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mXMofxtDPUQ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DAYS OF THE WEEK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6" y="1462587"/>
            <a:ext cx="4977256" cy="4977256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5"/>
    </mc:Choice>
    <mc:Fallback>
      <p:transition spd="slow" advTm="1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mXMofxtDPU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5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33"/>
    </mc:Choice>
    <mc:Fallback>
      <p:transition spd="slow" advTm="16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Free Vector | Days of the week with animals on the sign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0" y="0"/>
            <a:ext cx="12037926" cy="64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a 3"/>
          <p:cNvSpPr/>
          <p:nvPr/>
        </p:nvSpPr>
        <p:spPr>
          <a:xfrm>
            <a:off x="1728316" y="432079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858944" y="1930958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1858944" y="3548904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7961643" y="432079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8058777" y="1978432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8058776" y="3611915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/>
          <p:cNvSpPr/>
          <p:nvPr/>
        </p:nvSpPr>
        <p:spPr>
          <a:xfrm>
            <a:off x="4912894" y="5109701"/>
            <a:ext cx="4230357" cy="1215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65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95"/>
    </mc:Choice>
    <mc:Fallback>
      <p:transition spd="slow" advTm="3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279665"/>
              </p:ext>
            </p:extLst>
          </p:nvPr>
        </p:nvGraphicFramePr>
        <p:xfrm>
          <a:off x="1451230" y="991207"/>
          <a:ext cx="10740770" cy="391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9466">
                  <a:extLst>
                    <a:ext uri="{9D8B030D-6E8A-4147-A177-3AD203B41FA5}">
                      <a16:colId xmlns:a16="http://schemas.microsoft.com/office/drawing/2014/main" val="2122876031"/>
                    </a:ext>
                  </a:extLst>
                </a:gridCol>
                <a:gridCol w="3580652">
                  <a:extLst>
                    <a:ext uri="{9D8B030D-6E8A-4147-A177-3AD203B41FA5}">
                      <a16:colId xmlns:a16="http://schemas.microsoft.com/office/drawing/2014/main" val="1059374351"/>
                    </a:ext>
                  </a:extLst>
                </a:gridCol>
                <a:gridCol w="3580652">
                  <a:extLst>
                    <a:ext uri="{9D8B030D-6E8A-4147-A177-3AD203B41FA5}">
                      <a16:colId xmlns:a16="http://schemas.microsoft.com/office/drawing/2014/main" val="3180567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400" spc="50" dirty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   YESTERDAY (</a:t>
                      </a:r>
                      <a:r>
                        <a:rPr lang="sl-SI" sz="2400" spc="50" dirty="0" err="1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was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)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       </a:t>
                      </a:r>
                      <a:r>
                        <a:rPr lang="sl-SI" sz="2400" spc="50" dirty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TODAY (is)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2400" spc="50" dirty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TOMORROW (</a:t>
                      </a:r>
                      <a:r>
                        <a:rPr lang="sl-SI" sz="2400" spc="50" dirty="0" err="1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will</a:t>
                      </a:r>
                      <a:r>
                        <a:rPr lang="sl-SI" sz="2400" spc="50" dirty="0" smtClean="0">
                          <a:ln>
                            <a:noFill/>
                          </a:ln>
                          <a:effectLst>
                            <a:outerShdw blurRad="63500" dist="50800" dir="13500000" sx="0" sy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 be)</a:t>
                      </a:r>
                      <a:endParaRPr lang="sl-SI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064341"/>
                  </a:ext>
                </a:extLst>
              </a:tr>
            </a:tbl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4920802" y="1864369"/>
            <a:ext cx="27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MONDAY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434024" y="1833155"/>
            <a:ext cx="30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 SUNDAY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8621485" y="1864369"/>
            <a:ext cx="24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TUESDAY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139729" y="2530846"/>
            <a:ext cx="215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TUESDAY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1773533" y="2571430"/>
            <a:ext cx="229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MONDAY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8651631" y="2571430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WEDNESDAY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1637882" y="3321065"/>
            <a:ext cx="180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TUESDAY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383025" y="3237516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WEDNESDAY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8621485" y="3321065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THURSDAY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808703" y="4070700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WEDNESDAY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383025" y="4107097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THURSDAY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8721968" y="4111891"/>
            <a:ext cx="159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FRIDAY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1773533" y="4820335"/>
            <a:ext cx="179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THURSDAY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5483508" y="4820335"/>
            <a:ext cx="159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FRIDAY</a:t>
            </a:r>
            <a:endParaRPr lang="sl-SI" dirty="0"/>
          </a:p>
        </p:txBody>
      </p:sp>
      <p:sp>
        <p:nvSpPr>
          <p:cNvPr id="19" name="PoljeZBesedilom 18"/>
          <p:cNvSpPr txBox="1"/>
          <p:nvPr/>
        </p:nvSpPr>
        <p:spPr>
          <a:xfrm>
            <a:off x="1874016" y="5569970"/>
            <a:ext cx="159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FRIDAY</a:t>
            </a:r>
            <a:endParaRPr lang="sl-SI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8721968" y="4820335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SATURDAY</a:t>
            </a:r>
            <a:endParaRPr lang="sl-SI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5433266" y="5569970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SATURDAY</a:t>
            </a:r>
            <a:endParaRPr lang="sl-SI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1748413" y="6248875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SATURDAY</a:t>
            </a:r>
            <a:endParaRPr lang="sl-SI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8238433" y="5611161"/>
            <a:ext cx="30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 SUNDAY</a:t>
            </a:r>
            <a:endParaRPr lang="sl-SI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4920802" y="6248875"/>
            <a:ext cx="30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 SUNDAY</a:t>
            </a:r>
            <a:endParaRPr lang="sl-SI" dirty="0"/>
          </a:p>
        </p:txBody>
      </p:sp>
      <p:sp>
        <p:nvSpPr>
          <p:cNvPr id="25" name="PoljeZBesedilom 24"/>
          <p:cNvSpPr txBox="1"/>
          <p:nvPr/>
        </p:nvSpPr>
        <p:spPr>
          <a:xfrm>
            <a:off x="8238433" y="6248875"/>
            <a:ext cx="27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 MONDAY</a:t>
            </a:r>
            <a:endParaRPr lang="sl-SI" dirty="0"/>
          </a:p>
        </p:txBody>
      </p:sp>
      <p:pic>
        <p:nvPicPr>
          <p:cNvPr id="28" name="Zvok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74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08"/>
    </mc:Choice>
    <mc:Fallback>
      <p:transition spd="slow" advTm="12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0386" y="120580"/>
            <a:ext cx="3114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WRITE IN YOUR NOTEBOOK – PREPIŠI V ZVEZEK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3076" name="Picture 4" descr="Days of The Week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0"/>
            <a:ext cx="5446212" cy="68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0"/>
    </mc:Choice>
    <mc:Fallback>
      <p:transition spd="slow" advTm="1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76" y="-104864"/>
            <a:ext cx="8003176" cy="6704548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117669" y="1271451"/>
            <a:ext cx="879565" cy="70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4071847" y="1271450"/>
            <a:ext cx="879565" cy="70539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5006840" y="1271450"/>
            <a:ext cx="879565" cy="70539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6010093" y="1271450"/>
            <a:ext cx="879565" cy="70539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7002454" y="1271450"/>
            <a:ext cx="879565" cy="70539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>
            <a:off x="7994815" y="1284213"/>
            <a:ext cx="879565" cy="705395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/>
          <p:cNvSpPr/>
          <p:nvPr/>
        </p:nvSpPr>
        <p:spPr>
          <a:xfrm>
            <a:off x="9007343" y="1271449"/>
            <a:ext cx="879565" cy="70539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6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0"/>
    </mc:Choice>
    <mc:Fallback>
      <p:transition spd="slow" advTm="5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80" y="-288891"/>
            <a:ext cx="12932280" cy="7274409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1"/>
    </mc:Choice>
    <mc:Fallback>
      <p:transition spd="slow" advTm="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"/>
            <a:ext cx="12058022" cy="6782637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7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"/>
    </mc:Choice>
    <mc:Fallback>
      <p:transition spd="slow" advTm="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6"/>
            <a:ext cx="12596777" cy="6732396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1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"/>
    </mc:Choice>
    <mc:Fallback>
      <p:transition spd="slow" advTm="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4648"/>
            <a:ext cx="12192000" cy="6663352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4"/>
    </mc:Choice>
    <mc:Fallback>
      <p:transition spd="slow" advTm="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7" y="128709"/>
            <a:ext cx="11942769" cy="6729291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9"/>
    </mc:Choice>
    <mc:Fallback>
      <p:transition spd="slow" advTm="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134" cy="7567962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"/>
    </mc:Choice>
    <mc:Fallback>
      <p:transition spd="slow" advTm="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UND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788" y="1"/>
            <a:ext cx="10349802" cy="6858000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2"/>
    </mc:Choice>
    <mc:Fallback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4" objId="4"/>
        <p14:pauseEvt time="8437" objId="4"/>
        <p14:stopEvt time="911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.3|5.2|4.5|4.7|5.3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4.3|3.1|3|3.1|2.7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7.5|4.1|3.9|5.3|2.6|3.2|4.6|3|2.9|3.3|2.8|3.7|4.1|2.6|3.4|3.9|2.9|3.4|3.9|2.3|4.5"/>
</p:tagLst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71</Words>
  <Application>Microsoft Office PowerPoint</Application>
  <PresentationFormat>Širokozaslonsko</PresentationFormat>
  <Paragraphs>27</Paragraphs>
  <Slides>13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Rezina</vt:lpstr>
      <vt:lpstr>DAYS OF THE WEEK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THE WEEK</dc:title>
  <dc:creator>Lucija Andric</dc:creator>
  <cp:lastModifiedBy>Lucija Andric</cp:lastModifiedBy>
  <cp:revision>9</cp:revision>
  <dcterms:created xsi:type="dcterms:W3CDTF">2021-01-02T10:32:34Z</dcterms:created>
  <dcterms:modified xsi:type="dcterms:W3CDTF">2021-01-02T12:21:10Z</dcterms:modified>
</cp:coreProperties>
</file>