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0AD678-73A2-4733-94A7-9D1FD5C06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525D241-9EEB-4ACC-BD0D-FF5BE2B92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91BABBE-3079-4B6B-982D-62E30F99A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2AB8967-4A36-4981-8A67-73BFDE05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6EDCE95-F6F6-45EC-B466-FB0FC8B33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771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2332C5-5CAE-48D2-808D-BACB17CF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4B5543F-31AE-4A39-A7DB-C91355B93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16C4F5-59D0-4FD3-8668-CCF6A9D5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092C983-0987-4C14-8A34-6DEECFAD2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C0AC78E-2074-453B-B328-1686F08A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152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6DFE75F-3277-4AC8-B5C6-5513D7CA9A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7B42C77-7E92-45A9-A022-2AAC693A9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1332AE-89BA-4A87-931A-87AE1827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FC5238-6ADC-4D78-BF0B-2D69DC92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60630C3-B16E-48C2-A691-D204B6EC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818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B65348-B1E7-498D-B2FB-2F464B46D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BA72D8C-64A9-4EA0-A9E5-314D8CDBA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B13C0C7-41E8-4B17-88F1-292F77F79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CBCFAE5-4FAF-4895-8173-1785346E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C62876-7E88-4922-902B-3D222203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447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A4CB16-6061-4F1F-AC0B-CAFC6A2D8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5ECB08-7EBB-4C2D-90C4-DABDE2667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9044C69-0638-4E23-94F0-CE8C2559B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BABD7DE-C080-4924-8193-A7AB882FB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D31060A-9441-44D4-BE80-3F3CE247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820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D8FEE0-0DF8-4CFF-BE6B-8951F8FC9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8D0ED4B-27D0-4467-8C14-AFB9F87EC2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79F5E7C-C438-41B5-BB62-AF945DBAD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60E16EF-43AA-4212-8E8A-435AE467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FF91E32-0BFA-4AAD-BDF7-415DAD52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1459C73-B531-4CC5-A29D-71487E0A7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899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10E1C1-6148-40CA-9CA3-926360439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4028DB8-6003-430A-8E45-CD90997FC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75BF666-37C5-4AE6-BE46-05A1B7D63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8C4FEAA-C838-47D3-B291-51A09E73B0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5981A99-8673-4AC6-9A3C-E0AE68BE0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00B578F-FCF0-4BE8-B22A-8850D2704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41CCCFA-8019-42AA-9812-3B033C41F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E934944-AD28-40B0-99A8-9E0E6B82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977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736FD0-EA77-4989-8459-15D82234D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8895FFF-A77B-45C2-B4D6-88D2A18F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E769441-B266-4DA0-84ED-4353EBBF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A5CBAD2-6074-4832-9557-18997D68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682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CA35302-7BAD-4AA2-A70D-30BDAE68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E80FCE9B-0EC9-44F1-855C-01553CD2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6CB003D-4EB0-4D8C-B2AA-9A9EDD9E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098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4ADD3C-B863-49E2-A081-56A6F173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2F90007-6F8C-4E02-A025-F03C01A6A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F17B6DB-642D-443A-9903-E8E954E40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35D5501-CD38-45E3-A98A-D3F0C218C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EEE9CE1-1182-4543-9144-6419E2E7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9EBE16A-5814-44B0-885F-4ADE095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40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1FC7C3-1144-4ECB-95A3-B9F4EED3E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A42E46B-0D97-459F-BB1E-00DE87C2D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A33F791-B23B-42F9-BC93-B584BD8EA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17B8C1B-9CCB-489B-AC33-688260BD9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4415F97-1057-4A8D-9A91-AFF9412CF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7B3B27-FDA1-494B-A904-FDC384B5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257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C1C79A89-2355-45A5-9C11-D31D16BF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A7DDB48-0B5A-4A20-80F0-0384F69FF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3E8C78-32DA-43C4-BCDE-32DE534DD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B4594-0FF0-40BC-B457-453F99E5AC45}" type="datetimeFigureOut">
              <a:rPr lang="sl-SI" smtClean="0"/>
              <a:t>11. 04. 2023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8431E6-778B-4B50-BFD9-6F8BB52F2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A5598C5-5880-43E2-8A44-1AE996603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E5B17-2FF2-418C-95B1-EF32398BE6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586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Rezultat iskanja slik za a child and a father">
            <a:extLst>
              <a:ext uri="{FF2B5EF4-FFF2-40B4-BE49-F238E27FC236}">
                <a16:creationId xmlns:a16="http://schemas.microsoft.com/office/drawing/2014/main" id="{BE8C41A7-F3C8-47E1-B4D0-5FEAD8D9296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122363"/>
            <a:ext cx="6915149" cy="50879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490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72F060-7E96-4E0D-9CB9-491F21FE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2"/>
                </a:solidFill>
              </a:rPr>
              <a:t>Žleze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018C4D3-4F9F-4848-ADFA-0F31F261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sl-SI" b="1" dirty="0" err="1"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</a:rPr>
              <a:t>Eksokrine</a:t>
            </a:r>
            <a:r>
              <a:rPr lang="sl-SI" b="1" dirty="0"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</a:rPr>
              <a:t> žleze</a:t>
            </a:r>
            <a:r>
              <a:rPr lang="sl-SI" dirty="0"/>
              <a:t>: žleze z zunanjim izločanjem (npr. potenje).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</a:rPr>
              <a:t>2. Endokrine žleze</a:t>
            </a:r>
            <a:r>
              <a:rPr lang="sl-SI" dirty="0"/>
              <a:t>: žleze z notranjim izločanjem (npr. hormonski sistem).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017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98C505-0600-48B2-8AD3-40A76A39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chemeClr val="accent2"/>
                </a:soli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</a:rPr>
              <a:t>Hormonske (endokrine) žleze: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D93C6C7-AF80-4B90-A147-BCBD7544E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1123950"/>
            <a:ext cx="10915650" cy="5053013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imajo pomembno vlogo pri uravnavanju življenjskih procesov (skupaj z živčevjem);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izločajo izločke – hormone, neposredno v kri (endokrino izločanje);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lvl="0" indent="-514350">
              <a:buFont typeface="+mj-lt"/>
              <a:buAutoNum type="arabicPeriod"/>
            </a:pPr>
            <a:r>
              <a:rPr lang="sl-SI" dirty="0"/>
              <a:t>hormoni so molekule, ki prenašajo sporočila v telesu do receptorja;</a:t>
            </a:r>
          </a:p>
          <a:p>
            <a:pPr marL="514350" lvl="0" indent="-514350">
              <a:buFont typeface="+mj-lt"/>
              <a:buAutoNum type="arabicPeriod"/>
            </a:pPr>
            <a:endParaRPr lang="sl-SI" dirty="0"/>
          </a:p>
          <a:p>
            <a:pPr marL="514350" indent="-514350">
              <a:buFont typeface="+mj-lt"/>
              <a:buAutoNum type="arabicPeriod"/>
            </a:pPr>
            <a:r>
              <a:rPr lang="sl-SI" dirty="0"/>
              <a:t>določene žleze delujejo le v otroštvu, večina celo življenje,  nekatere od pubertete dalje.</a:t>
            </a:r>
          </a:p>
        </p:txBody>
      </p:sp>
    </p:spTree>
    <p:extLst>
      <p:ext uri="{BB962C8B-B14F-4D97-AF65-F5344CB8AC3E}">
        <p14:creationId xmlns:p14="http://schemas.microsoft.com/office/powerpoint/2010/main" val="260636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EA3757-C202-46B5-80BE-93A84DAE4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275"/>
            <a:ext cx="10515600" cy="1325563"/>
          </a:xfrm>
        </p:spPr>
        <p:txBody>
          <a:bodyPr>
            <a:normAutofit/>
          </a:bodyPr>
          <a:lstStyle/>
          <a:p>
            <a:r>
              <a:rPr lang="sl-SI" sz="2000" dirty="0">
                <a:solidFill>
                  <a:schemeClr val="accent2"/>
                </a:solidFill>
              </a:rPr>
              <a:t>Endokrine žleze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0D0F0F5D-DA60-42DD-A238-DA25DF42F01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1543050"/>
            <a:ext cx="6096000" cy="413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0E715FB7-3322-41D1-853B-362D0EF3CCC7}"/>
              </a:ext>
            </a:extLst>
          </p:cNvPr>
          <p:cNvSpPr/>
          <p:nvPr/>
        </p:nvSpPr>
        <p:spPr>
          <a:xfrm>
            <a:off x="2644059" y="6243204"/>
            <a:ext cx="5532284" cy="38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l-SI" dirty="0">
                <a:latin typeface="Arial Unicode MS"/>
                <a:ea typeface="Times New Roman" panose="02020603050405020304" pitchFamily="18" charset="0"/>
              </a:rPr>
              <a:t>*</a:t>
            </a:r>
            <a:r>
              <a:rPr lang="sl-SI" dirty="0" err="1">
                <a:latin typeface="Arial Unicode MS"/>
                <a:ea typeface="Times New Roman" panose="02020603050405020304" pitchFamily="18" charset="0"/>
              </a:rPr>
              <a:t>Eksokrine</a:t>
            </a:r>
            <a:r>
              <a:rPr lang="sl-SI" dirty="0">
                <a:latin typeface="Arial Unicode MS"/>
                <a:ea typeface="Times New Roman" panose="02020603050405020304" pitchFamily="18" charset="0"/>
              </a:rPr>
              <a:t> žleze: spolne žleze in trebušna slinavka. </a:t>
            </a:r>
            <a:endParaRPr lang="sl-S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22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EF75DA-468E-4E65-8AE3-66216E5AA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>
            <a:normAutofit/>
          </a:bodyPr>
          <a:lstStyle/>
          <a:p>
            <a:r>
              <a:rPr lang="sl-SI" sz="1400" dirty="0">
                <a:solidFill>
                  <a:schemeClr val="accent2"/>
                </a:solidFill>
              </a:rPr>
              <a:t>Priloga 1 – miselni vzorec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AC4EE8E-3FC7-4046-BD76-9BC1B00F0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11407A4-98ED-4928-983F-676CBCE54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79412"/>
            <a:ext cx="7287630" cy="638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817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2C1E49-BC04-4026-8244-8B890528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336"/>
            <a:ext cx="7524750" cy="578166"/>
          </a:xfrm>
        </p:spPr>
        <p:txBody>
          <a:bodyPr>
            <a:normAutofit/>
          </a:bodyPr>
          <a:lstStyle/>
          <a:p>
            <a:r>
              <a:rPr lang="sl-SI" sz="1600" dirty="0">
                <a:solidFill>
                  <a:schemeClr val="accent2"/>
                </a:solidFill>
              </a:rPr>
              <a:t>Priloga 2 – delovni list za učence (1. in 2. ura)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DD95FCC2-48C9-4776-B73B-7241395556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792930"/>
            <a:ext cx="9544049" cy="596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49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121</Words>
  <Application>Microsoft Office PowerPoint</Application>
  <PresentationFormat>Širokozaslonsko</PresentationFormat>
  <Paragraphs>17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Officeova tema</vt:lpstr>
      <vt:lpstr>PowerPointova predstavitev</vt:lpstr>
      <vt:lpstr>Žleze</vt:lpstr>
      <vt:lpstr>Hormonske (endokrine) žleze: </vt:lpstr>
      <vt:lpstr>Endokrine žleze</vt:lpstr>
      <vt:lpstr>Priloga 1 – miselni vzorec</vt:lpstr>
      <vt:lpstr>Priloga 2 – delovni list za učence (1. in 2. ura)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emina</dc:creator>
  <cp:lastModifiedBy>emina</cp:lastModifiedBy>
  <cp:revision>3</cp:revision>
  <dcterms:created xsi:type="dcterms:W3CDTF">2023-04-11T03:42:27Z</dcterms:created>
  <dcterms:modified xsi:type="dcterms:W3CDTF">2023-04-11T03:48:27Z</dcterms:modified>
</cp:coreProperties>
</file>