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72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E388C2-B925-483D-817B-7BBF0054A8F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sl-SI"/>
        </a:p>
      </dgm:t>
    </dgm:pt>
    <dgm:pt modelId="{17ED9119-3DEF-4CC3-ABFF-6648ECB8A99C}">
      <dgm:prSet phldrT="[Text]"/>
      <dgm:spPr/>
      <dgm:t>
        <a:bodyPr/>
        <a:lstStyle/>
        <a:p>
          <a:r>
            <a:rPr lang="sl-SI" dirty="0" smtClean="0"/>
            <a:t>OPIS</a:t>
          </a:r>
          <a:endParaRPr lang="sl-SI" dirty="0"/>
        </a:p>
      </dgm:t>
    </dgm:pt>
    <dgm:pt modelId="{0A59B708-4622-4976-97D6-DF055BC16AB7}" type="parTrans" cxnId="{6C583B07-296C-4E52-A16E-F7A1C79EAAC1}">
      <dgm:prSet/>
      <dgm:spPr/>
      <dgm:t>
        <a:bodyPr/>
        <a:lstStyle/>
        <a:p>
          <a:endParaRPr lang="sl-SI"/>
        </a:p>
      </dgm:t>
    </dgm:pt>
    <dgm:pt modelId="{12E212FA-9E61-4E5A-A4EA-A37E00E77FD2}" type="sibTrans" cxnId="{6C583B07-296C-4E52-A16E-F7A1C79EAAC1}">
      <dgm:prSet/>
      <dgm:spPr/>
      <dgm:t>
        <a:bodyPr/>
        <a:lstStyle/>
        <a:p>
          <a:endParaRPr lang="sl-SI"/>
        </a:p>
      </dgm:t>
    </dgm:pt>
    <dgm:pt modelId="{F21C5BF0-9654-4CC8-A559-D57F0F2B4C74}">
      <dgm:prSet phldrT="[Text]"/>
      <dgm:spPr/>
      <dgm:t>
        <a:bodyPr/>
        <a:lstStyle/>
        <a:p>
          <a:r>
            <a:rPr lang="sl-SI" dirty="0" smtClean="0"/>
            <a:t>OZNAKA</a:t>
          </a:r>
          <a:endParaRPr lang="sl-SI" dirty="0"/>
        </a:p>
      </dgm:t>
    </dgm:pt>
    <dgm:pt modelId="{686EF90C-1F50-4F4E-A535-6941FEFFFEF2}" type="parTrans" cxnId="{A0AEC571-75A9-4E83-942A-055B142A75B7}">
      <dgm:prSet/>
      <dgm:spPr/>
      <dgm:t>
        <a:bodyPr/>
        <a:lstStyle/>
        <a:p>
          <a:endParaRPr lang="sl-SI"/>
        </a:p>
      </dgm:t>
    </dgm:pt>
    <dgm:pt modelId="{0EA80A0F-CF35-4A4F-840D-C227DD5DA5D8}" type="sibTrans" cxnId="{A0AEC571-75A9-4E83-942A-055B142A75B7}">
      <dgm:prSet/>
      <dgm:spPr/>
      <dgm:t>
        <a:bodyPr/>
        <a:lstStyle/>
        <a:p>
          <a:endParaRPr lang="sl-SI"/>
        </a:p>
      </dgm:t>
    </dgm:pt>
    <dgm:pt modelId="{A0BEA1CA-8E59-48CA-B941-898D6AFF86BD}">
      <dgm:prSet phldrT="[Text]"/>
      <dgm:spPr/>
      <dgm:t>
        <a:bodyPr/>
        <a:lstStyle/>
        <a:p>
          <a:r>
            <a:rPr lang="sl-SI" dirty="0" smtClean="0"/>
            <a:t>PRIPOVEDOVANJE</a:t>
          </a:r>
          <a:endParaRPr lang="sl-SI" dirty="0"/>
        </a:p>
      </dgm:t>
    </dgm:pt>
    <dgm:pt modelId="{8C33D609-87AB-4A57-ABE5-66DC6BD87AEC}" type="parTrans" cxnId="{7F8D948E-40BB-4665-B5E5-319EC9C267F2}">
      <dgm:prSet/>
      <dgm:spPr/>
      <dgm:t>
        <a:bodyPr/>
        <a:lstStyle/>
        <a:p>
          <a:endParaRPr lang="sl-SI"/>
        </a:p>
      </dgm:t>
    </dgm:pt>
    <dgm:pt modelId="{C8239C7F-463B-41A8-8EAD-988DFE4776BE}" type="sibTrans" cxnId="{7F8D948E-40BB-4665-B5E5-319EC9C267F2}">
      <dgm:prSet/>
      <dgm:spPr/>
      <dgm:t>
        <a:bodyPr/>
        <a:lstStyle/>
        <a:p>
          <a:endParaRPr lang="sl-SI"/>
        </a:p>
      </dgm:t>
    </dgm:pt>
    <dgm:pt modelId="{ECD2CD84-2B2B-45F0-B966-48BEE9DEEB31}" type="pres">
      <dgm:prSet presAssocID="{1DE388C2-B925-483D-817B-7BBF0054A8F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1A4859F4-674F-4A29-AB9D-2D065E5793E8}" type="pres">
      <dgm:prSet presAssocID="{17ED9119-3DEF-4CC3-ABFF-6648ECB8A99C}" presName="parentLin" presStyleCnt="0"/>
      <dgm:spPr/>
    </dgm:pt>
    <dgm:pt modelId="{FD541146-C7C5-4A99-8399-51D99057044B}" type="pres">
      <dgm:prSet presAssocID="{17ED9119-3DEF-4CC3-ABFF-6648ECB8A99C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431E5B3A-D171-4A08-A058-5CDE87AE2170}" type="pres">
      <dgm:prSet presAssocID="{17ED9119-3DEF-4CC3-ABFF-6648ECB8A99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0D07869-7F2E-4E00-ADE7-487917176FF1}" type="pres">
      <dgm:prSet presAssocID="{17ED9119-3DEF-4CC3-ABFF-6648ECB8A99C}" presName="negativeSpace" presStyleCnt="0"/>
      <dgm:spPr/>
    </dgm:pt>
    <dgm:pt modelId="{210A703F-4B52-4EB0-AE5D-43F872D1BCE0}" type="pres">
      <dgm:prSet presAssocID="{17ED9119-3DEF-4CC3-ABFF-6648ECB8A99C}" presName="childText" presStyleLbl="conFgAcc1" presStyleIdx="0" presStyleCnt="3">
        <dgm:presLayoutVars>
          <dgm:bulletEnabled val="1"/>
        </dgm:presLayoutVars>
      </dgm:prSet>
      <dgm:spPr/>
    </dgm:pt>
    <dgm:pt modelId="{220F1F20-3770-457E-B421-458B82DD37F8}" type="pres">
      <dgm:prSet presAssocID="{12E212FA-9E61-4E5A-A4EA-A37E00E77FD2}" presName="spaceBetweenRectangles" presStyleCnt="0"/>
      <dgm:spPr/>
    </dgm:pt>
    <dgm:pt modelId="{43B10602-896D-47FC-8BA2-B048AE6F5441}" type="pres">
      <dgm:prSet presAssocID="{F21C5BF0-9654-4CC8-A559-D57F0F2B4C74}" presName="parentLin" presStyleCnt="0"/>
      <dgm:spPr/>
    </dgm:pt>
    <dgm:pt modelId="{C2B4BA02-158A-43DF-B0E1-CEB6CE7EC915}" type="pres">
      <dgm:prSet presAssocID="{F21C5BF0-9654-4CC8-A559-D57F0F2B4C74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092CBF84-3F1A-4EEF-9AF6-CC541C959D8B}" type="pres">
      <dgm:prSet presAssocID="{F21C5BF0-9654-4CC8-A559-D57F0F2B4C7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292FEBF-A3AC-4086-B808-2CABE788530D}" type="pres">
      <dgm:prSet presAssocID="{F21C5BF0-9654-4CC8-A559-D57F0F2B4C74}" presName="negativeSpace" presStyleCnt="0"/>
      <dgm:spPr/>
    </dgm:pt>
    <dgm:pt modelId="{E0B65C33-6F6E-4633-9635-7C22A38A568A}" type="pres">
      <dgm:prSet presAssocID="{F21C5BF0-9654-4CC8-A559-D57F0F2B4C74}" presName="childText" presStyleLbl="conFgAcc1" presStyleIdx="1" presStyleCnt="3">
        <dgm:presLayoutVars>
          <dgm:bulletEnabled val="1"/>
        </dgm:presLayoutVars>
      </dgm:prSet>
      <dgm:spPr/>
    </dgm:pt>
    <dgm:pt modelId="{1983B2FE-EFB2-44E0-A50C-72FF79C797E8}" type="pres">
      <dgm:prSet presAssocID="{0EA80A0F-CF35-4A4F-840D-C227DD5DA5D8}" presName="spaceBetweenRectangles" presStyleCnt="0"/>
      <dgm:spPr/>
    </dgm:pt>
    <dgm:pt modelId="{76447B90-C318-417C-ADAC-9EED8C268F7D}" type="pres">
      <dgm:prSet presAssocID="{A0BEA1CA-8E59-48CA-B941-898D6AFF86BD}" presName="parentLin" presStyleCnt="0"/>
      <dgm:spPr/>
    </dgm:pt>
    <dgm:pt modelId="{0F992898-C8C8-49CB-954D-5DC8641C3AB9}" type="pres">
      <dgm:prSet presAssocID="{A0BEA1CA-8E59-48CA-B941-898D6AFF86BD}" presName="parentLeftMargin" presStyleLbl="node1" presStyleIdx="1" presStyleCnt="3"/>
      <dgm:spPr/>
      <dgm:t>
        <a:bodyPr/>
        <a:lstStyle/>
        <a:p>
          <a:endParaRPr lang="sl-SI"/>
        </a:p>
      </dgm:t>
    </dgm:pt>
    <dgm:pt modelId="{5D1D4DED-8F68-409C-8C05-6C3867F5C4E1}" type="pres">
      <dgm:prSet presAssocID="{A0BEA1CA-8E59-48CA-B941-898D6AFF86B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36096D3-DB85-4FF7-A951-0A640E34EED6}" type="pres">
      <dgm:prSet presAssocID="{A0BEA1CA-8E59-48CA-B941-898D6AFF86BD}" presName="negativeSpace" presStyleCnt="0"/>
      <dgm:spPr/>
    </dgm:pt>
    <dgm:pt modelId="{54F15B85-CD58-41E1-B95E-AA98B87D33F6}" type="pres">
      <dgm:prSet presAssocID="{A0BEA1CA-8E59-48CA-B941-898D6AFF86B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F3EBA40-7C0B-4C69-9D16-67CC8DCA4206}" type="presOf" srcId="{A0BEA1CA-8E59-48CA-B941-898D6AFF86BD}" destId="{0F992898-C8C8-49CB-954D-5DC8641C3AB9}" srcOrd="0" destOrd="0" presId="urn:microsoft.com/office/officeart/2005/8/layout/list1"/>
    <dgm:cxn modelId="{84BE4308-C886-4E12-AA66-C58D989703BD}" type="presOf" srcId="{F21C5BF0-9654-4CC8-A559-D57F0F2B4C74}" destId="{C2B4BA02-158A-43DF-B0E1-CEB6CE7EC915}" srcOrd="0" destOrd="0" presId="urn:microsoft.com/office/officeart/2005/8/layout/list1"/>
    <dgm:cxn modelId="{FF8D0179-245C-4ED2-B93B-975402452A45}" type="presOf" srcId="{A0BEA1CA-8E59-48CA-B941-898D6AFF86BD}" destId="{5D1D4DED-8F68-409C-8C05-6C3867F5C4E1}" srcOrd="1" destOrd="0" presId="urn:microsoft.com/office/officeart/2005/8/layout/list1"/>
    <dgm:cxn modelId="{6C583B07-296C-4E52-A16E-F7A1C79EAAC1}" srcId="{1DE388C2-B925-483D-817B-7BBF0054A8FC}" destId="{17ED9119-3DEF-4CC3-ABFF-6648ECB8A99C}" srcOrd="0" destOrd="0" parTransId="{0A59B708-4622-4976-97D6-DF055BC16AB7}" sibTransId="{12E212FA-9E61-4E5A-A4EA-A37E00E77FD2}"/>
    <dgm:cxn modelId="{F1244188-3116-491B-8C18-8ACF82831E03}" type="presOf" srcId="{1DE388C2-B925-483D-817B-7BBF0054A8FC}" destId="{ECD2CD84-2B2B-45F0-B966-48BEE9DEEB31}" srcOrd="0" destOrd="0" presId="urn:microsoft.com/office/officeart/2005/8/layout/list1"/>
    <dgm:cxn modelId="{EFA05C1B-732C-4587-9324-0EFD407DC3FF}" type="presOf" srcId="{17ED9119-3DEF-4CC3-ABFF-6648ECB8A99C}" destId="{431E5B3A-D171-4A08-A058-5CDE87AE2170}" srcOrd="1" destOrd="0" presId="urn:microsoft.com/office/officeart/2005/8/layout/list1"/>
    <dgm:cxn modelId="{C0D835FE-53C5-4660-8E72-76A5988F533B}" type="presOf" srcId="{17ED9119-3DEF-4CC3-ABFF-6648ECB8A99C}" destId="{FD541146-C7C5-4A99-8399-51D99057044B}" srcOrd="0" destOrd="0" presId="urn:microsoft.com/office/officeart/2005/8/layout/list1"/>
    <dgm:cxn modelId="{A0AEC571-75A9-4E83-942A-055B142A75B7}" srcId="{1DE388C2-B925-483D-817B-7BBF0054A8FC}" destId="{F21C5BF0-9654-4CC8-A559-D57F0F2B4C74}" srcOrd="1" destOrd="0" parTransId="{686EF90C-1F50-4F4E-A535-6941FEFFFEF2}" sibTransId="{0EA80A0F-CF35-4A4F-840D-C227DD5DA5D8}"/>
    <dgm:cxn modelId="{7F8D948E-40BB-4665-B5E5-319EC9C267F2}" srcId="{1DE388C2-B925-483D-817B-7BBF0054A8FC}" destId="{A0BEA1CA-8E59-48CA-B941-898D6AFF86BD}" srcOrd="2" destOrd="0" parTransId="{8C33D609-87AB-4A57-ABE5-66DC6BD87AEC}" sibTransId="{C8239C7F-463B-41A8-8EAD-988DFE4776BE}"/>
    <dgm:cxn modelId="{07128E89-ED8F-4760-BC76-77EA56119046}" type="presOf" srcId="{F21C5BF0-9654-4CC8-A559-D57F0F2B4C74}" destId="{092CBF84-3F1A-4EEF-9AF6-CC541C959D8B}" srcOrd="1" destOrd="0" presId="urn:microsoft.com/office/officeart/2005/8/layout/list1"/>
    <dgm:cxn modelId="{DF882A49-06E0-461C-BFCE-B86BC715CBE7}" type="presParOf" srcId="{ECD2CD84-2B2B-45F0-B966-48BEE9DEEB31}" destId="{1A4859F4-674F-4A29-AB9D-2D065E5793E8}" srcOrd="0" destOrd="0" presId="urn:microsoft.com/office/officeart/2005/8/layout/list1"/>
    <dgm:cxn modelId="{5BA2B77A-6A06-45FF-A884-D802B396E870}" type="presParOf" srcId="{1A4859F4-674F-4A29-AB9D-2D065E5793E8}" destId="{FD541146-C7C5-4A99-8399-51D99057044B}" srcOrd="0" destOrd="0" presId="urn:microsoft.com/office/officeart/2005/8/layout/list1"/>
    <dgm:cxn modelId="{DBBA272A-FE7F-4128-9612-CC5710F2F930}" type="presParOf" srcId="{1A4859F4-674F-4A29-AB9D-2D065E5793E8}" destId="{431E5B3A-D171-4A08-A058-5CDE87AE2170}" srcOrd="1" destOrd="0" presId="urn:microsoft.com/office/officeart/2005/8/layout/list1"/>
    <dgm:cxn modelId="{250D5FF3-BE9E-4AF9-94A5-4B2D8CACB310}" type="presParOf" srcId="{ECD2CD84-2B2B-45F0-B966-48BEE9DEEB31}" destId="{50D07869-7F2E-4E00-ADE7-487917176FF1}" srcOrd="1" destOrd="0" presId="urn:microsoft.com/office/officeart/2005/8/layout/list1"/>
    <dgm:cxn modelId="{AC77E765-F095-4CE9-A7FB-0B7DEB0FE10F}" type="presParOf" srcId="{ECD2CD84-2B2B-45F0-B966-48BEE9DEEB31}" destId="{210A703F-4B52-4EB0-AE5D-43F872D1BCE0}" srcOrd="2" destOrd="0" presId="urn:microsoft.com/office/officeart/2005/8/layout/list1"/>
    <dgm:cxn modelId="{2564D7DF-0299-4258-87C2-594C45706F57}" type="presParOf" srcId="{ECD2CD84-2B2B-45F0-B966-48BEE9DEEB31}" destId="{220F1F20-3770-457E-B421-458B82DD37F8}" srcOrd="3" destOrd="0" presId="urn:microsoft.com/office/officeart/2005/8/layout/list1"/>
    <dgm:cxn modelId="{803E35F1-4274-423F-B19A-AB322A818165}" type="presParOf" srcId="{ECD2CD84-2B2B-45F0-B966-48BEE9DEEB31}" destId="{43B10602-896D-47FC-8BA2-B048AE6F5441}" srcOrd="4" destOrd="0" presId="urn:microsoft.com/office/officeart/2005/8/layout/list1"/>
    <dgm:cxn modelId="{95A6E5CF-2438-47C2-8F5E-7986D468DB52}" type="presParOf" srcId="{43B10602-896D-47FC-8BA2-B048AE6F5441}" destId="{C2B4BA02-158A-43DF-B0E1-CEB6CE7EC915}" srcOrd="0" destOrd="0" presId="urn:microsoft.com/office/officeart/2005/8/layout/list1"/>
    <dgm:cxn modelId="{558FD269-2797-4EAC-B1EB-EBF3C4FFF13A}" type="presParOf" srcId="{43B10602-896D-47FC-8BA2-B048AE6F5441}" destId="{092CBF84-3F1A-4EEF-9AF6-CC541C959D8B}" srcOrd="1" destOrd="0" presId="urn:microsoft.com/office/officeart/2005/8/layout/list1"/>
    <dgm:cxn modelId="{4645A35C-0FE5-45D7-8B46-26188E1EE064}" type="presParOf" srcId="{ECD2CD84-2B2B-45F0-B966-48BEE9DEEB31}" destId="{0292FEBF-A3AC-4086-B808-2CABE788530D}" srcOrd="5" destOrd="0" presId="urn:microsoft.com/office/officeart/2005/8/layout/list1"/>
    <dgm:cxn modelId="{2E6CAA74-06CF-4CC3-9A4D-03BB84A3C3EB}" type="presParOf" srcId="{ECD2CD84-2B2B-45F0-B966-48BEE9DEEB31}" destId="{E0B65C33-6F6E-4633-9635-7C22A38A568A}" srcOrd="6" destOrd="0" presId="urn:microsoft.com/office/officeart/2005/8/layout/list1"/>
    <dgm:cxn modelId="{866ED003-1C9A-438B-AA24-09F3F48D8A93}" type="presParOf" srcId="{ECD2CD84-2B2B-45F0-B966-48BEE9DEEB31}" destId="{1983B2FE-EFB2-44E0-A50C-72FF79C797E8}" srcOrd="7" destOrd="0" presId="urn:microsoft.com/office/officeart/2005/8/layout/list1"/>
    <dgm:cxn modelId="{4DDF2427-C8A9-4D4B-88CC-2CA043E84FBC}" type="presParOf" srcId="{ECD2CD84-2B2B-45F0-B966-48BEE9DEEB31}" destId="{76447B90-C318-417C-ADAC-9EED8C268F7D}" srcOrd="8" destOrd="0" presId="urn:microsoft.com/office/officeart/2005/8/layout/list1"/>
    <dgm:cxn modelId="{84A6C7CD-1C92-4EE9-BEC9-2F5D6B1748EF}" type="presParOf" srcId="{76447B90-C318-417C-ADAC-9EED8C268F7D}" destId="{0F992898-C8C8-49CB-954D-5DC8641C3AB9}" srcOrd="0" destOrd="0" presId="urn:microsoft.com/office/officeart/2005/8/layout/list1"/>
    <dgm:cxn modelId="{5F2BE540-ABEA-4A2C-A19F-351B9FB9B21B}" type="presParOf" srcId="{76447B90-C318-417C-ADAC-9EED8C268F7D}" destId="{5D1D4DED-8F68-409C-8C05-6C3867F5C4E1}" srcOrd="1" destOrd="0" presId="urn:microsoft.com/office/officeart/2005/8/layout/list1"/>
    <dgm:cxn modelId="{163BC7D0-5259-4029-A2FB-6AE06D459DB0}" type="presParOf" srcId="{ECD2CD84-2B2B-45F0-B966-48BEE9DEEB31}" destId="{536096D3-DB85-4FF7-A951-0A640E34EED6}" srcOrd="9" destOrd="0" presId="urn:microsoft.com/office/officeart/2005/8/layout/list1"/>
    <dgm:cxn modelId="{1909F507-CF23-4AD7-A726-6886E9F3A7AF}" type="presParOf" srcId="{ECD2CD84-2B2B-45F0-B966-48BEE9DEEB31}" destId="{54F15B85-CD58-41E1-B95E-AA98B87D33F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A703F-4B52-4EB0-AE5D-43F872D1BCE0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1E5B3A-D171-4A08-A058-5CDE87AE2170}">
      <dsp:nvSpPr>
        <dsp:cNvPr id="0" name=""/>
        <dsp:cNvSpPr/>
      </dsp:nvSpPr>
      <dsp:spPr>
        <a:xfrm>
          <a:off x="304800" y="6459"/>
          <a:ext cx="4267200" cy="9151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dirty="0" smtClean="0"/>
            <a:t>OPIS</a:t>
          </a:r>
          <a:endParaRPr lang="sl-SI" sz="3100" kern="1200" dirty="0"/>
        </a:p>
      </dsp:txBody>
      <dsp:txXfrm>
        <a:off x="349472" y="51131"/>
        <a:ext cx="4177856" cy="825776"/>
      </dsp:txXfrm>
    </dsp:sp>
    <dsp:sp modelId="{E0B65C33-6F6E-4633-9635-7C22A38A568A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2CBF84-3F1A-4EEF-9AF6-CC541C959D8B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dirty="0" smtClean="0"/>
            <a:t>OZNAKA</a:t>
          </a:r>
          <a:endParaRPr lang="sl-SI" sz="3100" kern="1200" dirty="0"/>
        </a:p>
      </dsp:txBody>
      <dsp:txXfrm>
        <a:off x="349472" y="1457291"/>
        <a:ext cx="4177856" cy="825776"/>
      </dsp:txXfrm>
    </dsp:sp>
    <dsp:sp modelId="{54F15B85-CD58-41E1-B95E-AA98B87D33F6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1D4DED-8F68-409C-8C05-6C3867F5C4E1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dirty="0" smtClean="0"/>
            <a:t>PRIPOVEDOVANJE</a:t>
          </a:r>
          <a:endParaRPr lang="sl-SI" sz="3100" kern="1200" dirty="0"/>
        </a:p>
      </dsp:txBody>
      <dsp:txXfrm>
        <a:off x="349472" y="2863452"/>
        <a:ext cx="417785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150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9308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334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216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917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525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4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889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834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517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937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449AF-4207-45FC-A2D1-2739F4133164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15A6-6642-4E6E-AAC9-88A7F25BE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5645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sl-SI" dirty="0" smtClean="0"/>
              <a:t>PREDSTAVITEV OSEBE</a:t>
            </a:r>
            <a:endParaRPr lang="sl-SI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393" y="2602473"/>
            <a:ext cx="2304256" cy="3029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64904"/>
            <a:ext cx="3672408" cy="3067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564904"/>
            <a:ext cx="1876425" cy="3067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713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PREDSTAVITEV OSEBE </a:t>
            </a:r>
            <a:endParaRPr lang="sl-SI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6632181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659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C00000"/>
          </a:solidFill>
        </p:spPr>
        <p:txBody>
          <a:bodyPr/>
          <a:lstStyle/>
          <a:p>
            <a:r>
              <a:rPr lang="sl-SI" dirty="0" smtClean="0"/>
              <a:t>PREDSTAVITEV OSEBE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b="1" dirty="0" smtClean="0">
                <a:solidFill>
                  <a:srgbClr val="FF0000"/>
                </a:solidFill>
              </a:rPr>
              <a:t>OPIS</a:t>
            </a:r>
          </a:p>
          <a:p>
            <a:r>
              <a:rPr lang="sl-SI" dirty="0"/>
              <a:t>z</a:t>
            </a:r>
            <a:r>
              <a:rPr lang="sl-SI" dirty="0" smtClean="0"/>
              <a:t>unanjost</a:t>
            </a:r>
          </a:p>
          <a:p>
            <a:r>
              <a:rPr lang="sl-SI" dirty="0"/>
              <a:t>s</a:t>
            </a:r>
            <a:r>
              <a:rPr lang="sl-SI" dirty="0" smtClean="0"/>
              <a:t>tarost</a:t>
            </a:r>
          </a:p>
          <a:p>
            <a:r>
              <a:rPr lang="sl-SI" dirty="0"/>
              <a:t>k</a:t>
            </a:r>
            <a:r>
              <a:rPr lang="sl-SI" dirty="0" smtClean="0"/>
              <a:t>raj bivanja</a:t>
            </a:r>
          </a:p>
          <a:p>
            <a:r>
              <a:rPr lang="sl-SI" dirty="0"/>
              <a:t>i</a:t>
            </a:r>
            <a:r>
              <a:rPr lang="sl-SI" dirty="0" smtClean="0"/>
              <a:t>zobrazba</a:t>
            </a:r>
          </a:p>
          <a:p>
            <a:endParaRPr lang="sl-SI" dirty="0"/>
          </a:p>
          <a:p>
            <a:r>
              <a:rPr lang="sl-SI" dirty="0"/>
              <a:t>r</a:t>
            </a:r>
            <a:r>
              <a:rPr lang="sl-SI" dirty="0" smtClean="0"/>
              <a:t>aba različnih </a:t>
            </a:r>
            <a:r>
              <a:rPr lang="sl-SI" dirty="0" smtClean="0">
                <a:solidFill>
                  <a:srgbClr val="FF0000"/>
                </a:solidFill>
              </a:rPr>
              <a:t>pridevnikov </a:t>
            </a:r>
            <a:r>
              <a:rPr lang="sl-SI" dirty="0" smtClean="0"/>
              <a:t>(Mladen je </a:t>
            </a:r>
            <a:r>
              <a:rPr lang="sl-SI" u="sng" dirty="0" smtClean="0"/>
              <a:t>srednje</a:t>
            </a:r>
            <a:r>
              <a:rPr lang="sl-SI" dirty="0" smtClean="0"/>
              <a:t> rasti.)</a:t>
            </a:r>
          </a:p>
          <a:p>
            <a:r>
              <a:rPr lang="sl-SI" dirty="0"/>
              <a:t>g</a:t>
            </a:r>
            <a:r>
              <a:rPr lang="sl-SI" dirty="0" smtClean="0"/>
              <a:t>lagoli v </a:t>
            </a:r>
            <a:r>
              <a:rPr lang="sl-SI" dirty="0" smtClean="0">
                <a:solidFill>
                  <a:srgbClr val="FF0000"/>
                </a:solidFill>
              </a:rPr>
              <a:t>sedanjiku, </a:t>
            </a:r>
            <a:r>
              <a:rPr lang="sl-SI" dirty="0" smtClean="0"/>
              <a:t>razen če opisujemo preminulo osebo ali če je dolgo nismo videli (preteklik)</a:t>
            </a:r>
          </a:p>
          <a:p>
            <a:r>
              <a:rPr lang="sl-SI" sz="2900" dirty="0" smtClean="0"/>
              <a:t>Tudi OPIS načina življenja: dejavnosti, ki se ponavljajo. </a:t>
            </a:r>
          </a:p>
          <a:p>
            <a:pPr marL="0" indent="0">
              <a:buNone/>
            </a:pPr>
            <a:r>
              <a:rPr lang="sl-SI" sz="2900" dirty="0" smtClean="0"/>
              <a:t>      Pazimo na </a:t>
            </a:r>
            <a:r>
              <a:rPr lang="sl-SI" sz="2900" dirty="0" smtClean="0">
                <a:solidFill>
                  <a:srgbClr val="FF0000"/>
                </a:solidFill>
              </a:rPr>
              <a:t>časovno</a:t>
            </a:r>
            <a:r>
              <a:rPr lang="sl-SI" sz="2900" dirty="0" smtClean="0"/>
              <a:t> zaporedje.</a:t>
            </a:r>
          </a:p>
          <a:p>
            <a:pPr marL="0" indent="0">
              <a:buNone/>
            </a:pPr>
            <a:r>
              <a:rPr lang="sl-SI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b="1" dirty="0" smtClean="0">
                <a:solidFill>
                  <a:srgbClr val="FFC000"/>
                </a:solidFill>
              </a:rPr>
              <a:t>OZNAKA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m</a:t>
            </a:r>
            <a:r>
              <a:rPr lang="sl-SI" dirty="0" smtClean="0"/>
              <a:t>nenje o značajskih, poklicnih in družbenih lastnostih osebe</a:t>
            </a:r>
          </a:p>
          <a:p>
            <a:endParaRPr lang="sl-SI" dirty="0" smtClean="0"/>
          </a:p>
          <a:p>
            <a:r>
              <a:rPr lang="sl-SI" dirty="0"/>
              <a:t>n</a:t>
            </a:r>
            <a:r>
              <a:rPr lang="sl-SI" dirty="0" smtClean="0"/>
              <a:t>ajpogosteje uporabljamo sedanjik, ki pomeni brezčasnost (razen če gre za preminulo osebo)</a:t>
            </a:r>
          </a:p>
          <a:p>
            <a:endParaRPr lang="sl-SI" dirty="0" smtClean="0"/>
          </a:p>
          <a:p>
            <a:r>
              <a:rPr lang="sl-SI" dirty="0"/>
              <a:t>o</a:t>
            </a:r>
            <a:r>
              <a:rPr lang="sl-SI" dirty="0" smtClean="0"/>
              <a:t>sebne sodbe o lastnostih osebe izražamo z </a:t>
            </a:r>
            <a:r>
              <a:rPr lang="sl-SI" dirty="0" err="1" smtClean="0"/>
              <a:t>vrednotenjskimi</a:t>
            </a:r>
            <a:r>
              <a:rPr lang="sl-SI" dirty="0" smtClean="0"/>
              <a:t> pridevniki</a:t>
            </a:r>
            <a:r>
              <a:rPr lang="sl-SI" dirty="0"/>
              <a:t> </a:t>
            </a:r>
            <a:r>
              <a:rPr lang="sl-SI" dirty="0" smtClean="0"/>
              <a:t>in prislovi (najpogumnejša, zelo …)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Primer: Mija je </a:t>
            </a:r>
            <a:r>
              <a:rPr lang="sl-SI" u="sng" dirty="0" smtClean="0"/>
              <a:t>najpametnejša </a:t>
            </a:r>
            <a:r>
              <a:rPr lang="sl-SI" dirty="0" smtClean="0"/>
              <a:t>v razredu.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6213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sl-SI" sz="4000" dirty="0" smtClean="0"/>
              <a:t>PREDSTAVITEV OSEBE</a:t>
            </a:r>
            <a:endParaRPr lang="sl-S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/>
              <a:t>K predstavitvi osebe spada tudi </a:t>
            </a:r>
            <a:r>
              <a:rPr lang="sl-SI" sz="3000" b="1" dirty="0" smtClean="0">
                <a:solidFill>
                  <a:schemeClr val="accent3">
                    <a:lumMod val="75000"/>
                  </a:schemeClr>
                </a:solidFill>
              </a:rPr>
              <a:t>PRIPOVEDOVANJE</a:t>
            </a:r>
            <a:r>
              <a:rPr lang="sl-SI" sz="3000" dirty="0" smtClean="0"/>
              <a:t> </a:t>
            </a:r>
            <a:r>
              <a:rPr lang="sl-SI" dirty="0" smtClean="0"/>
              <a:t> o osebi , kar je pravzaprav </a:t>
            </a:r>
            <a:r>
              <a:rPr lang="sl-SI" sz="2600" dirty="0" smtClean="0"/>
              <a:t>ŽIVLJENJEPIS (BIOGRAFIJA):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b="1" dirty="0"/>
              <a:t>d</a:t>
            </a:r>
            <a:r>
              <a:rPr lang="sl-SI" b="1" dirty="0" smtClean="0"/>
              <a:t>ogodki in dosežki iz življenja ene osebe</a:t>
            </a:r>
          </a:p>
          <a:p>
            <a:r>
              <a:rPr lang="sl-SI" b="1" dirty="0"/>
              <a:t>č</a:t>
            </a:r>
            <a:r>
              <a:rPr lang="sl-SI" b="1" dirty="0" smtClean="0"/>
              <a:t>asovno zaporedje navajanja dogodkov</a:t>
            </a:r>
          </a:p>
          <a:p>
            <a:r>
              <a:rPr lang="sl-SI" b="1" dirty="0"/>
              <a:t>r</a:t>
            </a:r>
            <a:r>
              <a:rPr lang="sl-SI" b="1" dirty="0" smtClean="0"/>
              <a:t>aba krajevnih in časovnih prislovov in odvisnikov </a:t>
            </a:r>
          </a:p>
          <a:p>
            <a:r>
              <a:rPr lang="sl-SI" b="1" dirty="0"/>
              <a:t>r</a:t>
            </a:r>
            <a:r>
              <a:rPr lang="sl-SI" b="1" dirty="0" smtClean="0"/>
              <a:t>aba glagolov v pretekliku</a:t>
            </a:r>
          </a:p>
        </p:txBody>
      </p:sp>
    </p:spTree>
    <p:extLst>
      <p:ext uri="{BB962C8B-B14F-4D97-AF65-F5344CB8AC3E}">
        <p14:creationId xmlns:p14="http://schemas.microsoft.com/office/powerpoint/2010/main" val="71718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610669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l-SI" dirty="0" smtClean="0"/>
              <a:t>NALOGA ZA TO URO:</a:t>
            </a:r>
            <a:br>
              <a:rPr lang="sl-SI" dirty="0" smtClean="0"/>
            </a:br>
            <a:r>
              <a:rPr lang="sl-SI" dirty="0" smtClean="0"/>
              <a:t>1. napiši</a:t>
            </a:r>
            <a:r>
              <a:rPr lang="sl-SI" b="1" dirty="0" smtClean="0"/>
              <a:t> opis </a:t>
            </a:r>
            <a:r>
              <a:rPr lang="sl-SI" dirty="0" smtClean="0"/>
              <a:t>znane osebe in priloži fotografijo (s spleta)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2. napiši </a:t>
            </a:r>
            <a:r>
              <a:rPr lang="sl-SI" b="1" dirty="0" smtClean="0"/>
              <a:t>oznako</a:t>
            </a:r>
            <a:r>
              <a:rPr lang="sl-SI" dirty="0" smtClean="0"/>
              <a:t> osebe, ki ti je blizu</a:t>
            </a:r>
            <a:br>
              <a:rPr lang="sl-SI" dirty="0" smtClean="0"/>
            </a:br>
            <a:r>
              <a:rPr lang="sl-SI" dirty="0" smtClean="0"/>
              <a:t>3. napiši sedaj posebej celotno </a:t>
            </a:r>
            <a:r>
              <a:rPr lang="sl-SI" b="1" dirty="0" smtClean="0"/>
              <a:t>predstavitev</a:t>
            </a:r>
            <a:r>
              <a:rPr lang="sl-SI" dirty="0" smtClean="0"/>
              <a:t> SEBE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52971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86</TotalTime>
  <Words>154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PREDSTAVITEV OSEBE</vt:lpstr>
      <vt:lpstr>PREDSTAVITEV OSEBE </vt:lpstr>
      <vt:lpstr>PREDSTAVITEV OSEBE</vt:lpstr>
      <vt:lpstr>PREDSTAVITEV OSEBE</vt:lpstr>
      <vt:lpstr>NALOGA ZA TO URO: 1. napiši opis znane osebe in priloži fotografijo (s spleta)  2. napiši oznako osebe, ki ti je blizu 3. napiši sedaj posebej celotno predstavitev SEBE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9</cp:revision>
  <dcterms:created xsi:type="dcterms:W3CDTF">2020-03-22T18:42:57Z</dcterms:created>
  <dcterms:modified xsi:type="dcterms:W3CDTF">2020-03-25T06:54:33Z</dcterms:modified>
</cp:coreProperties>
</file>