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71" r:id="rId4"/>
    <p:sldId id="265" r:id="rId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437" autoAdjust="0"/>
  </p:normalViewPr>
  <p:slideViewPr>
    <p:cSldViewPr snapToGrid="0">
      <p:cViewPr varScale="1">
        <p:scale>
          <a:sx n="56" d="100"/>
          <a:sy n="56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19. 02. 2022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19. 02. 2022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870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9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19. 02. 2022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err="1"/>
              <a:t>Culture</a:t>
            </a:r>
            <a:r>
              <a:rPr lang="sl-SI" dirty="0"/>
              <a:t> in </a:t>
            </a:r>
            <a:r>
              <a:rPr lang="sl-SI" dirty="0" err="1"/>
              <a:t>picturebooks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err="1"/>
              <a:t>Group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 </a:t>
            </a:r>
            <a:r>
              <a:rPr lang="sl-SI" dirty="0" err="1"/>
              <a:t>instruction</a:t>
            </a:r>
            <a:r>
              <a:rPr lang="sl-SI" dirty="0"/>
              <a:t> 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sl-SI" sz="3200" b="1" dirty="0"/>
              <a:t>In </a:t>
            </a:r>
            <a:r>
              <a:rPr lang="sl-SI" sz="3200" b="1" dirty="0" err="1"/>
              <a:t>your</a:t>
            </a:r>
            <a:r>
              <a:rPr lang="sl-SI" sz="3200" b="1" dirty="0"/>
              <a:t> </a:t>
            </a:r>
            <a:r>
              <a:rPr lang="sl-SI" sz="3200" b="1" dirty="0" err="1"/>
              <a:t>group</a:t>
            </a:r>
            <a:r>
              <a:rPr lang="sl-SI" sz="3200" b="1" dirty="0"/>
              <a:t> </a:t>
            </a:r>
            <a:r>
              <a:rPr lang="sl-SI" sz="3200" b="1" dirty="0" err="1"/>
              <a:t>find</a:t>
            </a:r>
            <a:r>
              <a:rPr lang="sl-SI" sz="3200" b="1" dirty="0"/>
              <a:t> </a:t>
            </a:r>
            <a:r>
              <a:rPr lang="sl-SI" sz="3200" b="1" dirty="0" err="1"/>
              <a:t>the</a:t>
            </a:r>
            <a:r>
              <a:rPr lang="sl-SI" sz="3200" b="1" dirty="0"/>
              <a:t> </a:t>
            </a:r>
            <a:r>
              <a:rPr lang="sl-SI" sz="3200" b="1" dirty="0" err="1"/>
              <a:t>story</a:t>
            </a:r>
            <a:r>
              <a:rPr lang="sl-SI" sz="3200" b="1" dirty="0"/>
              <a:t> on </a:t>
            </a:r>
            <a:r>
              <a:rPr lang="sl-SI" sz="3200" b="1" dirty="0" err="1"/>
              <a:t>Youtube</a:t>
            </a:r>
            <a:r>
              <a:rPr lang="sl-SI" sz="3200" b="1" dirty="0"/>
              <a:t>, </a:t>
            </a:r>
            <a:r>
              <a:rPr lang="sl-SI" sz="3200" b="1" dirty="0" err="1"/>
              <a:t>watch</a:t>
            </a:r>
            <a:r>
              <a:rPr lang="sl-SI" sz="3200" b="1" dirty="0"/>
              <a:t> it </a:t>
            </a:r>
            <a:r>
              <a:rPr lang="sl-SI" sz="3200" b="1" dirty="0" err="1"/>
              <a:t>and</a:t>
            </a:r>
            <a:r>
              <a:rPr lang="sl-SI" sz="3200" b="1" dirty="0"/>
              <a:t> talk </a:t>
            </a:r>
            <a:r>
              <a:rPr lang="sl-SI" sz="3200" b="1" dirty="0" err="1"/>
              <a:t>about</a:t>
            </a:r>
            <a:r>
              <a:rPr lang="sl-SI" sz="3200" b="1" dirty="0"/>
              <a:t> it. </a:t>
            </a:r>
          </a:p>
          <a:p>
            <a:pPr marL="0" indent="0" rtl="0">
              <a:buNone/>
            </a:pPr>
            <a:r>
              <a:rPr lang="sl-SI" sz="3200" b="1" dirty="0"/>
              <a:t>How </a:t>
            </a:r>
            <a:r>
              <a:rPr lang="sl-SI" sz="3200" b="1" dirty="0" err="1"/>
              <a:t>does</a:t>
            </a:r>
            <a:r>
              <a:rPr lang="sl-SI" sz="3200" b="1" dirty="0"/>
              <a:t> it </a:t>
            </a:r>
            <a:r>
              <a:rPr lang="sl-SI" sz="3200" b="1" dirty="0" err="1"/>
              <a:t>promote</a:t>
            </a:r>
            <a:r>
              <a:rPr lang="sl-SI" sz="3200" b="1" dirty="0"/>
              <a:t> </a:t>
            </a:r>
            <a:r>
              <a:rPr lang="sl-SI" sz="3200" b="1" dirty="0" err="1"/>
              <a:t>intercultural</a:t>
            </a:r>
            <a:r>
              <a:rPr lang="sl-SI" sz="3200" b="1" dirty="0"/>
              <a:t> </a:t>
            </a:r>
            <a:r>
              <a:rPr lang="sl-SI" sz="3200" b="1" dirty="0" err="1"/>
              <a:t>awareness</a:t>
            </a:r>
            <a:r>
              <a:rPr lang="sl-SI" sz="3200" b="1" dirty="0"/>
              <a:t>? </a:t>
            </a:r>
            <a:r>
              <a:rPr lang="sl-SI" sz="3200" b="1" dirty="0" err="1"/>
              <a:t>Would</a:t>
            </a:r>
            <a:r>
              <a:rPr lang="sl-SI" sz="3200" b="1" dirty="0"/>
              <a:t> </a:t>
            </a:r>
            <a:r>
              <a:rPr lang="sl-SI" sz="3200" b="1" dirty="0" err="1"/>
              <a:t>you</a:t>
            </a:r>
            <a:r>
              <a:rPr lang="sl-SI" sz="3200" b="1" dirty="0"/>
              <a:t> </a:t>
            </a:r>
            <a:r>
              <a:rPr lang="sl-SI" sz="3200" b="1" dirty="0" err="1"/>
              <a:t>use</a:t>
            </a:r>
            <a:r>
              <a:rPr lang="sl-SI" sz="3200" b="1" dirty="0"/>
              <a:t> it </a:t>
            </a:r>
            <a:r>
              <a:rPr lang="sl-SI" sz="3200" b="1" dirty="0" err="1"/>
              <a:t>with</a:t>
            </a:r>
            <a:r>
              <a:rPr lang="sl-SI" sz="3200" b="1" dirty="0"/>
              <a:t> </a:t>
            </a:r>
            <a:r>
              <a:rPr lang="sl-SI" sz="3200" b="1" dirty="0" err="1"/>
              <a:t>your</a:t>
            </a:r>
            <a:r>
              <a:rPr lang="sl-SI" sz="3200" b="1" dirty="0"/>
              <a:t> </a:t>
            </a:r>
            <a:r>
              <a:rPr lang="sl-SI" sz="3200" b="1" dirty="0" err="1"/>
              <a:t>learners</a:t>
            </a:r>
            <a:r>
              <a:rPr lang="sl-SI" sz="3200" b="1" dirty="0"/>
              <a:t>? </a:t>
            </a:r>
            <a:r>
              <a:rPr lang="sl-SI" sz="3200" b="1" dirty="0" err="1"/>
              <a:t>How?At</a:t>
            </a:r>
            <a:r>
              <a:rPr lang="sl-SI" sz="3200" b="1" dirty="0"/>
              <a:t> </a:t>
            </a:r>
            <a:r>
              <a:rPr lang="sl-SI" sz="3200" b="1" dirty="0" err="1"/>
              <a:t>what</a:t>
            </a:r>
            <a:r>
              <a:rPr lang="sl-SI" sz="3200" b="1" dirty="0"/>
              <a:t> age? </a:t>
            </a:r>
            <a:r>
              <a:rPr lang="sl-SI" sz="3200" b="1" dirty="0" err="1"/>
              <a:t>Would</a:t>
            </a:r>
            <a:r>
              <a:rPr lang="sl-SI" sz="3200" b="1" dirty="0"/>
              <a:t> </a:t>
            </a:r>
            <a:r>
              <a:rPr lang="sl-SI" sz="3200" b="1" dirty="0" err="1"/>
              <a:t>you</a:t>
            </a:r>
            <a:r>
              <a:rPr lang="sl-SI" sz="3200" b="1" dirty="0"/>
              <a:t> </a:t>
            </a:r>
            <a:r>
              <a:rPr lang="sl-SI" sz="3200" b="1" dirty="0" err="1"/>
              <a:t>change</a:t>
            </a:r>
            <a:r>
              <a:rPr lang="sl-SI" sz="3200" b="1" dirty="0"/>
              <a:t> </a:t>
            </a:r>
            <a:r>
              <a:rPr lang="sl-SI" sz="3200" b="1" dirty="0" err="1"/>
              <a:t>anything</a:t>
            </a:r>
            <a:r>
              <a:rPr lang="sl-SI" sz="3200" b="1" dirty="0"/>
              <a:t>? </a:t>
            </a:r>
          </a:p>
          <a:p>
            <a:pPr marL="0" indent="0" rtl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err="1"/>
              <a:t>Groups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stories</a:t>
            </a:r>
            <a:endParaRPr lang="sl-SI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sl-SI" sz="3200" b="1" dirty="0" err="1"/>
              <a:t>Group</a:t>
            </a:r>
            <a:r>
              <a:rPr lang="sl-SI" sz="3200" b="1" dirty="0"/>
              <a:t> 1: </a:t>
            </a:r>
            <a:r>
              <a:rPr lang="sl-SI" sz="3200" b="1" dirty="0" err="1"/>
              <a:t>Mem</a:t>
            </a:r>
            <a:r>
              <a:rPr lang="sl-SI" sz="3200" b="1" dirty="0"/>
              <a:t> </a:t>
            </a:r>
            <a:r>
              <a:rPr lang="sl-SI" sz="3200" b="1" dirty="0" err="1"/>
              <a:t>Fox</a:t>
            </a:r>
            <a:r>
              <a:rPr lang="sl-SI" sz="3200" b="1" dirty="0"/>
              <a:t>: </a:t>
            </a:r>
            <a:r>
              <a:rPr lang="sl-SI" sz="3200" b="1" dirty="0" err="1"/>
              <a:t>Whoever</a:t>
            </a:r>
            <a:r>
              <a:rPr lang="sl-SI" sz="3200" b="1" dirty="0"/>
              <a:t> </a:t>
            </a:r>
            <a:r>
              <a:rPr lang="sl-SI" sz="3200" b="1" dirty="0" err="1"/>
              <a:t>you</a:t>
            </a:r>
            <a:r>
              <a:rPr lang="sl-SI" sz="3200" b="1" dirty="0"/>
              <a:t> are</a:t>
            </a:r>
          </a:p>
          <a:p>
            <a:pPr marL="0" indent="0" rtl="0">
              <a:buNone/>
            </a:pPr>
            <a:r>
              <a:rPr lang="sl-SI" sz="3200" b="1" dirty="0" err="1"/>
              <a:t>Group</a:t>
            </a:r>
            <a:r>
              <a:rPr lang="sl-SI" sz="3200" b="1" dirty="0"/>
              <a:t> 2: </a:t>
            </a:r>
            <a:r>
              <a:rPr lang="sl-SI" sz="3200" b="1" dirty="0" err="1"/>
              <a:t>Melanie</a:t>
            </a:r>
            <a:r>
              <a:rPr lang="sl-SI" sz="3200" b="1" dirty="0"/>
              <a:t> </a:t>
            </a:r>
            <a:r>
              <a:rPr lang="sl-SI" sz="3200" b="1" dirty="0" err="1"/>
              <a:t>Walsh</a:t>
            </a:r>
            <a:r>
              <a:rPr lang="sl-SI" sz="3200" b="1" dirty="0"/>
              <a:t>: </a:t>
            </a:r>
            <a:r>
              <a:rPr lang="sl-SI" sz="3200" b="1" dirty="0" err="1"/>
              <a:t>My</a:t>
            </a:r>
            <a:r>
              <a:rPr lang="sl-SI" sz="3200" b="1" dirty="0"/>
              <a:t> </a:t>
            </a:r>
            <a:r>
              <a:rPr lang="sl-SI" sz="3200" b="1" dirty="0" err="1"/>
              <a:t>nose</a:t>
            </a:r>
            <a:r>
              <a:rPr lang="sl-SI" sz="3200" b="1" dirty="0"/>
              <a:t>, </a:t>
            </a:r>
            <a:r>
              <a:rPr lang="sl-SI" sz="3200" b="1" dirty="0" err="1"/>
              <a:t>your</a:t>
            </a:r>
            <a:r>
              <a:rPr lang="sl-SI" sz="3200" b="1" dirty="0"/>
              <a:t> </a:t>
            </a:r>
            <a:r>
              <a:rPr lang="sl-SI" sz="3200" b="1" dirty="0" err="1"/>
              <a:t>nose</a:t>
            </a:r>
            <a:endParaRPr lang="sl-SI" sz="3200" b="1" dirty="0"/>
          </a:p>
          <a:p>
            <a:pPr marL="0" indent="0" rtl="0">
              <a:buNone/>
            </a:pPr>
            <a:r>
              <a:rPr lang="sl-SI" sz="3200" b="1" dirty="0" err="1"/>
              <a:t>Group</a:t>
            </a:r>
            <a:r>
              <a:rPr lang="sl-SI" sz="3200" b="1" dirty="0"/>
              <a:t> 3: Rana </a:t>
            </a:r>
            <a:r>
              <a:rPr lang="sl-SI" sz="3200" b="1" dirty="0" err="1"/>
              <a:t>DiOrio</a:t>
            </a:r>
            <a:r>
              <a:rPr lang="sl-SI" sz="3200" b="1" dirty="0"/>
              <a:t>: </a:t>
            </a:r>
            <a:r>
              <a:rPr lang="sl-SI" sz="3200" b="1" dirty="0" err="1"/>
              <a:t>What</a:t>
            </a:r>
            <a:r>
              <a:rPr lang="sl-SI" sz="3200" b="1" dirty="0"/>
              <a:t> </a:t>
            </a:r>
            <a:r>
              <a:rPr lang="sl-SI" sz="3200" b="1" dirty="0" err="1"/>
              <a:t>does</a:t>
            </a:r>
            <a:r>
              <a:rPr lang="sl-SI" sz="3200" b="1" dirty="0"/>
              <a:t> it </a:t>
            </a:r>
            <a:r>
              <a:rPr lang="sl-SI" sz="3200" b="1" dirty="0" err="1"/>
              <a:t>mean</a:t>
            </a:r>
            <a:r>
              <a:rPr lang="sl-SI" sz="3200" b="1" dirty="0"/>
              <a:t> to be global?</a:t>
            </a:r>
          </a:p>
          <a:p>
            <a:pPr marL="0" indent="0" rtl="0">
              <a:buNone/>
            </a:pPr>
            <a:r>
              <a:rPr lang="sl-SI" sz="3200" b="1" dirty="0" err="1"/>
              <a:t>Group</a:t>
            </a:r>
            <a:r>
              <a:rPr lang="sl-SI" sz="3200" b="1" dirty="0"/>
              <a:t> 4: Lisa </a:t>
            </a:r>
            <a:r>
              <a:rPr lang="sl-SI" sz="3200" b="1" dirty="0" err="1"/>
              <a:t>Mantchev</a:t>
            </a:r>
            <a:r>
              <a:rPr lang="sl-SI" sz="3200" b="1" dirty="0"/>
              <a:t>: </a:t>
            </a:r>
            <a:r>
              <a:rPr lang="sl-SI" sz="3200" b="1" dirty="0" err="1"/>
              <a:t>Strictly</a:t>
            </a:r>
            <a:r>
              <a:rPr lang="sl-SI" sz="3200" b="1" dirty="0"/>
              <a:t> no </a:t>
            </a:r>
            <a:r>
              <a:rPr lang="sl-SI" sz="3200" b="1" dirty="0" err="1"/>
              <a:t>elephants</a:t>
            </a:r>
            <a:endParaRPr lang="sl-SI" sz="3200" b="1" dirty="0"/>
          </a:p>
          <a:p>
            <a:pPr marL="0" indent="0" rtl="0">
              <a:buNone/>
            </a:pPr>
            <a:r>
              <a:rPr lang="sl-SI" sz="3200" b="1" dirty="0" err="1"/>
              <a:t>Group</a:t>
            </a:r>
            <a:r>
              <a:rPr lang="sl-SI" sz="3200" b="1" dirty="0"/>
              <a:t> 5: Jenny </a:t>
            </a:r>
            <a:r>
              <a:rPr lang="sl-SI" sz="3200" b="1" dirty="0" err="1"/>
              <a:t>Sue</a:t>
            </a:r>
            <a:r>
              <a:rPr lang="sl-SI" sz="3200" b="1" dirty="0"/>
              <a:t> </a:t>
            </a:r>
            <a:r>
              <a:rPr lang="sl-SI" sz="3200" b="1" dirty="0" err="1"/>
              <a:t>Kostecki</a:t>
            </a:r>
            <a:r>
              <a:rPr lang="sl-SI" sz="3200" b="1" dirty="0"/>
              <a:t>-Shaw: Same, same </a:t>
            </a:r>
            <a:r>
              <a:rPr lang="sl-SI" sz="3200" b="1" dirty="0" err="1"/>
              <a:t>but</a:t>
            </a:r>
            <a:r>
              <a:rPr lang="sl-SI" sz="3200" b="1" dirty="0"/>
              <a:t> </a:t>
            </a:r>
            <a:r>
              <a:rPr lang="sl-SI" sz="3200" b="1" dirty="0" err="1"/>
              <a:t>different</a:t>
            </a:r>
            <a:endParaRPr lang="sl-SI" sz="3200" b="1" dirty="0"/>
          </a:p>
          <a:p>
            <a:pPr marL="0" indent="0" rtl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08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Do </a:t>
            </a:r>
            <a:r>
              <a:rPr lang="sl-SI" dirty="0" err="1"/>
              <a:t>you</a:t>
            </a:r>
            <a:r>
              <a:rPr lang="sl-SI" dirty="0"/>
              <a:t> know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other</a:t>
            </a:r>
            <a:r>
              <a:rPr lang="sl-SI" dirty="0"/>
              <a:t> </a:t>
            </a:r>
            <a:r>
              <a:rPr lang="sl-SI" dirty="0" err="1"/>
              <a:t>picturebooks</a:t>
            </a:r>
            <a:r>
              <a:rPr lang="sl-SI" dirty="0"/>
              <a:t> </a:t>
            </a:r>
            <a:r>
              <a:rPr lang="sl-SI" dirty="0" err="1"/>
              <a:t>promoting</a:t>
            </a:r>
            <a:r>
              <a:rPr lang="sl-SI" dirty="0"/>
              <a:t> </a:t>
            </a:r>
            <a:r>
              <a:rPr lang="sl-SI" dirty="0" err="1"/>
              <a:t>intercultural</a:t>
            </a:r>
            <a:r>
              <a:rPr lang="sl-SI" dirty="0"/>
              <a:t> </a:t>
            </a:r>
            <a:r>
              <a:rPr lang="sl-SI" dirty="0" err="1"/>
              <a:t>awareness</a:t>
            </a:r>
            <a:r>
              <a:rPr lang="sl-S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mavrice</Template>
  <TotalTime>21</TotalTime>
  <Words>121</Words>
  <Application>Microsoft Office PowerPoint</Application>
  <PresentationFormat>Širokozaslonsko</PresentationFormat>
  <Paragraphs>16</Paragraphs>
  <Slides>4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Segoe Print</vt:lpstr>
      <vt:lpstr>Slika narave 16x9</vt:lpstr>
      <vt:lpstr>Culture in picturebooks</vt:lpstr>
      <vt:lpstr>Group work instruction </vt:lpstr>
      <vt:lpstr>Groups and stories</vt:lpstr>
      <vt:lpstr>Do you know any other picturebooks promoting intercultural awareness?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in picturebooks</dc:title>
  <dc:creator>Dagarin Fojkar, Mateja</dc:creator>
  <cp:lastModifiedBy>Dagarin Fojkar, Mateja</cp:lastModifiedBy>
  <cp:revision>1</cp:revision>
  <dcterms:created xsi:type="dcterms:W3CDTF">2022-02-19T19:28:16Z</dcterms:created>
  <dcterms:modified xsi:type="dcterms:W3CDTF">2022-02-19T19:50:14Z</dcterms:modified>
</cp:coreProperties>
</file>