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6" r:id="rId3"/>
    <p:sldId id="258" r:id="rId4"/>
    <p:sldId id="259" r:id="rId5"/>
    <p:sldId id="266" r:id="rId6"/>
    <p:sldId id="260" r:id="rId7"/>
    <p:sldId id="26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2/10/2022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44" y="380229"/>
            <a:ext cx="10098304" cy="5655051"/>
          </a:xfrm>
        </p:spPr>
      </p:pic>
    </p:spTree>
    <p:extLst>
      <p:ext uri="{BB962C8B-B14F-4D97-AF65-F5344CB8AC3E}">
        <p14:creationId xmlns:p14="http://schemas.microsoft.com/office/powerpoint/2010/main" val="157354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398" y="709485"/>
            <a:ext cx="11476919" cy="1609344"/>
          </a:xfrm>
        </p:spPr>
        <p:txBody>
          <a:bodyPr>
            <a:noAutofit/>
          </a:bodyPr>
          <a:lstStyle/>
          <a:p>
            <a:r>
              <a:rPr lang="sl-SI" sz="9600" dirty="0"/>
              <a:t>SATELITSKI ALI  LETALSKI POSNETEK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7329" y="3414010"/>
            <a:ext cx="4152275" cy="3443990"/>
          </a:xfrm>
        </p:spPr>
        <p:txBody>
          <a:bodyPr>
            <a:noAutofit/>
          </a:bodyPr>
          <a:lstStyle/>
          <a:p>
            <a:r>
              <a:rPr lang="sl-SI" sz="4800" dirty="0"/>
              <a:t>Vidimo tudi najmanjše podrobnosti.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34" y="1394085"/>
            <a:ext cx="5776304" cy="51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11500" dirty="0"/>
              <a:t>UPODABLJANJE ZEMLJE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51560" y="4698212"/>
            <a:ext cx="7891272" cy="1069848"/>
          </a:xfrm>
        </p:spPr>
        <p:txBody>
          <a:bodyPr>
            <a:noAutofit/>
          </a:bodyPr>
          <a:lstStyle/>
          <a:p>
            <a:r>
              <a:rPr lang="sl-SI" sz="4400" dirty="0"/>
              <a:t>Tadej Madjar</a:t>
            </a:r>
          </a:p>
        </p:txBody>
      </p:sp>
    </p:spTree>
    <p:extLst>
      <p:ext uri="{BB962C8B-B14F-4D97-AF65-F5344CB8AC3E}">
        <p14:creationId xmlns:p14="http://schemas.microsoft.com/office/powerpoint/2010/main" val="271718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814" y="381601"/>
            <a:ext cx="10058400" cy="1609344"/>
          </a:xfrm>
        </p:spPr>
        <p:txBody>
          <a:bodyPr>
            <a:noAutofit/>
          </a:bodyPr>
          <a:lstStyle/>
          <a:p>
            <a:r>
              <a:rPr lang="sl-SI" sz="16600" b="1" dirty="0">
                <a:latin typeface="+mn-lt"/>
              </a:rPr>
              <a:t>NEKOČ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01" y="2228888"/>
            <a:ext cx="5021043" cy="4050792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Stara ljudstva - upodabljala svoje ozemlje in trgovske poti.</a:t>
            </a: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14" y="2137765"/>
            <a:ext cx="6357469" cy="46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97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813" y="484632"/>
            <a:ext cx="10470470" cy="500082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63813" y="5485454"/>
            <a:ext cx="59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err="1"/>
              <a:t>Tabula</a:t>
            </a:r>
            <a:r>
              <a:rPr lang="sl-SI" sz="3600" dirty="0"/>
              <a:t> </a:t>
            </a:r>
            <a:r>
              <a:rPr lang="sl-SI" sz="3600" dirty="0" err="1"/>
              <a:t>Peutingeriana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8066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2124" y="484631"/>
            <a:ext cx="10716124" cy="2065385"/>
          </a:xfrm>
        </p:spPr>
        <p:txBody>
          <a:bodyPr>
            <a:noAutofit/>
          </a:bodyPr>
          <a:lstStyle/>
          <a:p>
            <a:r>
              <a:rPr lang="sl-SI" sz="8000" b="1" dirty="0"/>
              <a:t>PRIPOMOČKI ZA UPODABLJANJE ZEMLJE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3792" y="2665926"/>
            <a:ext cx="10574456" cy="3506273"/>
          </a:xfrm>
        </p:spPr>
        <p:txBody>
          <a:bodyPr>
            <a:noAutofit/>
          </a:bodyPr>
          <a:lstStyle/>
          <a:p>
            <a:r>
              <a:rPr lang="sl-SI" sz="4400" dirty="0"/>
              <a:t>GLOBUS</a:t>
            </a:r>
          </a:p>
          <a:p>
            <a:r>
              <a:rPr lang="sl-SI" sz="4400" dirty="0"/>
              <a:t>ZEMLJEVID</a:t>
            </a:r>
          </a:p>
          <a:p>
            <a:r>
              <a:rPr lang="sl-SI" sz="4400" dirty="0"/>
              <a:t>RELIEF</a:t>
            </a:r>
          </a:p>
          <a:p>
            <a:r>
              <a:rPr lang="sl-SI" sz="4400" dirty="0"/>
              <a:t>PANORAMSKA FOTOGRAFIJA</a:t>
            </a:r>
          </a:p>
          <a:p>
            <a:r>
              <a:rPr lang="sl-SI" sz="4400" dirty="0"/>
              <a:t>SATELITSKI ALI LETALSKI POSNETEK</a:t>
            </a:r>
          </a:p>
        </p:txBody>
      </p:sp>
    </p:spTree>
    <p:extLst>
      <p:ext uri="{BB962C8B-B14F-4D97-AF65-F5344CB8AC3E}">
        <p14:creationId xmlns:p14="http://schemas.microsoft.com/office/powerpoint/2010/main" val="168363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399" y="379701"/>
            <a:ext cx="10058400" cy="1609344"/>
          </a:xfrm>
        </p:spPr>
        <p:txBody>
          <a:bodyPr>
            <a:noAutofit/>
          </a:bodyPr>
          <a:lstStyle/>
          <a:p>
            <a:r>
              <a:rPr lang="sl-SI" sz="16600" dirty="0"/>
              <a:t>Globus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0399" y="2346261"/>
            <a:ext cx="7879280" cy="4050792"/>
          </a:xfrm>
        </p:spPr>
        <p:txBody>
          <a:bodyPr>
            <a:normAutofit lnSpcReduction="10000"/>
          </a:bodyPr>
          <a:lstStyle/>
          <a:p>
            <a:r>
              <a:rPr lang="sl-SI" sz="6000" dirty="0"/>
              <a:t>Okrogel, pomanjšan model Zemlje;</a:t>
            </a:r>
          </a:p>
          <a:p>
            <a:r>
              <a:rPr lang="sl-SI" sz="6000" dirty="0"/>
              <a:t>pravilna oblika in razmerje med površinami.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065" y="524185"/>
            <a:ext cx="4298053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91" y="259780"/>
            <a:ext cx="10058400" cy="1609344"/>
          </a:xfrm>
        </p:spPr>
        <p:txBody>
          <a:bodyPr>
            <a:noAutofit/>
          </a:bodyPr>
          <a:lstStyle/>
          <a:p>
            <a:r>
              <a:rPr lang="sl-SI" sz="13800" dirty="0"/>
              <a:t>ZEMLJEVID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291" y="1889061"/>
            <a:ext cx="6934899" cy="4968939"/>
          </a:xfrm>
        </p:spPr>
        <p:txBody>
          <a:bodyPr>
            <a:normAutofit/>
          </a:bodyPr>
          <a:lstStyle/>
          <a:p>
            <a:r>
              <a:rPr lang="sl-SI" sz="5400" dirty="0"/>
              <a:t>Upodobitev na </a:t>
            </a:r>
            <a:br>
              <a:rPr lang="sl-SI" sz="5400" dirty="0"/>
            </a:br>
            <a:r>
              <a:rPr lang="sl-SI" sz="5400" dirty="0"/>
              <a:t>ravni ploskvi;</a:t>
            </a:r>
          </a:p>
          <a:p>
            <a:r>
              <a:rPr lang="sl-SI" sz="5400" dirty="0"/>
              <a:t>zelo podrobni in priročni;</a:t>
            </a:r>
          </a:p>
          <a:p>
            <a:r>
              <a:rPr lang="sl-SI" sz="5400" dirty="0"/>
              <a:t>Atlas – zbirka zemljevidov.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38" y="1723869"/>
            <a:ext cx="5874270" cy="46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2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0300" y="274770"/>
            <a:ext cx="10058400" cy="1609344"/>
          </a:xfrm>
        </p:spPr>
        <p:txBody>
          <a:bodyPr>
            <a:noAutofit/>
          </a:bodyPr>
          <a:lstStyle/>
          <a:p>
            <a:r>
              <a:rPr lang="sl-SI" sz="13800" dirty="0"/>
              <a:t>RELIEF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0300" y="1884114"/>
            <a:ext cx="6410244" cy="4666588"/>
          </a:xfrm>
        </p:spPr>
        <p:txBody>
          <a:bodyPr>
            <a:normAutofit fontScale="92500" lnSpcReduction="10000"/>
          </a:bodyPr>
          <a:lstStyle/>
          <a:p>
            <a:r>
              <a:rPr lang="sl-SI" sz="5800" dirty="0"/>
              <a:t>Pomanjšan model izoblikovanosti Zemljinega površja;</a:t>
            </a:r>
          </a:p>
          <a:p>
            <a:r>
              <a:rPr lang="sl-SI" sz="5800" dirty="0"/>
              <a:t>prikazuje oblike površja.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051" y="1076184"/>
            <a:ext cx="528569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0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0419" y="237294"/>
            <a:ext cx="11122152" cy="1884114"/>
          </a:xfrm>
        </p:spPr>
        <p:txBody>
          <a:bodyPr>
            <a:noAutofit/>
          </a:bodyPr>
          <a:lstStyle/>
          <a:p>
            <a:r>
              <a:rPr lang="sl-SI" sz="8800" dirty="0"/>
              <a:t>PANORAMSKA FOTOGRAFIJA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4772" y="6115986"/>
            <a:ext cx="10048957" cy="610849"/>
          </a:xfrm>
        </p:spPr>
        <p:txBody>
          <a:bodyPr>
            <a:normAutofit/>
          </a:bodyPr>
          <a:lstStyle/>
          <a:p>
            <a:r>
              <a:rPr lang="sl-SI" sz="3600" dirty="0"/>
              <a:t>Pogled na pokrajino z neke točke.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4"/>
          <a:stretch/>
        </p:blipFill>
        <p:spPr>
          <a:xfrm>
            <a:off x="200419" y="1842395"/>
            <a:ext cx="11595083" cy="39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94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44</TotalTime>
  <Words>90</Words>
  <Application>Microsoft Office PowerPoint</Application>
  <PresentationFormat>Širokozaslonsko</PresentationFormat>
  <Paragraphs>25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Vrsta lesa</vt:lpstr>
      <vt:lpstr>PowerPointova predstavitev</vt:lpstr>
      <vt:lpstr>UPODABLJANJE ZEMLJE</vt:lpstr>
      <vt:lpstr>NEKOČ</vt:lpstr>
      <vt:lpstr>PowerPointova predstavitev</vt:lpstr>
      <vt:lpstr>PRIPOMOČKI ZA UPODABLJANJE ZEMLJE</vt:lpstr>
      <vt:lpstr>Globus</vt:lpstr>
      <vt:lpstr>ZEMLJEVID</vt:lpstr>
      <vt:lpstr>RELIEF</vt:lpstr>
      <vt:lpstr>PANORAMSKA FOTOGRAFIJA</vt:lpstr>
      <vt:lpstr>SATELITSKI ALI  LETALSKI POSNETEK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Sabrina Jurkošek</dc:creator>
  <cp:lastModifiedBy>Skrbnik</cp:lastModifiedBy>
  <cp:revision>15</cp:revision>
  <dcterms:created xsi:type="dcterms:W3CDTF">2017-01-17T23:22:59Z</dcterms:created>
  <dcterms:modified xsi:type="dcterms:W3CDTF">2022-02-10T08:01:10Z</dcterms:modified>
</cp:coreProperties>
</file>