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22.75" units="1/deg"/>
          <inkml:channelProperty channel="T" name="resolution" value="1" units="1/dev"/>
        </inkml:channelProperties>
      </inkml:inkSource>
      <inkml:timestamp xml:id="ts0" timeString="2024-05-09T06:30:21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2054 9875 2048 0,'0'0'0'0,"0"0"0"0,0 0 0 15,0 0 0-15,1 2 0 0,-1-2 0 0,0 0 0 16,0 1 0-16,0-1 0 0,0 0 0 0,3 0 0 0,-3 0 0 15,0 0 0-15,3 0 0 0,-3 0 0 0,0 0 0 16,2 0 0-16,-2 0 0 0,0 0 0 0,6-6 0 16,-6 6 0-16,0 0 0 0,5-5 0 0,-5 5 0 0,0 0 0 15,3-2 0-15,-3 2 0 0,0 0 0 0,4-1 0 16,-4 1 0-16,0 0 0 0,0-11 0 0,0 11 0 16,0 0 0-16,0-9 0 0,0 9 0 0,0 0 0 15,-3-6 0-15,3 6 0 0,0 0 0 0,-4-10 0 0,4 10 0 16,0 0 0-16,-9-20 0 0,9 20 0 0,0 0 0 15,-8-16 0 1,8 16 0-16,0 0 0 0,-15-22 0 0,15 22 0 16,0 0 0-16,-12-17 0 0,12 17 0 0,0 0 0 0,-15-18 0 15,15 18 0-15,0 0 0 0,-25-15 0 0,25 15 0 16,0 0 0-16,-33-4 0 0,33 4 0 0,0 0 0 16,-37 4 0-16,37-4 0 0,0 0 0 0,-38 15 0 15,38-15 0-15,0 0 0 0,-35 22 0 0,35-22 0 0,0 0 0 16,-33 23 0-16,33-23 0 0,0 0 0 0,-30 31 0 15,30-31 0-15,0 0 0 0,-29 49 0 0,29-49 0 16,0 0 0-16,-24 52 0 0,24-52 0 0,0 0 0 0,-15 69 0 16,15-69 0-16,0 0 0 0,-5 71 0 0,5-71 0 15,0 0 0-15,6 69 0 0,-6-69 0 0,0 0 0 0,17 59 0 0,-17-59 0 16,0 0 0-16,29 52 0 0,-29-52 0 0,0 0 0 0,30 38 0 16,-30-38 0-1,0 0 0-15,32 28 0 0,-32-28 0 0,0 0 0 0,43 14 0 16,-43-14 0-16,0 0 0 0,43 2 0 0,-43-2 0 15,0 0 0-15,49-16 0 0,-49 16 0 0,0 0 0 0,44-29 0 0,-44 29 0 0,0 0 0 16,43-47 0-16,-43 47 0 0,0 0 0 0,34-51 0 16,-34 51 0-16,0 0 0 15,26-66 0-15,-26 66 0 0,0 0 0 0,12-62 0 0,-12 62 0 16,0 0 0-16,4-61 0 0,-4 61 0 0,0 0 0 16,-9-63 0-16,9 63 0 0,0 0 0 0,-10-45 0 15,10 45 0-15,0 0 0 0,-12-42 0 0,12 42 0 0,0 0 0 16,-15-39 0-16,15 39 0 0,0 0 0 0,-9-26 0 15,9 26 0-15,0 0 0 0,-21-28 0 0,21 28 0 16,0 0 0-16,-16-19 0 0,16 19 0 0,0 0 0 16,-9-12 0-16,9 12 0 0,0 0 0 0,-6-5 0 0,6 5 0 15,0 0 0-15,0 9 0 0,0-9 0 0,0 0 0 0,14 21 0 0,-14-21 0 16,0 0 0-16,24 26 0 0,-24-26 0 0,0 0 0 0,17 18 0 16,-17-18 0-16,0 0 0 0,54 15 0 0,-54-15 0 15,0 0 0-15,62 9 0 0,-62-9 0 0,0 0 0 16,78 1 0-1,-78-1 0-15,0 0 0 0,74-5 0 0,-74 5 0 16,0 0 0-16,77-16 0 0,-77 16 0 0,0 0 0 16,71-17 0-16,-71 17 0 0,0 0 0 0,59-18 0 0,-59 18 0 15,0 0 0-15,44-18 0 0,-44 18 0 0,0 0 0 16,29-11 0-16,-29 11 0 0,0 0 0 0,16-18 0 0,-16 18 0 16,0 0 0-16,1-27 0 0</inkml:trace>
  <inkml:trace contextRef="#ctx0" brushRef="#br0" timeOffset="934.0579">3028 9862 2048 0,'0'0'0'16,"0"2"0"-16,0-2 0 0,0 0 0 0,25-2 0 15,-25 2 0-15,0 0 0 0,38 0 0 0,-38 0 0 16,0 0 0-16,44 2 0 0,-44-2 0 0,0 0 0 0,47 2 0 16,-47-2 0-16,0 0 0 0,69 1 0 0,-69-1 0 15,0 0 0-15,74 1 0 0,-74-1 0 0,0 0 0 0,65 2 0 0,-65-2 0 16,0 0 0-16,62 4 0 0,-62-4 0 0,0 0 0 16,42 4 0-16,-42-4 0 0,0 0 0 0,41 4 0 15,-41-4 0-15,0 0 0 0,38 8 0 0,-38-8 0 0,0 0 0 16,27 7 0-16,-27-7 0 0,0 0 0 0,12 4 0 15,-12-4 0 1,9 2 0-16</inkml:trace>
  <inkml:trace contextRef="#ctx0" brushRef="#br0" timeOffset="1265.3385">3063 10129 2048 0,'0'0'0'16,"7"2"0"-16,-7-2 0 0,0 0 0 0,12 2 0 15,-12-2 0-15,0 0 0 0,15 3 0 0,-15-3 0 16,0 0 0-16,26-1 0 0,-26 1 0 0,0 0 0 0,39-1 0 15,-39 1 0-15,0 0 0 0,44-1 0 0,-44 1 0 16,0 0 0-16,51-1 0 0,-51 1 0 0,0 0 0 16,56-6 0-16,-56 6 0 0,0 0 0 0,56-5 0 0,-56 5 0 15,0 0 0-15,56-5 0 0,-56 5 0 0,0 0 0 16,54-5 0-16,-54 5 0 0,0 0 0 0,48-3 0 16,-48 3 0-16,0 0 0 0,29-4 0 0,-29 4 0 0,17-4 0 15</inkml:trace>
  <inkml:trace contextRef="#ctx0" brushRef="#br0" timeOffset="2531.3438">4120 10012 2048 0,'0'0'0'0,"2"2"0"0,-2-2 0 0,0 0 0 15,3-30 0-15,-3 30 0 0,0 0 0 0,11-42 0 16,-11 42 0-16,0 0 0 0,16-64 0 0,-16 64 0 15,0 0 0-15,17-67 0 0,-17 67 0 0,0 0 0 0,21-77 0 16,-21 77 0-16,0 0 0 0,19-68 0 0,-19 68 0 16,0 0 0-16,13-56 0 0,-13 56 0 0,0 0 0 0,12-48 0 0,-12 48 0 15,0 0 0-15,9-29 0 0,-9 29 0 0,0 0 0 16,3-15 0-16,-3 15 0 0,0 0 0 0,3-8 0 16,-3 8 0-16,0 0 0 0,0 2 0 0,0-2 0 0,0 0 0 15,0 25 0-15,0-25 0 0,0 0 0 0,0 42 0 16,0-42 0-16,0 0 0 15,-6 75 0-15,6-75 0 0,0 0 0 0,-9 80 0 0,9-80 0 16,0 0 0-16,-9 94 0 0,9-94 0 0,0 0 0 16,-3 88 0-16,3-88 0 0,0 0 0 0,0 91 0 15,0-91 0-15,0 0 0 0,6 76 0 0,-6-76 0 0,0 0 0 16,8 62 0-16,-8-62 0 0,0 0 0 16,7 50 0-16,-7-50 0 0,0 0 0 0,6 33 0 0,-6-33 0 15,0 0 0-15,4 29 0 0,-4-29 0 0,0 0 0 0,5 18 0 16,-5-18 0-16,0 0 0 0,-3 0 0 0</inkml:trace>
  <inkml:trace contextRef="#ctx0" brushRef="#br0" timeOffset="3090.5511">4631 9644 2048 0,'0'0'0'0,"1"0"0"0,-1 0 0 0,0 0 0 16,1 5 0-16,-1-5 0 0,0 0 0 0,0 8 0 0,0-8 0 16,0 0 0-16,0 15 0 0,0-15 0 15,0 0 0-15,-2 22 0 0,2-22 0 0,0 0 0 0,-6 24 0 16,6-24 0-16,0 0 0 0,-9 30 0 0,9-30 0 0,0 0 0 15,-8 36 0-15,8-36 0 0,0 0 0 0,-7 42 0 16,7-42 0-16,0 0 0 0,-3 41 0 0,3-41 0 0,0 0 0 16,4 43 0-16,-4-43 0 0,0 0 0 0,15 41 0 15,-15-41 0-15,0 0 0 0,27 38 0 0,-27-38 0 16,0 0 0-16,37 33 0 0,-37-33 0 0,0 0 0 0,49 29 0 16,-49-29 0-16,0 0 0 0,55 25 0 15,-55-25 0-15,0 0 0 0,59 23 0 0,-59-23 0 0,0 0 0 16,58 23 0-16,-58-23 0 0,0 0 0 0,55 27 0 0,-55-27 0 15,0 0 0-15,52 25 0 0,-52-25 0 0,0 0 0 16,41 29 0-16,-41-29 0 0,0 0 0 16,27 29 0-16,-27-29 0 0,0 0 0 0,16 29 0 0,-16-29 0 15,0 0 0-15,-3 28 0 0,3-28 0 16,0 0 0-16,-17 27 0 0,17-27 0 0,0 0 0 0,-37 26 0 0,37-26 0 16,0 0 0-16,-51 21 0 0,51-21 0 0,0 0 0 0,-63 19 0 0,63-19 0 15,0 0 0-15,-70 14 0 0,70-14 0 0,0 0 0 16,-72 8 0-1,72-8 0-15,0 0 0 0,-65 1 0 0,65-1 0 0,0 0 0 16,-56-12 0-16,56 12 0 0,0 0 0 0,-39-30 0 16,39 30 0-16,0 0 0 0,-22-28 0 0</inkml:trace>
  <inkml:trace contextRef="#ctx0" brushRef="#br0" timeOffset="3467.1764">4616 9718 2048 0,'0'0'0'0,"1"-1"0"16,-1 1 0-16,0 0 0 0,5-6 0 0,-5 6 0 15,0 0 0-15,6-9 0 0,-6 9 0 0,0 0 0 16,6-8 0-16,-6 8 0 0,0 0 0 0,9-9 0 16,-9 9 0-16,0 0 0 0,9-7 0 0,-9 7 0 0,0 0 0 15,15-6 0-15,-15 6 0 0,0 0 0 0,17-4 0 16,-17 4 0-16,0 0 0 0,24-1 0 0,-24 1 0 16,0 0 0-16,27 0 0 0,-27 0 0 0,0 0 0 0,41 0 0 15,-41 0 0-15,0 0 0 0,55 0 0 0,-55 0 0 16,0 0 0-16,65-4 0 0,-65 4 0 0,0 0 0 15,76-7 0-15,-76 7 0 0,0 0 0 0,80-10 0 16,-80 10 0-16,0 0 0 0,77-10 0 0,-77 10 0 0,0 0 0 16,48-8 0-16,-48 8 0 0,0 0 0 0,54-6 0 15,-54 6 0-15,38-2 0 0</inkml:trace>
  <inkml:trace contextRef="#ctx0" brushRef="#br0" timeOffset="3887.8999">5440 10150 2048 0,'0'0'0'0,"3"3"0"15,-3-3 0-15,0 0 0 0,9 9 0 0,-9-9 0 16,0 0 0-16,11 20 0 0,-11-20 0 0,0 0 0 16,13 30 0-16,-13-30 0 0,0 0 0 0,11 41 0 15,-11-41 0-15,0 0 0 0,6 50 0 0,-6-50 0 16,0 0 0-16,5 58 0 0,-5-58 0 0,0 0 0 0,2 64 0 15,-2-64 0-15,0 0 0 0,0 65 0 0,0-65 0 16,0 0 0-16,0 63 0 0,0-63 0 0,0 0 0 16,0 58 0-16,0-58 0 0,0 0 0 0,1 51 0 15,-1-51 0-15,0 0 0 0,2 38 0 0,-2-38 0 0,0 0 0 16,2 24 0-16,-2-24 0 0,0 0 0 0,1 8 0 16,-1-8 0-16,0 0 0 0,2-8 0 0,-2-1 0 15</inkml:trace>
  <inkml:trace contextRef="#ctx0" brushRef="#br0" timeOffset="4370.3635">5808 9594 2048 0,'0'0'0'0,"3"-1"0"0,-3 1 0 0,0 0 0 16,15-5 0-16,-15 5 0 0,0 0 0 0,29-6 0 16,-29 6 0-16,0 0 0 0,40-6 0 0,-40 6 0 15,0 0 0-15,46-4 0 0,-46 4 0 0,0 0 0 0,50 0 0 16,-50 0 0-16,0 0 0 0,48 4 0 0,-48-4 0 15,0 0 0-15,50 9 0 0,-50-9 0 0,0 0 0 0,44 18 0 0,-44-18 0 16,0 0 0-16,39 30 0 0,-39-30 0 0,0 0 0 16,33 39 0-16,-33-39 0 15,0 0 0-15,25 56 0 0,-25-56 0 0,0 0 0 0,14 66 0 0,-14-66 0 0,0 0 0 16,5 76 0-16,-5-76 0 0,0 0 0 0,0 82 0 0,0-82 0 16,0 0 0-16,-5 84 0 0,5-84 0 0,0 0 0 15,-3 82 0-15,3-82 0 0,0 0 0 0,-4 78 0 0,4-78 0 16,0 0 0-16,-5 72 0 0,5-72 0 0,0 0 0 15,-2 59 0-15,2-59 0 0,0 0 0 0,0 46 0 0,0-46 0 16,0 0 0-16,-1 29 0 0,1-29 0 0,0 0 0 16,0 15 0-16,0-15 0 0,0 0 0 0,-3-1 0 0,3 1 0 31,0 0 0-31,-9-22 0 0,3 2 0 0</inkml:trace>
  <inkml:trace contextRef="#ctx0" brushRef="#br0" timeOffset="4661.2116">5880 9970 2048 0,'0'0'0'0,"2"1"0"0,-2-1 0 16,0 0 0-16,13 5 0 0,-13-5 0 0,0 0 0 0,29 6 0 15,-29-6 0-15,0 0 0 0,44 4 0 0,-44-4 0 16,0 0 0-16,56 5 0 16,-56-5 0-16,0 0 0 0,63 3 0 0,-63-3 0 0,0 0 0 15,73 2 0-15,-73-2 0 0,0 0 0 0,77 1 0 16,-77-1 0-16,0 0 0 0,80 4 0 0,-80-4 0 16,0 0 0-16,83 7 0 0,-83-7 0 0,0 0 0 0,82 9 0 15,-82-9 0-15,0 0 0 0,78 7 0 0,-78-7 0 16,62 4 0-16</inkml:trace>
  <inkml:trace contextRef="#ctx0" brushRef="#br0" timeOffset="5792.8848">7289 10043 2048 0,'0'0'0'0,"3"-8"0"16,-3 8 0-16,0 0 0 0,3-18 0 0,-3 18 0 0,0 0 0 15,3-27 0-15,-3 27 0 0,0 0 0 0,8-32 0 16,-8 32 0-16,0 0 0 0,9-37 0 0,-9 37 0 16,0 0 0-16,9-37 0 0,-9 37 0 0,0 0 0 0,9-31 0 0,-9 31 0 0,0 0 0 0,3-27 0 0,-3 27 0 15,0 0 0-15,-2-21 0 0,2 21 0 0,0 0 0 31,-10-13 0-31,10 13 0 0,0 0 0 0,-20-2 0 16,20 2 0-16,0 0 0 0,-35 12 0 0,35-12 0 0,0 0 0 16,-43 30 0-16,43-30 0 0,0 0 0 0,-48 46 0 15,48-46 0-15,0 0 0 0,-49 60 0 0,49-60 0 16,0 0 0-16,-41 65 0 0,41-65 0 0,0 0 0 0,-28 68 0 0,28-68 0 16,0 0 0-16,-11 63 0 0,11-63 0 0,0 0 0 15,2 55 0-15,-2-55 0 0,0 0 0 0,13 44 0 0,-13-44 0 16,0 0 0-16,26 32 0 0,-26-32 0 0,0 0 0 15,33 20 0-15,-33-20 0 0,0 0 0 0,48 0 0 16,-48 0 0-16,0 0 0 0,57-20 0 0,-57 20 0 0,0 0 0 16,64-40 0-16,-64 40 0 0,0 0 0 0,65-58 0 15,-65 58 0-15,0 0 0 0,59-68 0 0,-59 68 0 16,0 0 0-16,53-66 0 0,-53 66 0 0,0 0 0 0,43-55 0 16,-43 55 0-16,0 0 0 0,30-43 0 15,-30 43 0-15,0 0 0 0,18-25 0 0,-18 25 0 0,0 0 0 16,11-15 0-16,-11 15 0 0,0 0 0 15,2 1 0-15,-2-1 0 0,0 0 0 0,-6 25 0 16,6-25 0-16,0 0 0 0,-17 39 0 0,17-39 0 16,0 0 0-16,-16 50 0 0,16-50 0 0,0 0 0 0,-15 54 0 15,15-54 0-15,0 0 0 0,-7 49 0 0,7-49 0 0,0 0 0 16,5 43 0-16,-5-43 0 0,0 0 0 16,11 35 0-16,-11-35 0 0,0 0 0 0,19 28 0 0,-19-28 0 15,0 0 0-15,30 12 0 0,-30-12 0 0,0 0 0 0,38-6 0 0,-38 6 0 0,0 0 0 16,45-28 0-16,-45 28 0 0,0 0 0 0,47-48 0 0,-47 48 0 31,0 0 0-31,47-66 0 0,-47 66 0 0,0 0 0 0,41-59 0 16,-41 59 0-16,0 0 0 0,26-41 0 0,-26 41 0 15,0 0 0-15,19-24 0 0,-19 24 0 0,0 0 0 16,9-8 0-16,-9 8 0 0,0 0 0 0,8 13 0 0,-8-13 0 16,0 0 0-16,6 32 0 0,-6-32 0 0,0 0 0 15,4 40 0-15,-4-40 0 0,0 0 0 0,7 46 0 16,-7-46 0-16,0 0 0 0,10 40 0 0,-10-40 0 15,0 0 0-15,19 36 0 0,-19-36 0 0,0 0 0 0,29 27 0 16,-29-27 0-16,0 0 0 0,34 12 0 0,-34-12 0 16,0 0 0-16,40-1 0 0,-40 1 0 0,0 0 0 15,42-19 0-15,-42 19 0 0,0 0 0 0,41-39 0 0,-41 39 0 16,0 0 0-16,38-56 0 0,-38 56 0 0,0 0 0 16,32-65 0-16,-32 65 0 0,0 0 0 0,21-56 0 15,-21 56 0-15,0 0 0 0,13-35 0 0,-13 35 0 0,0 0 0 16,5-16 0-16,-5 16 0 0,0 0 0 0,3 4 0 0,-3-4 0 15,0 0 0-15,3 32 0 0,-3-32 0 0,0 0 0 0,9 47 0 16,-9-47 0-16,0 0 0 16,16 58 0-16,-16-58 0 0,0 0 0 0,31 57 0 0,-31-57 0 0,0 0 0 15,45 49 0-15,-45-49 0 0,0 0 0 0,59 33 0 0,-59-33 0 0,0 0 0 16,71 17 0-16,-71-17 0 0,0 0 0 0,71-5 0 0,-71 5 0 16,0 0 0-16,73-31 0 0,-73 31 0 0,0 0 0 15,70-58 0-15,-26 15 0 0</inkml:trace>
  <inkml:trace contextRef="#ctx0" brushRef="#br0" timeOffset="6993.1907">1989 10850 2048 0,'0'0'0'0,"66"-1"0"0,-66 1 0 16,102-3 0-16,-102 3 0 0,119-2 0 16,-16-3 0-16,-103 5 0 0,113-5 0 0,-15 0 0 15,-98 5 0-15,113-5 0 0,-10 0 0 0,-11 0 0 0,-92 5 0 16,110-5 0-16,-4 0 0 0,-11 2 0 0,-95 3 0 15,113-6 0-15,-10 3 0 0,-5 0 0 0,-98 3 0 0,118-5 0 16,-7 0 0-16,-11 2 0 0,-8-2 0 0,-92 5 0 16,113-3 0-16,0 0 0 0,-9 0 0 0,-9 1 0 15,-1 0 0-15,0 0 0 0,-2 1 0 0,3-1 0 0,2-2 0 16,-1 2 0-16,1 0 0 0,4-1 0 16,-3 3 0-16,5 0 0 0,-4 2 0 0,2-2 0 0,1 0 0 15,-3 1 0-15,-1-1 0 0,5 2 0 0,-3 1 0 16,-2 1 0-16,-1-1 0 0,-2-2 0 0,5 1 0 0,-4 2 0 15,0-2 0-15,-2-1 0 0,2-1 0 0,-3 3 0 16,2-1 0-16,-2 2 0 0,-1-3 0 0,5-1 0 16,1 0 0-16,-3 3 0 0,0 0 0 0,-4 0 0 15,-2 0 0-15,-3 0 0 0,-86-3 0 0,113 2 0 16,-6-1 0-16,-12 0 0 0,-95-1 0 0,109 1 0 0,-109-1 0 16,116 3 0-16,-116-3 0 0,120 4 0 0,-120-4 0 15,113 1 0-15,-113-1 0 0,106 3 0 0,-106-3 0 0,95 2 0 16,-95-2 0-16,0 0 0 0,82 1 0 0,-82-1 0 15,0 0 0-15,74 0 0 0,-74 0 0 0,0 0 0 16,69 0 0-16,-69 0 0 0,0 0 0 0,46 1 0 0,-46-1 0 0,0 0 0 0,41-2 0 0,-41 2 0 16,0 0 0-16,18-7 0 0,-18 7 0 0,0 0 0 15,-9-17 0 1,9 17 0-16,-20-22 0 0</inkml:trace>
  <inkml:trace contextRef="#ctx0" brushRef="#br0" timeOffset="8161.5283">1917 11829 2048 0,'0'0'0'0,"0"0"0"16,0 0 0-16,0 0 0 0,-5-8 0 0,5 8 0 15,0 0 0-15,-8-24 0 0,8 24 0 0,0 0 0 16,-4-21 0-1,4 21 0-15,0 0 0 0,6-50 0 0,-6 50 0 16,0 0 0-16,14-54 0 0,-14 54 0 0,0 0 0 0,28-72 0 16,-28 72 0-16,0 0 0 0,31-66 0 0,-31 66 0 15,0 0 0-15,36-65 0 0,-36 65 0 0,0 0 0 16,37-56 0-16,-37 56 0 0,0 0 0 0,33-44 0 0,-33 44 0 16,0 0 0-16,24-26 0 0,-24 26 0 15,0 0 0-15,27-18 0 0,-27 18 0 0,0 0 0 0,33 0 0 16,-33 0 0-16,0 0 0 0,36 14 0 0,-36-14 0 15,0 0 0-15,34 41 0 0,-34-41 0 0,0 0 0 0,34 52 0 16,-34-52 0-16,0 0 0 0,27 58 0 0,-27-58 0 0,0 0 0 0,24 91 0 16,-24-91 0-16,21 90 0 0,-21-90 0 0,0 0 0 15,14 79 0-15,-14-79 0 16,0 0 0-16,9 83 0 0,-9-83 0 0,0 0 0 0,6 57 0 16,-6-57 0-16,0 0 0 0,3 50 0 0,-3-50 0 0,0 0 0 15,3 34 0-15,-3-34 0 0,0 0 0 0,2 30 0 0,-2-30 0 0,0 0 0 0,1 20 0 16,-1-20 0-16,0 0 0 0,2-3 0 0,-2 3 0 15,0 0 0-15,0-19 0 0,0 19 0 0,0 0 0 16,-6-46 0-16,6 46 0 0,0 0 0 0,-7-54 0 16,7 54 0-16,0 0 0 0,-15-72 0 0,15 72 0 0,0 0 0 15,-18-70 0 1,18 70 0-16,0 0 0 0,-22-81 0 0,22 81 0 0,0 0 0 16,-22-71 0-16,22 71 0 0,0 0 0 0,-24-74 0 15,24 74 0-15,0 0 0 0,-19-63 0 0,19 63 0 16,0 0 0-16,-20-54 0 0,20 54 0 0,0 0 0 0,-10-33 0 15,10 33 0-15,0 0 0 0,-7-19 0 16,7 19 0-16,0 0 0 0,-7-25 0 0,7 25 0 0,0 0 0 16,-7-19 0-16,7 19 0 0,0 0 0 0,-2-10 0 15,2 10 0-15,0 0 0 0,4 6 0 0,-4-6 0 0,0 0 0 16,12 22 0-16,-12-22 0 0,0 0 0 0,24 30 0 16,-24-30 0-16,0 0 0 0,49 39 0 0,-49-39 0 15,0 0 0-15,53 31 0 0,-53-31 0 0,0 0 0 0,63 19 0 0,-63-19 0 16,0 0 0-16,43 12 0 0,-43-12 0 0,0 0 0 15,49 1 0-15,-49-1 0 0,0 0 0 0,54-11 0 16,-54 11 0-16,0 0 0 0,58-24 0 0,-58 24 0 0,0 0 0 16,45-28 0-16,-45 28 0 0,0 0 0 0,37-27 0 15,-37 27 0-15,0 0 0 0,30-31 0 0,-30 31 0 0,0 0 0 16,24-38 0-16,-24 38 0 0,0 0 0 0,13-27 0 16,-13 27 0-16,0 0 0 0,3-24 0 0,-3 24 0 15,0 0 0-15,0-16 0 0,0 16 0 0,0 0 0 16,-3-16 0-16</inkml:trace>
  <inkml:trace contextRef="#ctx0" brushRef="#br0" timeOffset="8608.1268">3091 11517 2048 0,'0'0'0'16,"2"0"0"-16,-2 0 0 0,0 0 0 0,0 0 0 15,0 0 0-15,0 0 0 0,-11 0 0 0,11 0 0 0,0 0 0 16,-9 0 0 0,9 0 0-16,0 0 0 0,-6 0 0 0,6 0 0 0,0 0 0 0,-4 0 0 15,4 0 0-15,0 0 0 0,7 0 0 0,-7 0 0 16,0 0 0-16,20-2 0 0,-20 2 0 0,0 0 0 16,40 0 0-16,-40 0 0 0,0 0 0 0,53 2 0 15,-53-2 0-15,0 0 0 0,56 1 0 0,-56-1 0 16,0 0 0-16,70 4 0 0,-70-4 0 0,0 0 0 15,66 3 0-15,-66-3 0 0,0 0 0 0,56 0 0 0,-56 0 0 16,0 0 0-16,62 3 0 0,-62-3 0 0,0 0 0 16,62 4 0-16,-62-4 0 0,0 0 0 0,42 2 0 15,-42-2 0-15,0 0 0 0,36-2 0 0,-36 2 0 0,0 0 0 16,25-4 0-16</inkml:trace>
  <inkml:trace contextRef="#ctx0" brushRef="#br0" timeOffset="8927.3747">3077 11688 2048 0,'0'0'0'0,"10"0"0"0,-10 0 0 0,0 0 0 0,16 0 0 16,-16 0 0-16,0 0 0 0,24 0 0 0,-24 0 0 15,0 0 0-15,35 0 0 0,-35 0 0 0,0 0 0 16,41 0 0-16,-41 0 0 0,0 0 0 0,49 0 0 0,-49 0 0 16,0 0 0-16,53-1 0 0,-53 1 0 0,0 0 0 15,58 0 0-15,-58 0 0 0,0 0 0 0,62-1 0 16,-62 1 0-16,0 0 0 0,62 0 0 16,-62 0 0-16,0 0 0 0,65 0 0 0,-65 0 0 0,0 0 0 15,63-1 0-15,-63 1 0 0,0 0 0 0,57-3 0 16,-57 3 0-16,0 0 0 0,42-6 0 0,-42 6 0 0,23-4 0 0</inkml:trace>
  <inkml:trace contextRef="#ctx0" brushRef="#br0" timeOffset="9514.1156">4208 11113 2048 0,'0'0'0'0,"3"-2"0"0,-3 2 0 0,0 0 0 16,12-5 0-16,-12 5 0 0,0 0 0 0,23-1 0 15,-23 1 0-15,0 0 0 16,34 1 0-16,-34-1 0 0,0 0 0 0,40 7 0 0,-40-7 0 16,0 0 0-16,43 9 0 0,-43-9 0 0,0 0 0 15,38 13 0-15,-38-13 0 0,0 0 0 0,36 15 0 0,-36-15 0 16,0 0 0-16,28 20 0 0,-28-20 0 0,0 0 0 0,19 22 0 16,-19-22 0-16,0 0 0 0,11 28 0 0,-11-28 0 15,0 0 0-15,1 33 0 0,-1-33 0 0,0 0 0 16,-13 36 0-16,13-36 0 0,0 0 0 0,-26 36 0 0,26-36 0 15,0 0 0-15,-36 37 0 0,36-37 0 0,0 0 0 16,-45 39 0-16,45-39 0 16,0 0 0-16,-47 38 0 0,47-38 0 0,0 0 0 0,-42 38 0 0,42-38 0 0,0 0 0 15,-34 34 0-15,34-34 0 0,0 0 0 0,-22 33 0 16,22-33 0-16,0 0 0 0,-14 32 0 0,14-32 0 16,0 0 0-16,-2 31 0 0,2-31 0 0,0 0 0 0,11 28 0 15,-11-28 0-15,0 0 0 0,27 22 0 0,-27-22 0 16,0 0 0-16,41 15 0 0,-41-15 0 0,0 0 0 0,50 10 0 15,-50-10 0-15,0 0 0 0,49 4 0 0,-49-4 0 16,0 0 0-16,48 2 0 0,-48-2 0 0,0 0 0 16,49 2 0-16,-49-2 0 0,0 0 0 0,40 2 0 15,-40-2 0-15,0 0 0 0,42 1 0 0,-42-1 0 0,0 0 0 0,37 7 0 16,-37-7 0-16,0 0 0 0,31 8 0 0,-31-8 0 16,16 6 0-1</inkml:trace>
  <inkml:trace contextRef="#ctx0" brushRef="#br0" timeOffset="10016.2913">4469 12075 2048 0,'0'0'0'15,"2"0"0"-15,-2 0 0 0,0 0 0 0,0 1 0 16,0-1 0-16,0 0 0 0,-3 2 0 0,3-2 0 0,0 0 0 15,-6 4 0-15,6-4 0 0,0 0 0 0,-15 7 0 16,15-7 0-16,0 0 0 0,-14 12 0 0,14-12 0 16,0 0 0-16,-16 13 0 0,16-13 0 0,0 0 0 0,-10 8 0 0,10-8 0 15,0 0 0-15,-6 4 0 0,6-4 0 0,0 0 0 16,0 5 0-16,0-5 0 0,0 0 0 0,6 2 0 0,-6-2 0 0,0 0 0 16,17-2 0-16,-17 2 0 0,0 0 0 0,20-5 0 15,-20 5 0-15,0 0 0 0,25-8 0 0,-25 8 0 16,0 0 0-16,23-10 0 0,-23 10 0 0,0 0 0 0,17-7 0 15,-17 7 0 1,0 0 0-16,8-4 0 0,-8 4 0 0,0 0 0 0,3-3 0 16,-3 3 0-16,0 0 0 0,-1 3 0 0,1-3 0 0,0 0 0 15,-12 6 0-15,12-6 0 16,0 0 0-16,-18 13 0 0,18-13 0 0,0 0 0 0,-18 10 0 16,18-10 0-16,-9 7 0 0</inkml:trace>
  <inkml:trace contextRef="#ctx0" brushRef="#br0" timeOffset="13338.4158">2641 13413 2048 0,'0'0'0'15,"0"1"0"-15,0-1 0 0,0 0 0 0,-2-10 0 16,2 10 0-1,0 0 0-15,-1-11 0 0,1 11 0 0,0 0 0 0,0-6 0 16,0 6 0-16,0 0 0 0,-2-19 0 0,2 19 0 16,0 0 0-16,0-17 0 0,0 17 0 0,0 0 0 0,-8-23 0 15,8 23 0-15,0 0 0 0,-14-25 0 0,14 25 0 0,0 0 0 16,-30-25 0-16,30 25 0 0,0 0 0 0,-21-17 0 16,21 17 0-16,0 0 0 0,-32-14 0 0,32 14 0 15,0 0 0-15,-42-10 0 0,42 10 0 0,0 0 0 16,-48-6 0-16,48 6 0 0,0 0 0 0,-55 1 0 15,55-1 0-15,0 0 0 0,-71 12 0 0,71-12 0 0,0 0 0 0,-66 20 0 16,66-20 0-16,0 0 0 0,-67 35 0 0,67-35 0 0,0 0 0 16,-54 38 0-16,54-38 0 0,0 0 0 0,-47 52 0 15,47-52 0-15,0 0 0 0,-36 52 0 0,36-52 0 16,0 0 0 0,-26 68 0-16,26-68 0 0,0 0 0 0,-10 67 0 0,10-67 0 15,0 0 0-15,12 79 0 0,-12-79 0 0,0 0 0 16,18 75 0-16,-18-75 0 0,0 0 0 0,43 78 0 15,-43-78 0-15,0 0 0 0,51 64 0 0,-51-64 0 16,0 0 0-16,68 57 0 0,-68-57 0 0,0 0 0 0,69 42 0 16,-69-42 0-16,0 0 0 0,80 27 0 0,-80-27 0 15,0 0 0-15,69 14 0 0,-69-14 0 0,0 0 0 16,74 2 0-16,-74-2 0 0,0 0 0 0,64-9 0 16,-64 9 0-16,0 0 0 0,60-25 0 0,-60 25 0 0,0 0 0 15,53-34 0-15,-53 34 0 0,0 0 0 0,36-51 0 16,-36 51 0-16,0 0 0 0,29-53 0 0,-29 53 0 15,0 0 0-15,12-68 0 0,-12 68 0 0,0 0 0 16,1-66 0-16,-1 66 0 0,0 0 0 0,-15-77 0 16,15 77 0-16,0 0 0 0,-22-69 0 0,22 69 0 0,0 0 0 15,-32-73 0-15,32 73 0 0,0 0 0 0,-36-64 0 16,36 64 0-16,0 0 0 0,-40-61 0 0,40 61 0 0,0 0 0 16,-37-50 0-16,37 50 0 0,0 0 0 0,-33-45 0 15,33 45 0-15,0 0 0 0,-32-38 0 0,32 38 0 16,0 0 0-16,-19-26 0 0,19 26 0 0,0 0 0 0,-11-14 0 15,11 14 0-15,0 0 0 0,-10-12 0 0,10 12 0 16,0 0 0-16,-6-10 0 0,6 10 0 0,0 0 0 16,-4-5 0-16,4 5 0 0,0 0 0 0,7 9 0 15,-7-9 0-15,0 0 0 0,28 29 0 0,-28-29 0 16,0 0 0-16,36 26 0 0,-36-26 0 0,0 0 0 0,54 30 0 16,-54-30 0-16,0 0 0 0,55 25 0 0,-55-25 0 15,0 0 0-15,66 23 0 0,-66-23 0 0,0 0 0 0,62 17 0 16,-62-17 0-16,0 0 0 0,57 11 0 0,-57-11 0 15,0 0 0-15,56 5 0 0,-56-5 0 0,0 0 0 16,56 0 0-16,-56 0 0 0,0 0 0 0,51-7 0 16,-51 7 0-16,0 0 0 0,47-14 0 0,-47 14 0 0,0 0 0 15,44-21 0-15,-44 21 0 0,0 0 0 0,38-29 0 16,-38 29 0-16,0 0 0 0,30-30 0 0,-30 30 0 16,0 0 0-16,17-22 0 0,-17 22 0 0,0 0 0 0,19-23 0 15,-19 23 0-15,0 0 0 0,11-17 0 0,-11 17 0 16,0 0 0-16,10-19 0 0,-10 19 0 0,0 0 0 15,6-14 0-15,-6 14 0 0,0 0 0 0,5-7 0 0,-5 7 0 16,0 0 0-16,0-3 0 0,0 3 0 16,0 0 0-16,-3 1 0 0,3-1 0 0,0 0 0 0,-6 4 0 0,6-4 0 0,-4 1 0 0</inkml:trace>
  <inkml:trace contextRef="#ctx0" brushRef="#br0" timeOffset="14227.9573">1760 14300 2048 0,'0'0'0'0,"1"0"0"16,-1 0 0-16,0 0 0 0,2 0 0 0,-2 0 0 15,0 0 0-15,11-4 0 0,-11 4 0 0,0 0 0 0,32-2 0 0,-32 2 0 16,0 0 0-16,47 1 0 0,-47-1 0 0,0 0 0 16,53 2 0-16,-53-2 0 0,0 0 0 0,71-1 0 15,-71 1 0-15,0 0 0 0,75-2 0 0,-75 2 0 0,0 0 0 16,100-1 0-16,-100 1 0 0,98 1 0 0,-98-1 0 15,94 2 0-15,-94-2 0 0,89 2 0 0,-89-2 0 0,90 5 0 16,-90-5 0-16,88 8 0 0,-88-8 0 0,0 0 0 16,106 5 0-16,-106-5 0 0,108 9 0 0,-108-9 0 15,101 6 0-15,-101-6 0 0,96 8 0 0,-96-8 0 16,90 6 0-16,-90-6 0 0,0 0 0 0,83 8 0 16,-83-8 0-16,0 0 0 0,94 6 0 0,-94-6 0 0,0 0 0 15,86 7 0-15,-86-7 0 0,0 0 0 0,71 5 0 16,-71-5 0-16,0 0 0 0,60 3 0 0,-60-3 0 15,0 0 0-15,38 2 0 0,-38-2 0 0,0 0 0 0,21 1 0 16,-21-1 0-16,0 0 0 0,18 0 0 0,-18 0 0 16,0 0 0-16,14 0 0 0,-14 0 0 0,0 0 0 15,-12-3 0-15,-2 1 0 0</inkml:trace>
  <inkml:trace contextRef="#ctx0" brushRef="#br0" timeOffset="15125.8089">2360 15104 2048 0,'0'0'0'0,"-5"5"0"15,5-5 0-15,0 0 0 0,-7 5 0 0,7-5 0 16,0 0 0-16,-7 3 0 0,7-3 0 0,0 0 0 16,-11 9 0-1,11-9 0-15,0 0 0 0,-13 15 0 0,13-15 0 0,0 0 0 16,-14 23 0-16,14-23 0 0,0 0 0 0,-15 31 0 16,15-31 0-16,0 0 0 0,-11 40 0 0,11-40 0 0,0 0 0 15,-12 47 0-15,12-47 0 0,0 0 0 0,-6 50 0 16,6-50 0-16,0 0 0 0,-1 52 0 15,1-52 0-15,0 0 0 0,7 56 0 0,-7-56 0 16,0 0 0-16,15 54 0 0,-15-54 0 0,0 0 0 0,24 52 0 16,-24-52 0-16,0 0 0 0,34 46 0 0,-34-46 0 0,0 0 0 15,42 38 0-15,-42-38 0 0,0 0 0 0,56 31 0 0,-56-31 0 16,0 0 0-16,62 19 0 0,-62-19 0 0,0 0 0 16,65 12 0-16,-65-12 0 0,0 0 0 0,65-1 0 15,-65 1 0-15,0 0 0 0,65-10 0 0,-65 10 0 16,0 0 0-16,60-20 0 0,-60 20 0 0,0 0 0 0,57-32 0 15,-57 32 0-15,0 0 0 0,50-42 0 0,-50 42 0 16,0 0 0-16,41-53 0 0,-41 53 0 0,0 0 0 16,32-55 0-16,-32 55 0 0,0 0 0 0,19-61 0 0,-19 61 0 15,0 0 0-15,6-60 0 0,-6 60 0 0,0 0 0 16,-11-57 0-16,11 57 0 0,0 0 0 0,-25-54 0 16,25 54 0-16,0 0 0 0,-41-49 0 15,41 49 0-15,0 0 0 0,-56-43 0 0,56 43 0 0,0 0 0 16,-66-36 0-16,66 36 0 0,0 0 0 0,-74-25 0 0,74 25 0 15,0 0 0-15,-74-13 0 0,74 13 0 0,0 0 0 16,-78 1 0-16,78-1 0 0,0 0 0 0,-70 15 0 0,70-15 0 16,0 0 0-16,-62 23 0 0,62-23 0 0,0 0 0 15,-51 33 0-15,51-33 0 0,0 0 0 0,-33 34 0 16,33-34 0-16,0 0 0 0,-17 26 0 0,17-26 0 0,0 0 0 16,-7 17 0-16</inkml:trace>
  <inkml:trace contextRef="#ctx0" brushRef="#br0" timeOffset="15762.3448">2871 14607 2048 0,'0'0'0'16,"1"1"0"-16,-1-1 0 0,0 0 0 0,2 1 0 0,-2-1 0 15,0 0 0-15,1 3 0 0,-1-3 0 0,0 0 0 16,2 0 0-16,-2 0 0 0,0 0 0 0,4 4 0 15,-4-4 0-15,0 0 0 0,1 9 0 0,-1-9 0 0,0 0 0 16,5 18 0-16,-5-18 0 0,0 0 0 0,3 25 0 0,-3-25 0 16,0 0 0-16,3 33 0 0,-3-33 0 0,0 0 0 0,2 40 0 15,-2-40 0-15,0 0 0 0,3 46 0 0,-3-46 0 16,0 0 0-16,0 56 0 0,0-56 0 0,0 0 0 16,-2 58 0-1,2-58 0-15,0 0 0 0,-1 65 0 0,1-65 0 0,0 0 0 16,-2 69 0-16,2-69 0 0,0 0 0 0,0 74 0 15,0-74 0-15,0 0 0 0,2 76 0 0,-2-76 0 0,0 0 0 16,3 79 0-16,-3-79 0 0,0 0 0 0,6 73 0 16,-6-73 0-16,0 0 0 0,9 69 0 0,-9-69 0 15,0 0 0-15,9 64 0 0,-9-64 0 0,0 0 0 0,17 61 0 16,-17-61 0-16,0 0 0 0,24 56 0 16,-24-56 0-16,0 0 0 0,31 48 0 0,-31-48 0 0,0 0 0 15,38 40 0-15,-38-40 0 0,0 0 0 0,42 34 0 16,-42-34 0-16,0 0 0 0,46 27 0 0,-46-27 0 0,0 0 0 0,49 21 0 0,-49-21 0 15,0 0 0-15,46 15 0 0,-46-15 0 0,0 0 0 16,53 5 0-16,-53-5 0 0,0 0 0 0,57-2 0 0,-57 2 0 16,0 0 0-16,54-9 0 0,-54 9 0 0,0 0 0 0,49-14 0 31,-49 14 0-31,0 0 0 0,39-22 0 0,-39 22 0 16,0 0 0-16,26-21 0 0,-26 21 0 0,18-14 0 0</inkml:trace>
  <inkml:trace contextRef="#ctx0" brushRef="#br0" timeOffset="16449.571">3976 14368 2048 0,'0'0'0'16,"0"3"0"-16,0-3 0 0,0 0 0 0,3 4 0 0,-3-4 0 15,0 0 0-15,14 3 0 0,-14-3 0 0,0 0 0 16,24 2 0-16,-24-2 0 0,0 0 0 0,37 2 0 16,-37-2 0-16,0 0 0 0,47 2 0 0,-47-2 0 0,0 0 0 0,56 6 0 15,-56-6 0-15,0 0 0 0,58 3 0 0,-58-3 0 16,0 0 0-16,62 4 0 0,-62-4 0 0,0 0 0 16,59 4 0-16,-59-4 0 0,0 0 0 0,58 4 0 0,-58-4 0 15,0 0 0-15,54 4 0 16,-54-4 0-16,0 0 0 0,48 5 0 0,-48-5 0 0,0 0 0 0,38 4 0 0,-38-4 0 0,0 0 0 15,29 2 0 1,-29-2 0-16,0 0 0 0,18 0 0 0,-9-1 0 16</inkml:trace>
  <inkml:trace contextRef="#ctx0" brushRef="#br0" timeOffset="16805.8168">4104 14669 2048 0,'0'0'0'0,"3"1"0"0,-3-1 0 0,0 0 0 15,12 2 0-15,-12-2 0 0,0 0 0 0,20 3 0 16,-20-3 0-16,0 0 0 0,30 2 0 0,-30-2 0 15,0 0 0-15,39 4 0 0,-39-4 0 0,0 0 0 0,45 5 0 16,-45-5 0-16,0 0 0 0,51 3 0 0,-51-3 0 0,0 0 0 0,52 1 0 16,-52-1 0-16,0 0 0 0,54 1 0 0,-54-1 0 15,0 0 0-15,52 2 0 0,-52-2 0 0,0 0 0 0,54 1 0 16,-54-1 0-16,0 0 0 0,47 3 0 0,-47-3 0 16,0 0 0-16,43 5 0 15,-43-5 0-15,0 0 0 0,37 3 0 0,-37-3 0 0,0 0 0 0,27 1 0 16,-27-1 0-16,14 1 0 0</inkml:trace>
  <inkml:trace contextRef="#ctx0" brushRef="#br0" timeOffset="17430.2714">5301 14781 2048 0,'0'0'0'16,"1"3"0"-16,-1-3 0 0,0 0 0 0,4-2 0 0,-4 2 0 16,0 0 0-16,4-9 0 0,-4 9 0 0,0 0 0 15,9-14 0-15,-9 14 0 0,0 0 0 0,6-19 0 16,-6 19 0-16,0 0 0 0,3-24 0 0,-3 24 0 15,0 0 0-15,0-30 0 0,0 30 0 0,0 0 0 0,-5-36 0 16,5 36 0-16,0 0 0 0,-7-39 0 0,7 39 0 16,0 0 0-16,-12-41 0 0,12 41 0 0,0 0 0 0,-11-45 0 15,11 45 0-15,0 0 0 0,-10-47 0 16,10 47 0-16,0 0 0 0,-12-49 0 0,12 49 0 0,0 0 0 16,-9-51 0-16,9 51 0 0,0 0 0 0,-7-45 0 15,7 45 0-15,0 0 0 0,-1-42 0 0,1 42 0 16,0 0 0-16,0-37 0 0,0 37 0 0,0 0 0 0,1-34 0 15,-1 34 0-15,0 0 0 0,8-27 0 0,-8 27 0 16,0 0 0-16,12-22 0 0,-12 22 0 0,0 0 0 16,23-14 0-16,-23 14 0 0,0 0 0 0,32-12 0 15,-32 12 0-15,0 0 0 0,36-2 0 0,-36 2 0 16,0 0 0-16,46 3 0 0,-46-3 0 0,0 0 0 0,51 8 0 16,-51-8 0-16,0 0 0 0,58 13 0 0,-58-13 0 15,0 0 0-15,64 13 0 0,-64-13 0 0,0 0 0 0,69 15 0 16,-69-15 0-16,0 0 0 0,71 12 0 0,-71-12 0 15,0 0 0-15,73 8 0 0,-73-8 0 0,0 0 0 16,73 7 0-16,-73-7 0 0,0 0 0 0,70 1 0 0,-70-1 0 16,0 0 0-16,72-1 0 0,-72 1 0 15,0 0 0-15,73-3 0 0,-73 3 0 0,0 0 0 0,69-4 0 16,-69 4 0-16,0 0 0 0,61-6 0 0,-61 6 0 0,0 0 0 16,54-7 0-16,-54 7 0 0,0 0 0 0,44-7 0 0,-44 7 0 15,0 0 0-15,28-8 0 0,-28 8 0 0,0 0 0 0,16-11 0 16,-16 11 0-16,0 0 0 0,9-11 0 0,-9 11 0 0,0 0 0 15,-3-14 0-15,3 14 0 0,-5-11 0 0</inkml:trace>
  <inkml:trace contextRef="#ctx0" brushRef="#br0" timeOffset="18090.5136">5710 14257 2048 0,'0'0'0'0,"0"1"0"15,0-1 0-15,0 0 0 0,-1 3 0 0,1-3 0 16,0 0 0-16,3 10 0 0,-3-10 0 0,0 0 0 15,4 17 0-15,-4-17 0 0,0 0 0 0,1 23 0 0,-1-23 0 16,0 0 0-16,5 29 0 0,-5-29 0 0,0 0 0 16,5 35 0-1,-5-35 0-15,0 0 0 0,9 43 0 0,-9-43 0 16,0 0 0-16,11 52 0 0,-11-52 0 0,0 0 0 16,14 58 0-16,-14-58 0 0,0 0 0 0,18 69 0 15,-18-69 0-15,0 0 0 0,20 73 0 0,-20-73 0 0,0 0 0 16,20 74 0-16,-20-74 0 0,0 0 0 0,15 76 0 15,-15-76 0-15,0 0 0 0,15 77 0 0,-15-77 0 16,0 0 0-16,9 75 0 0,-9-75 0 0,0 0 0 0,5 73 0 16,-5-73 0-16,0 0 0 0,-3 68 0 0,3-68 0 15,0 0 0-15,-11 59 0 0,11-59 0 0,0 0 0 0,-24 48 0 16,24-48 0-16,0 0 0 0,-32 39 0 0,32-39 0 16,0 0 0-16,-36 27 0 0,36-27 0 0,0 0 0 15,-41 14 0-15,41-14 0 0,0 0 0 0,-45 1 0 16,45-1 0-16,0 0 0 0,-46-13 0 0,46 13 0 0,0 0 0 15,-46-32 0-15,46 32 0 0,0 0 0 0,-35-48 0 16,35 48 0-16,0 0 0 0,-24-53 0 0,24 53 0 0,0 0 0 16,-11-35 0-16</inkml:trace>
  <inkml:trace contextRef="#ctx0" brushRef="#br0" timeOffset="18607.1753">5973 14200 2048 0,'0'0'0'16,"4"5"0"-16,-4-5 0 0,0 0 0 0,9 10 0 0,-9-10 0 16,0 0 0-16,14 18 0 0,-14-18 0 0,0 0 0 15,11 25 0-15,-11-25 0 0,0 0 0 16,13 33 0-16,-13-33 0 0,0 0 0 0,10 40 0 0,-10-40 0 16,0 0 0-16,11 46 0 0,-11-46 0 0,0 0 0 15,10 55 0-15,-10-55 0 0,0 0 0 0,7 59 0 16,-7-59 0-16,0 0 0 0,7 64 0 0,-7-64 0 15,0 0 0-15,9 68 0 0,-9-68 0 0,0 0 0 0,14 67 0 16,-14-67 0-16,0 0 0 0,14 69 0 0,-14-69 0 16,0 0 0-16,17 64 0 0,-17-64 0 0,0 0 0 0,25 63 0 15,-25-63 0-15,0 0 0 0,33 57 0 0,-33-57 0 16,0 0 0-16,41 51 0 0,-41-51 0 0,0 0 0 16,52 47 0-16,-52-47 0 0,0 0 0 0,62 45 0 15,-62-45 0-15,0 0 0 0,68 37 0 0,-68-37 0 0,0 0 0 16,69 31 0-16,-69-31 0 0,0 0 0 0,67 25 0 15,-67-25 0-15,0 0 0 0,59 18 0 0,-59-18 0 0,0 0 0 16,54 12 0-16,-54-12 0 0,0 0 0 0,49 2 0 16,-49-2 0-16,0 0 0 0,43-3 0 0,-43 3 0 15,0 0 0-15,31-9 0 0</inkml:trace>
  <inkml:trace contextRef="#ctx0" brushRef="#br0" timeOffset="21494.9869">13930 10257 2048 0,'0'0'0'0,"1"1"0"0,-1-1 0 15,0 0 0-15,0 0 0 0,0 0 0 0,0 0 0 0,0 0 0 16,0 0 0-16,0 0 0 0,8 3 0 0,-8-3 0 0,0 0 0 0,6 4 0 0,-6-4 0 16,0 0 0-16,4 2 0 0,-4-2 0 0,0 0 0 0,3 1 0 31,-3-1 0-31,0 0 0 0,1 4 0 0,-1-4 0 15,0 0 0-15,1 3 0 0,-1-3 0 0,0 0 0 0,0 2 0 16,0-2 0-16,0 0 0 0,-7-1 0 0,7 1 0 0,0 0 0 0,-7-2 0 16,7 2 0-16,0 0 0 0,-15-9 0 0,15 9 0 15,0 0 0-15,-21-14 0 0,21 14 0 0,0 0 0 0,-24-18 0 16,24 18 0-16,0 0 0 0,-18-14 0 0,18 14 0 16,0 0 0-16,-26-15 0 15,26 15 0-15,0 0 0 0,-35-15 0 0,35 15 0 0,0 0 0 0,-52-11 0 16,52 11 0-16,0 0 0 0,-52-4 0 0,52 4 0 15,0 0 0-15,-51 2 0 0,51-2 0 0,0 0 0 16,-65 15 0-16,65-15 0 0,0 0 0 0,-62 19 0 0,62-19 0 16,0 0 0-16,-67 33 0 0,67-33 0 0,0 0 0 15,-57 33 0-15,57-33 0 0,0 0 0 0,-55 51 0 16,55-51 0-16,0 0 0 0,-41 51 0 16,41-51 0-16,0 0 0 0,-34 65 0 0,34-65 0 0,0 0 0 0,-21 63 0 0,21-63 0 0,0 0 0 15,-11 61 0 1,11-61 0-16,0 0 0 0,2 65 0 0,-2-65 0 0,0 0 0 15,13 59 0-15,-13-59 0 0,0 0 0 0,26 46 0 16,-26-46 0-16,0 0 0 0,37 34 0 0,-37-34 0 16,0 0 0-16,46 24 0 0,-46-24 0 0,0 0 0 15,46 11 0-15,-46-11 0 0,0 0 0 0,57-5 0 0,-57 5 0 16,0 0 0-16,54-14 0 0,-54 14 0 0,0 0 0 16,56-37 0-16,-56 37 0 0,0 0 0 0,49-43 0 0,-49 43 0 15,0 0 0-15,48-63 0 0,-48 63 0 0,0 0 0 16,36-61 0-16,-36 61 0 0,0 0 0 0,34-78 0 15,-34 78 0-15,0 0 0 0,26-79 0 0,-26 79 0 0,0 0 0 16,32-98 0-16,-32 98 0 0,30-93 0 0,-30 93 0 16,0 0 0-16,28-82 0 0,-28 82 0 0,0 0 0 15,32-92 0-15,-32 92 0 0,0 0 0 0,32-83 0 16,-32 83 0-16,0 0 0 0,31-84 0 0,-31 84 0 16,0 0 0-16,23-79 0 0,-23 79 0 0,0 0 0 0,16-64 0 15,-16 64 0-15,0 0 0 0,12-43 0 0,-12 43 0 16,0 0 0-16,7-37 0 0,-7 37 0 0,0 0 0 15,4-27 0-15,-4 27 0 0,0 0 0 0,2-13 0 0,-2 13 0 16,0 0 0-16,1-7 0 0,-1 7 0 0,0 0 0 16,1 2 0-16,-1-2 0 0,0 0 0 0,-4 23 0 0,4-23 0 0,0 0 0 15,-2 41 0-15,2-41 0 0,0 0 0 0,-3 49 0 16,3-49 0-16,0 0 0 0,-4 70 0 0,4-70 0 0,0 0 0 16,-5 74 0-16,5-74 0 0,0 0 0 0,-4 92 0 15,4-92 0-15,0 0 0 0,-6 86 0 0,6-86 0 16,0 0 0-16,-3 97 0 0,3-97 0 0,0 0 0 0,3 86 0 15,-3-86 0-15,0 0 0 0,14 96 0 0,-14-96 0 16,0 0 0-16,18 85 0 0,-18-85 0 0,0 0 0 16,26 88 0-16,-26-88 0 0,0 0 0 0,27 77 0 15,-27-77 0-15,0 0 0 0,30 71 0 0,-30-71 0 0,0 0 0 16,34 58 0-16,-34-58 0 16,0 0 0-16,24 35 0 0,-24-35 0 0,0 0 0 0,26 24 0 15,-26-24 0-15,0 0 0 0,40 9 0 0,-40-9 0 16,0 0 0-16,41-4 0 0,-41 4 0 0,0 0 0 15,55-28 0-15,-55 28 0 0,0 0 0 0,54-34 0 16,-54 34 0-16,0 0 0 0,57-46 0 0,-57 46 0 16,0 0 0-16,51-48 0 0,-51 48 0 0,0 0 0 15,54-61 0-15,-54 61 0 0,0 0 0 0,42-57 0 0,-42 57 0 16,0 0 0-16,40-66 0 0,-40 66 0 0,0 0 0 16,22-54 0-16</inkml:trace>
  <inkml:trace contextRef="#ctx0" brushRef="#br0" timeOffset="21867.3913">14737 10037 2048 0,'0'0'0'0,"0"0"0"0,0 0 0 15,0 0 0-15,1 0 0 0,-1 0 0 0,0 0 0 0,0 0 0 16,0 0 0-16,0 0 0 0,13 2 0 0,-13-2 0 16,0 0 0-16,27 3 0 0,-27-3 0 0,0 0 0 15,22 4 0-15,-22-4 0 0,0 0 0 0,26 6 0 16,-26-6 0-16,0 0 0 0,37 7 0 0,-37-7 0 0,0 0 0 0,47 5 0 15,-47-5 0-15,0 0 0 0,53 1 0 0,-53-1 0 16,0 0 0-16,65-3 0 0,-65 3 0 16,0 0 0-16,67-6 0 0,-67 6 0 0,0 0 0 0,63-7 0 0,-63 7 0 15,0 0 0-15,42-6 0 0,-42 6 0 0,0 0 0 0,42 0 0 0,-42 0 0 16,0 0 0-16,36-1 0 0</inkml:trace>
  <inkml:trace contextRef="#ctx0" brushRef="#br0" timeOffset="22185.3594">14795 10315 2048 0,'0'0'0'15,"1"1"0"-15,-1-1 0 0,0 0 0 0,5 0 0 16,-5 0 0-16,0 0 0 0,12-1 0 0,-12 1 0 0,0 0 0 16,24-5 0-16,-24 5 0 0,0 0 0 15,33-4 0-15,-33 4 0 0,0 0 0 0,46-5 0 0,-46 5 0 16,0 0 0-16,58-7 0 0,-58 7 0 0,0 0 0 16,63-6 0-16,-63 6 0 0,0 0 0 0,66-9 0 15,-66 9 0-15,0 0 0 0,70-12 0 0,-70 12 0 0,0 0 0 16,72-10 0-16,-72 10 0 0,0 0 0 0,72-11 0 15,-72 11 0 1,0 0 0-16,55-11 0 0</inkml:trace>
  <inkml:trace contextRef="#ctx0" brushRef="#br0" timeOffset="23182.275">16522 10062 2048 0,'0'0'0'0,"-1"-3"0"0,1 3 0 0,0 0 0 0,-3-10 0 15,3 10 0-15,0 0 0 0,-6-13 0 0,6 13 0 16,0 0 0 0,-9-16 0-16,9 16 0 0,0 0 0 0,-12-13 0 0,12 13 0 0,0 0 0 15,-24-18 0-15,24 18 0 0,0 0 0 0,-26-21 0 16,26 21 0-16,0 0 0 0,-31-17 0 0,31 17 0 15,0 0 0-15,-34-16 0 0,34 16 0 0,0 0 0 0,-35-8 0 16,35 8 0-16,0 0 0 0,-33-2 0 0,33 2 0 16,0 0 0-16,-36 6 0 0,36-6 0 0,0 0 0 15,-31 16 0-15,31-16 0 0,0 0 0 0,-30 29 0 16,30-29 0-16,0 0 0 0,-29 41 0 0,29-41 0 0,0 0 0 16,-26 51 0-16,26-51 0 0,0 0 0 0,-23 65 0 0,23-65 0 0,0 0 0 15,-19 70 0-15,19-70 0 0,0 0 0 0,-11 74 0 16,11-74 0-16,0 0 0 0,-2 75 0 0,2-75 0 15,0 0 0-15,7 67 0 0,-7-67 0 0,0 0 0 0,17 60 0 16,-17-60 0 0,0 0 0-16,24 53 0 0,-24-53 0 0,0 0 0 0,37 44 0 15,-37-44 0-15,0 0 0 0,40 35 0 0,-40-35 0 16,0 0 0-16,49 23 0 0,-49-23 0 0,0 0 0 16,56 9 0-16,-56-9 0 0,0 0 0 0,54-7 0 15,-54 7 0-15,0 0 0 0,55-21 0 0,-55 21 0 0,0 0 0 16,49-33 0-16,-49 33 0 0,0 0 0 0,44-47 0 15,-44 47 0-15,0 0 0 0,33-57 0 0,-33 57 0 16,0 0 0-16,24-61 0 0,-24 61 0 0,0 0 0 0,11-67 0 16,-11 67 0-16,0 0 0 0,-4-67 0 0,4 67 0 15,0 0 0-15,-12-64 0 0,12 64 0 0,0 0 0 16,-23-61 0-16,23 61 0 0,0 0 0 0,-33-57 0 0,33 57 0 0,0 0 0 16,-44-48 0-16,44 48 0 0,0 0 0 0,-43-43 0 15,43 43 0-15,0 0 0 0,-46-38 0 16,46 38 0-16,0 0 0 0,-38-30 0 0,38 30 0 0,0 0 0 0,-34-25 0 15,34 25 0-15,0 0 0 0,-30-16 0 0,30 16 0 16,0 0 0-16,-23-13 0 0,23 13 0 0,0 0 0 16,-11-6 0-16,11 6 0 0,0 0 0 0,-4-3 0 0,4 3 0 15,0 0 0-15,5 4 0 0,-5-4 0 0,0 0 0 16,19 5 0-16,-19-5 0 0,0 0 0 0,36 5 0 0,-36-5 0 0,0 0 0 16,54 2 0-16,-54-2 0 0,0 0 0 0,66-2 0 0,-66 2 0 31,0 0 0-31,81-7 0 0,-81 7 0 0,0 0 0 0,85-11 0 15,-85 11 0-15,0 0 0 0,88-14 0 0,-88 14 0 16,0 0 0-16,83-18 0 0,-83 18 0 0,0 0 0 16,80-23 0-16,-80 23 0 0,0 0 0 0,71-24 0 0,-71 24 0 15,0 0 0-15,67-26 0 0,-67 26 0 0,0 0 0 16,61-25 0-16,-61 25 0 0,0 0 0 0,53-21 0 16,-53 21 0-16,0 0 0 0,42-16 0 0,-42 16 0 15,0 0 0-15,25-11 0 0,-25 11 0 0,0 0 0 0,14-5 0 16,-14 5 0-16,0 0 0 0,4-2 0 0,-4 2 0 15,0 0 0-15,-2-2 0 0,2 2 0 0,0 0 0 16,-7-4 0-16</inkml:trace>
  <inkml:trace contextRef="#ctx0" brushRef="#br0" timeOffset="23603.73">17649 9875 2048 0,'0'0'0'0,"1"2"0"0,-1-2 0 0,0 0 0 15,0 1 0-15,0-1 0 0,0 0 0 0,1-9 0 0,-1 9 0 16,0 0 0-16,0-8 0 0,0 8 0 0,0 0 0 16,1-5 0-16,-1 5 0 15,0 0 0-15,0-2 0 0,0 2 0 0,0 0 0 0,-7-4 0 0,7 4 0 0,0 0 0 16,-8-2 0-16,8 2 0 0,0 0 0 0,-16 3 0 16,16-3 0-16,0 0 0 0,-16 15 0 0,16-15 0 15,0 0 0 1,-18 27 0-16,18-27 0 0,0 0 0 0,-11 19 0 0,11-19 0 15,0 0 0-15,-8 28 0 0,8-28 0 0,0 0 0 16,-5 21 0-16,5-21 0 0,0 0 0 0,1 24 0 16,-1-24 0-16,0 0 0 0,1 18 0 0,-1-18 0 0,0 0 0 15,1 9 0-15,-1-9 0 0,0 0 0 0,10 9 0 16,-10-9 0-16,8 3 0 0</inkml:trace>
  <inkml:trace contextRef="#ctx0" brushRef="#br0" timeOffset="24025.6385">17638 10339 2048 0,'0'0'0'0,"0"-1"0"0,0 1 0 0,0 0 0 15,-1-1 0-15,1 1 0 0,0 0 0 0,0 0 0 16,0 0 0-16,0 0 0 0,-3 5 0 0,3-5 0 15,0 0 0-15,-2 12 0 0,2-12 0 0,0 0 0 0,-4 19 0 16,4-19 0-16,0 0 0 0,-4 24 0 0,4-24 0 16,0 0 0-16,-4 28 0 0,4-28 0 0,0 0 0 0,-5 28 0 15,5-28 0-15,0 0 0 0,-4 27 0 0,4-27 0 16,0 0 0-16,-3 26 0 0,3-26 0 0,0 0 0 16,-1 25 0-16,1-25 0 0,0 0 0 0,6 22 0 15,-6-22 0-15,0 0 0 0,17 7 0 0,-17-7 0 0,15 4 0 16</inkml:trace>
  <inkml:trace contextRef="#ctx0" brushRef="#br0" timeOffset="24666.0165">18337 10006 2048 0,'0'0'0'15,"-5"-5"0"-15,5 5 0 0,0 0 0 0,-7-7 0 16,7 7 0-16,0 0 0 0,-7-7 0 15,7 7 0-15,0 0 0 0,-4-5 0 0,4 5 0 16,0 0 0-16,-18-15 0 0,18 15 0 0,0 0 0 16,-23-23 0-16,23 23 0 0,0 0 0 0,-21-23 0 0,21 23 0 15,0 0 0-15,-21-32 0 0,21 32 0 0,0 0 0 0,-19-33 0 16,19 33 0-16,0 0 0 0,-17-37 0 0,17 37 0 16,0 0 0-16,-13-40 0 0,13 40 0 0,0 0 0 15,-5-40 0-15,5 40 0 0,0 0 0 0,5-39 0 16,-5 39 0-16,0 0 0 0,16-39 0 0,-16 39 0 0,0 0 0 15,28-33 0-15,-28 33 0 0,0 0 0 16,38-31 0-16,-38 31 0 0,0 0 0 0,42-25 0 0,-42 25 0 16,0 0 0-16,53-19 0 0,-53 19 0 0,0 0 0 0,58-13 0 15,-58 13 0-15,0 0 0 0,64-7 0 0,-64 7 0 16,0 0 0-16,51-4 0 0,-51 4 0 16,0 0 0-16,80 1 0 0,-80-1 0 0,0 0 0 0,90 5 0 0,-90-5 0 0,0 0 0 0,92 6 0 15,-92-6 0 1,0 0 0-16,93 9 0 0,-93-9 0 0,0 0 0 15,92 7 0-15,-92-7 0 0,0 0 0 0,89 5 0 16,-89-5 0-16,0 0 0 0,91 3 0 0,-91-3 0 0,0 0 0 16,86-3 0-16,-86 3 0 0,0 0 0 0,79-6 0 15,-79 6 0-15,0 0 0 0,73-12 0 0,-73 12 0 16,0 0 0-16,65-14 0 0,-65 14 0 0,0 0 0 0,53-13 0 16,-53 13 0-16,0 0 0 0,43-15 0 0,-43 15 0 15,0 0 0-15,31-13 0 0,-31 13 0 0,0 0 0 0,20-10 0 0,-20 10 0 0,0 0 0 0,8-6 0 0,-8 6 0 16,2-2 0-16</inkml:trace>
  <inkml:trace contextRef="#ctx0" brushRef="#br0" timeOffset="25264.6897">18641 9642 2048 0,'0'0'0'0,"3"4"0"0,-3-4 0 0,0 0 0 0,9 10 0 0,-9-10 0 31,0 0 0-31,12 21 0 0,-12-21 0 0,0 0 0 0,15 30 0 0,-15-30 0 0,0 0 0 0,13 43 0 0,-13-43 0 15,0 0 0-15,14 48 0 0,-14-48 0 0,0 0 0 32,14 56 0-32,-14-56 0 0,0 0 0 0,11 60 0 15,-11-60 0-15,0 0 0 0,9 62 0 0,-9-62 0 0,0 0 0 16,5 64 0-16,-5-64 0 0,0 0 0 0,2 67 0 0,-2-67 0 0,0 0 0 16,-5 65 0-16,5-65 0 0,0 0 0 0,-11 63 0 15,11-63 0-15,0 0 0 0,-11 55 0 0,11-55 0 16,0 0 0-16,-16 49 0 0,16-49 0 0,0 0 0 15,-19 41 0-15,19-41 0 0,0 0 0 0,-26 35 0 0,26-35 0 16,0 0 0-16,-29 24 0 0,29-24 0 0,0 0 0 16,-31 15 0-16,31-15 0 0,0 0 0 0,-28 8 0 0,28-8 0 15,0 0 0-15,-23 0 0 0,23 0 0 0,0 0 0 16,-17-2 0-16,17 2 0 16,0 0 0-16,-7-3 0 0,7 3 0 0,0 0 0 0,2-39 0 0,-2 39 0 15,0 0 0-15,7-44 0 0</inkml:trace>
  <inkml:trace contextRef="#ctx0" brushRef="#br0" timeOffset="25791.7737">19106 9629 2048 0,'0'0'0'0,"0"-2"0"15,0 2 0-15,0 0 0 0,0-7 0 0,0 7 0 16,0 0 0-16,-1-5 0 0,1 5 0 0,0 0 0 16,-1-7 0-16,1 7 0 0,0 0 0 15,-1-1 0-15,1 1 0 0,0 0 0 0,-2-3 0 0,2 3 0 16,0 0 0-16,-2 0 0 0,2 0 0 0,0 0 0 15,-5 3 0-15,5-3 0 0,0 0 0 0,-5 11 0 16,5-11 0-16,0 0 0 0,-7 20 0 0,7-20 0 0,0 0 0 16,-8 29 0-16,8-29 0 0,0 0 0 0,-8 39 0 15,8-39 0-15,0 0 0 0,-9 50 0 0,9-50 0 16,0 0 0-16,-7 38 0 0,7-38 0 0,0 0 0 16,-4 57 0-16,4-57 0 0,0 0 0 0,1 64 0 0,-1-64 0 15,0 0 0-15,7 63 0 0,-7-63 0 0,0 0 0 16,9 62 0-16,-9-62 0 0,0 0 0 0,10 65 0 15,-10-65 0-15,0 0 0 0,15 64 0 0,-15-64 0 0,0 0 0 16,15 57 0-16,-15-57 0 0,0 0 0 0,18 51 0 16,-18-51 0-16,0 0 0 0,24 42 0 0,-24-42 0 0,0 0 0 0,33 31 0 0,-33-31 0 0,0 0 0 15,38 21 0-15,-38-21 0 0,0 0 0 0,37 13 0 16,-37-13 0 0,0 0 0-16,46 3 0 0,-46-3 0 0,0 0 0 15,52-4 0-15,-52 4 0 0,0 0 0 0,58-16 0 0,-58 16 0 16,0 0 0-16,60-31 0 0,-18 5 0 15</inkml:trace>
  <inkml:trace contextRef="#ctx0" brushRef="#br0" timeOffset="27478.1669">14010 11922 2048 0,'0'0'0'15,"1"0"0"-15,-1 0 0 0,0 0 0 0,-8-7 0 16,8 7 0-16,0 0 0 0,-14-14 0 0,14 14 0 16,0 0 0-16,-10-11 0 0,10 11 0 0,0 0 0 15,-18-14 0-15,18 14 0 0,0 0 0 0,-21-18 0 0,21 18 0 16,0 0 0-16,-31-19 0 0,31 19 0 0,0 0 0 15,-34-17 0-15,34 17 0 0,0 0 0 0,-42-14 0 16,42 14 0-16,0 0 0 0,-53-3 0 0,53 3 0 0,0 0 0 0,-49 5 0 0,49-5 0 0,0 0 0 16,-49 15 0-16,49-15 0 0,0 0 0 0,-51 30 0 15,51-30 0 1,0 0 0-16,-48 35 0 0,48-35 0 0,0 0 0 0,-49 51 0 16,49-51 0-16,0 0 0 0,-40 56 0 0,40-56 0 15,0 0 0-15,-37 74 0 0,37-74 0 0,0 0 0 0,-29 69 0 0,29-69 0 16,0 0 0-16,-18 85 0 0,18-85 0 0,0 0 0 15,-8 76 0-15,8-76 0 0,0 0 0 0,4 76 0 16,-4-76 0-16,0 0 0 0,13 67 0 0,-13-67 0 0,0 0 0 16,20 56 0-16,-20-56 0 15,0 0 0-15,25 41 0 0,-25-41 0 0,0 0 0 0,35 27 0 16,-35-27 0-16,0 0 0 0,59 10 0 0,-59-10 0 16,0 0 0-16,62-7 0 0,-62 7 0 0,0 0 0 15,72-32 0-15,-72 32 0 0,0 0 0 0,66-45 0 16,-66 45 0-16,0 0 0 0,69-72 0 0,-69 72 0 0,0 0 0 0,67-86 0 0,-67 86 0 15,52-84 0-15,-52 84 0 0,0 0 0 0,41-79 0 0,-41 79 0 16,0 0 0 0,37-98 0-16,-37 98 0 0,30-97 0 0,-30 97 0 15,0 0 0-15,24-87 0 0,-24 87 0 0,0 0 0 0,18-94 0 16,-18 94 0-16,0 0 0 0,11-83 0 0,-11 83 0 16,0 0 0-16,4-83 0 0,-4 83 0 0,0 0 0 15,-1-68 0-15,1 68 0 0,0 0 0 0,-3-58 0 0,3 58 0 16,0 0 0-16,-8-52 0 0,8 52 0 0,0 0 0 15,-5-33 0-15,5 33 0 0,0 0 0 0,-5-17 0 0,5 17 0 0,0 0 0 0,-2-10 0 0,2 10 0 16,0 0 0-16,-2-2 0 0,2 2 0 0,0 0 0 16,-4 28 0-16,4-28 0 0,0 0 0 0,-3 41 0 15,3-41 0-15,0 0 0 0,-3 69 0 0,3-69 0 16,0 0 0-16,-3 78 0 0,3-78 0 0,0 0 0 0,0 105 0 31,0-105 0-31,1 103 0 0,-1-103 0 0,-1 95 0 16,1-95 0-16,0 0 0 0,2 88 0 0,-2-88 0 0,0 0 0 15,4 109 0-15,-4-109 0 0,6 100 0 0,-6-100 0 16,0 0 0-16,9 86 0 0,-9-86 0 0,0 0 0 16,15 89 0-16,-15-89 0 0,0 0 0 0,16 78 0 0,-16-78 0 15,0 0 0-15,28 69 0 0,-28-69 0 0,0 0 0 16,27 53 0-16,-27-53 0 0,0 0 0 0,35 39 0 16,-35-39 0-16,0 0 0 0,39 24 0 0,-39-24 0 0,0 0 0 15,55 6 0-15,-55-6 0 0,0 0 0 0,54-5 0 16,-54 5 0-16,0 0 0 0,64-23 0 0,-64 23 0 0,0 0 0 15,60-30 0-15,-60 30 0 0,0 0 0 0,67-50 0 16,-67 50 0-16,0 0 0 0,50-50 0 0,-50 50 0 16,0 0 0-16,46-67 0 0,-46 67 0 0,0 0 0 0,34-62 0 15</inkml:trace>
  <inkml:trace contextRef="#ctx0" brushRef="#br0" timeOffset="27952.5421">14812 11794 2048 0,'0'0'0'16,"1"0"0"-16,-1 0 0 0,0 0 0 0,0 0 0 15,0 0 0-15,0 0 0 0,0 0 0 0,0 0 0 0,0 0 0 16,12 1 0-16,-12-1 0 0,0 0 0 0,13 2 0 16,-13-2 0-16,0 0 0 0,20 3 0 15,-20-3 0-15,0 0 0 0,35 2 0 0,-35-2 0 0,0 0 0 16,27 1 0-16,-27-1 0 0,0 0 0 0,33-1 0 16,-33 1 0-16,0 0 0 0,43-1 0 0,-43 1 0 0,0 0 0 15,62-4 0-15,-62 4 0 0,0 0 0 0,62-2 0 16,-62 2 0-16,0 0 0 0,41-3 0 0,-41 3 0 15,0 0 0-15,42 0 0 0,-42 0 0 0,0 0 0 0,43 3 0 16,-43-3 0-16,0 0 0 0,31 2 0 0,-31-2 0 0,20-1 0 16</inkml:trace>
  <inkml:trace contextRef="#ctx0" brushRef="#br0" timeOffset="28348.4845">14891 12076 2048 0,'0'0'0'0,"1"0"0"0,-1 0 0 16,0 0 0-16,3 0 0 0,-3 0 0 0,0 0 0 16,7 0 0-16,-7 0 0 0,0 0 0 0,13-1 0 0,-13 1 0 15,0 0 0-15,19 1 0 16,-19-1 0-16,0 0 0 0,28 3 0 0,-28-3 0 0,0 0 0 16,30 3 0-16,-30-3 0 0,0 0 0 0,37 2 0 15,-37-2 0-15,0 0 0 0,40 1 0 0,-40-1 0 16,0 0 0-16,44 1 0 0,-44-1 0 0,0 0 0 0,46 0 0 15,-46 0 0-15,0 0 0 0,49 1 0 0,-49-1 0 16,0 0 0-16,51 3 0 0,-51-3 0 0,0 0 0 16,36 2 0-16,-36-2 0 0,0 0 0 0,20 1 0 15</inkml:trace>
  <inkml:trace contextRef="#ctx0" brushRef="#br0" timeOffset="29726.1533">15944 12062 2048 0,'0'0'0'0,"0"0"0"16,0 0 0-16,0 0 0 0,8-14 0 0,-8 14 0 15,0 0 0-15,13-26 0 0,-13 26 0 0,0 0 0 0,15-34 0 16,-15 34 0-16,0 0 0 0,16-39 0 15,-16 39 0-15,0 0 0 0,19-46 0 0,-19 46 0 16,0 0 0-16,26-62 0 0,-26 62 0 0,0 0 0 0,27-61 0 16,-27 61 0-16,0 0 0 0,31-70 0 0,-31 70 0 15,0 0 0-15,26-66 0 0,-26 66 0 0,0 0 0 0,29-65 0 16,-29 65 0-16,0 0 0 0,25-54 0 0,-25 54 0 16,0 0 0-16,15-33 0 0,-15 33 0 0,0 0 0 15,14-28 0-15,-14 28 0 0,0 0 0 0,10-17 0 16,-10 17 0-16,0 0 0 0,5-9 0 0,-5 9 0 0,0 0 0 15,4 6 0-15,-4-6 0 0,0 0 0 0,4 7 0 16,-4-7 0-16,0 0 0 0,2 29 0 0,-2-29 0 16,0 0 0-16,3 63 0 0,-3-63 0 0,0 0 0 0,2 69 0 15,-2-69 0-15,0 0 0 0,2 88 0 0,-2-88 0 16,6 90 0-16,-6-90 0 0,0 0 0 0,2 82 0 16,-2-82 0-16,0 0 0 0,1 96 0 0,-1-96 0 0,0 0 0 0,2 87 0 0,-2-87 0 0,0 0 0 15,0 91 0-15,0-91 0 0,0 0 0 0,2 79 0 16,-2-79 0-16,0 0 0 0,6 67 0 0,-6-67 0 0,0 0 0 15,6 59 0-15,-6-59 0 0,0 0 0 0,7 54 0 16,-7-54 0-16,0 0 0 0,7 32 0 0,-7-32 0 16,0 0 0-16,13 19 0 0,-13-19 0 0,0 0 0 15,17-3 0-15,-5-5 0 0</inkml:trace>
  <inkml:trace contextRef="#ctx0" brushRef="#br0" timeOffset="30307.7819">16548 11547 2048 0,'0'0'0'0,"0"1"0"15,0-1 0-15,0 0 0 0,-1 8 0 0,1-8 0 0,0 0 0 16,-2 17 0-16,2-17 0 0,0 0 0 0,-4 26 0 31,4-26 0-31,0 0 0 0,-4 36 0 0,4-36 0 0,0 0 0 16,-5 34 0-16,5-34 0 0,0 0 0 0,-2 36 0 16,2-36 0-16,0 0 0 0,2 34 0 0,-2-34 0 15,0 0 0-15,9 34 0 0,-9-34 0 0,0 0 0 16,15 28 0-16,-15-28 0 0,0 0 0 0,18 24 0 0,-18-24 0 15,0 0 0-15,22 22 0 0,-22-22 0 0,0 0 0 16,28 17 0-16,-28-17 0 0,0 0 0 0,32 15 0 0,-32-15 0 16,0 0 0-16,35 11 0 0,-35-11 0 0,0 0 0 15,42 9 0-15,-42-9 0 0,0 0 0 0,45 8 0 16,-45-8 0-16,0 0 0 0,48 8 0 0,-48-8 0 0,0 0 0 16,50 12 0-16,-50-12 0 0,0 0 0 0,42 12 0 15,-42-12 0-15,0 0 0 0,39 19 0 0,-39-19 0 16,0 0 0-16,31 25 0 0,-31-25 0 0,0 0 0 15,22 30 0-15,-22-30 0 0,0 0 0 0,11 34 0 0,-11-34 0 0,0 0 0 0,0 39 0 0,0-39 0 16,0 0 0-16,-14 36 0 0,14-36 0 0,0 0 0 0,-24 38 0 31,24-38 0-31,0 0 0 0,-30 33 0 0,30-33 0 0,0 0 0 16,-37 24 0-16,37-24 0 0,0 0 0 0,-41 18 0 16,41-18 0-16,0 0 0 0,-49 9 0 0,49-9 0 15,0 0 0-15,-49 0 0 0,49 0 0 0,0 0 0 0,-49-13 0 16,49 13 0-16,0 0 0 0,-44-28 0 0,44 28 0 15,0 0 0-15,-39-33 0 0,16 10 0 0</inkml:trace>
  <inkml:trace contextRef="#ctx0" brushRef="#br0" timeOffset="30589.0542">16599 11504 2048 0,'0'0'0'0,"1"0"0"0,-1 0 0 15,0 0 0-15,1-1 0 0,-1 1 0 0,0 0 0 0,3-3 0 16,-3 3 0-16,0 0 0 0,9-4 0 0,-9 4 0 16,0 0 0-16,17-9 0 0,-17 9 0 0,0 0 0 15,25-7 0-15,-25 7 0 0,0 0 0 0,32-11 0 16,-32 11 0-16,0 0 0 0,46-11 0 0,-46 11 0 0,0 0 0 15,49-11 0-15,-49 11 0 0,0 0 0 0,55-9 0 16,-55 9 0-16,0 0 0 0,57-5 0 0,-57 5 0 16,0 0 0-16,55 2 0 0,-55-2 0 0,0 0 0 15,46 4 0-15,-16-1 0 0</inkml:trace>
  <inkml:trace contextRef="#ctx0" brushRef="#br0" timeOffset="31041.4099">17302 12078 2048 0,'0'0'0'0,"1"1"0"0,-1-1 0 0,0 0 0 16,0 2 0-16,0-2 0 0,0 0 0 0,3 11 0 0,-3-11 0 16,0 0 0-16,4 20 0 0,-4-20 0 0,0 0 0 15,4 31 0-15,-4-31 0 0,0 0 0 16,2 43 0-16,-2-43 0 0,0 0 0 0,1 53 0 15,-1-53 0-15,0 0 0 0,-4 65 0 0,4-65 0 0,0 0 0 16,-2 72 0-16,2-72 0 0,0 0 0 0,-1 77 0 16,1-77 0-16,0 0 0 0,1 80 0 0,-1-80 0 15,0 0 0-15,-3 78 0 0,3-78 0 0,0 0 0 0,-3 75 0 16,3-75 0-16,0 0 0 0,-2 64 0 0,2-64 0 16,0 0 0-16,0 48 0 0,0-48 0 0,0 0 0 15,3 30 0-15,-3-30 0 0,0 0 0 0,6 6 0 0,-6-6 0 16,0 0 0-16,6-6 0 0</inkml:trace>
  <inkml:trace contextRef="#ctx0" brushRef="#br0" timeOffset="31672.7847">17536 11515 2048 0,'0'0'0'16,"12"-2"0"-16,-12 2 0 0,0 0 0 0,24-5 0 15,-24 5 0-15,0 0 0 0,32-1 0 0,-32 1 0 0,0 0 0 16,45-1 0-16,-45 1 0 0,0 0 0 0,54 0 0 16,-54 0 0-16,0 0 0 0,53 0 0 0,-53 0 0 15,0 0 0-15,56-1 0 0,-56 1 0 0,0 0 0 16,57-1 0-16,-57 1 0 0,0 0 0 0,56-4 0 0,-56 4 0 16,0 0 0-16,54-8 0 0,-54 8 0 0,0 0 0 15,44-9 0-15,-44 9 0 0,0 0 0 0,38-11 0 16,-38 11 0-16,0 0 0 0,26-10 0 0,-26 10 0 0,0 0 0 15,15-9 0-15,-15 9 0 0,0 0 0 0,6-5 0 16,-6 5 0-16,0 0 0 0,1-2 0 0,-1 2 0 16,0 0 0-16,-9 5 0 0,9-5 0 0,0 0 0 15,-17 14 0-15,17-14 0 0,0 0 0 0,-19 21 0 0,19-21 0 16,0 0 0-16,-25 35 0 0,25-35 0 0,0 0 0 16,-25 47 0-16,25-47 0 0,0 0 0 0,-19 55 0 15,19-55 0-15,0 0 0 0,-13 66 0 0,13-66 0 0,0 0 0 16,-13 73 0-16,13-73 0 0,0 0 0 0,-6 82 0 15,6-82 0-15,0 0 0 0,-5 89 0 0,5-89 0 16,0 0 0-16,-4 94 0 0,4-94 0 0,0 0 0 0,-4 89 0 16,4-89 0-16,0 0 0 0,-1 80 0 0,1-80 0 15,0 0 0-15,1 66 0 0,-1-66 0 0,0 0 0 16,1 51 0-16,-1-51 0 0,0 0 0 0,2 34 0 0,-2-34 0 16,0 0 0-16,2 18 0 0,-2-18 0 0,0 0 0 15,2 7 0-15,-2-7 0 0,0 0 0 0,4-14 0 16,-4 14 0-16,0 0 0 0,1-33 0 0,-1 33 0 15,0 0 0-15,0-34 0 0,-1 12 0 0</inkml:trace>
  <inkml:trace contextRef="#ctx0" brushRef="#br0" timeOffset="32034.8409">17640 11864 2048 0,'0'0'0'16,"0"0"0"-16,0 0 0 0,0 0 0 0,2-3 0 16,-2 3 0-16,0 0 0 0,5-4 0 0,-5 4 0 15,0 0 0-15,11-4 0 16,-11 4 0-16,0 0 0 0,23-1 0 0,-23 1 0 0,0 0 0 16,33 0 0-16,-33 0 0 0,0 0 0 0,39 2 0 15,-39-2 0-15,0 0 0 0,50 3 0 0,-50-3 0 16,0 0 0-16,56 0 0 0,-56 0 0 0,0 0 0 0,64-4 0 15,-64 4 0-15,0 0 0 0,68-6 0 0,-68 6 0 16,0 0 0-16,69-9 0 0,-69 9 0 0,0 0 0 16,73-10 0-16,-73 10 0 0,0 0 0 0,65-11 0 0,-65 11 0 15,0 0 0-15,65-8 0 0,-65 8 0 0,0 0 0 16,58-3 0-16,-58 3 0 0,0 0 0 0,55 4 0 0,-55-4 0 16,0 0 0-16,45 7 0 0,-45-7 0 0,0 0 0 15,28 3 0-15</inkml:trace>
  <inkml:trace contextRef="#ctx0" brushRef="#br0" timeOffset="32441.0989">19083 11533 2048 0,'0'0'0'0,"-3"-4"0"0,3 4 0 15,0 0 0-15,-7-4 0 0,7 4 0 0,0 0 0 0,-4-3 0 16,4 3 0-16,0 0 0 0,-2 0 0 0,2 0 0 16,0 0 0-16,-2 0 0 0,2 0 0 0,0 0 0 15,-3 4 0-15,3-4 0 0,0 0 0 0,-5 12 0 0,5-12 0 16,0 0 0-16,-7 19 0 0,7-19 0 0,0 0 0 16,-12 24 0-16,12-24 0 0,0 0 0 0,-10 29 0 15,10-29 0-15,0 0 0 0,-8 31 0 0,8-31 0 0,0 0 0 16,-1 32 0-16,1-32 0 0,0 0 0 0,0 30 0 15,0-30 0-15,0 0 0 0,3 19 0 0</inkml:trace>
  <inkml:trace contextRef="#ctx0" brushRef="#br0" timeOffset="32787.9819">19073 12032 2048 0,'0'0'0'0,"-1"1"0"0,1-1 0 15,0 0 0-15,-4 4 0 0,4-4 0 0,0 0 0 0,-4 7 0 16,4-7 0-16,0 0 0 0,-7 18 0 0,7-18 0 16,0 0 0-16,-8 24 0 0,8-24 0 0,0 0 0 0,-8 28 0 15,8-28 0-15,0 0 0 0,-7 30 0 0,7-30 0 16,0 0 0 0,-8 30 0-16,8-30 0 0,0 0 0 0,-7 27 0 0,7-27 0 15,0 0 0-15,-5 25 0 0,5-25 0 0,0 0 0 16,-1 15 0-16,1-15 0 0,-1 9 0 0</inkml:trace>
  <inkml:trace contextRef="#ctx0" brushRef="#br0" timeOffset="33707.9917">19632 11515 2048 0,'0'0'0'0,"-1"-9"0"0,1 9 0 15,0 0 0-15,-2-17 0 0,2 17 0 0,0 0 0 16,-2-20 0-16,2 20 0 0,0 0 0 0,-2-21 0 16,2 21 0-16,0 0 0 0,-2-22 0 0,2 22 0 0,0 0 0 15,-1-22 0-15,1 22 0 0,0 0 0 0,2-22 0 16,-2 22 0-16,0 0 0 0,13-25 0 0,-13 25 0 15,0 0 0-15,23-25 0 0,-23 25 0 0,0 0 0 16,30-20 0-16,-30 20 0 0,0 0 0 0,38-16 0 0,-38 16 0 16,0 0 0-16,36-12 0 0,-36 12 0 0,0 0 0 15,38-2 0-15,-38 2 0 0,0 0 0 0,37 7 0 0,-37-7 0 16,0 0 0-16,33 19 0 0,-33-19 0 0,0 0 0 16,25 27 0-16,-25-27 0 0,0 0 0 0,15 38 0 15,-15-38 0-15,0 0 0 0,2 47 0 0,-2-47 0 0,0 0 0 0,-8 53 0 16,8-53 0-16,0 0 0 0,-17 56 0 0,17-56 0 15,0 0 0-15,-25 54 0 0,25-54 0 0,0 0 0 0,-24 50 0 16,24-50 0-16,0 0 0 0,-23 40 0 0,23-40 0 16,0 0 0-16,-18 30 0 0,18-30 0 0,0 0 0 15,-20 20 0-15,20-20 0 16,0 0 0-16,-13 13 0 0,13-13 0 0,0 0 0 0,-7 7 0 0,7-7 0 0,0 0 0 16,-2-3 0-16,2 3 0 0,0 0 0 0,5-11 0 15,-5 11 0-15,0 0 0 0,14-18 0 0,-14 18 0 16,0 0 0-16,19-22 0 0,-19 22 0 0,0 0 0 0,30-24 0 15,-30 24 0-15,0 0 0 0,32-21 0 0,-32 21 0 16,0 0 0-16,38-21 0 0,-38 21 0 0,0 0 0 16,44-16 0-16,-44 16 0 0,0 0 0 15,46-12 0-15,-46 12 0 0,0 0 0 0,44-3 0 0,-44 3 0 16,0 0 0-16,46 4 0 0,-46-4 0 0,0 0 0 0,44 15 0 16,-44-15 0-16,0 0 0 15,41 25 0-15,-41-25 0 0,0 0 0 0,35 37 0 0,-35-37 0 0,0 0 0 16,30 52 0-16,-30-52 0 0,0 0 0 15,18 59 0-15,-18-59 0 0,0 0 0 0,7 67 0 0,-7-67 0 0,0 0 0 16,-6 70 0-16,6-70 0 0,0 0 0 16,-18 71 0-16,18-71 0 0,0 0 0 0,-32 68 0 15,32-68 0-15,0 0 0 0,-39 62 0 0,39-62 0 16,0 0 0-16,-49 55 0 0,49-55 0 0,0 0 0 0,-59 46 0 16,59-46 0-16,0 0 0 0,-40 28 0 0,40-28 0 15,0 0 0-15,-62 27 0 0,62-27 0 0,0 0 0 16,-67 15 0-16,67-15 0 0,0 0 0 0,-57 5 0 0,57-5 0 15,0 0 0-15,-51-4 0 0,51 4 0 0,0 0 0 0,-41-8 0 0,41 8 0 0,0 0 0 16,-29-18 0-16,29 18 0 0,0 0 0 0,-14-26 0 16,14 26 0-16,-3-24 0 0</inkml:trace>
  <inkml:trace contextRef="#ctx0" brushRef="#br0" timeOffset="34196.6162">20341 12161 2048 0,'0'0'0'0,"0"0"0"15,0 0 0-15,0 0 0 0,0 0 0 0,0 0 0 16,0 0 0-16,0 0 0 0,0 0 0 0,0 0 0 15,4 8 0-15,-4-8 0 0,0 0 0 0,6 25 0 16,-6-25 0-16,0 0 0 0,5 47 0 0,-5-47 0 0,0 0 0 16,2 54 0-16,-2-54 0 0,0 0 0 0,-6 69 0 15,6-69 0-15,0 0 0 0,-6 68 0 0,6-68 0 16,0 0 0-16,-8 76 0 0,8-76 0 0,0 0 0 0,-4 68 0 16,4-68 0-16,0 0 0 0,0 69 0 0,0-69 0 15,0 0 0-15,1 46 0 0,-1-46 0 0,0 0 0 0,3 43 0 16,-3-43 0-16,0 0 0 0,3 31 0 0,-3-31 0 15,0 0 0-15,12 21 0 0,-12-21 0 0,0 0 0 16,10 12 0 0,-2-17 0-16</inkml:trace>
  <inkml:trace contextRef="#ctx0" brushRef="#br0" timeOffset="34787.3205">20688 11772 2048 0,'0'0'0'0,"0"-5"0"15,0 5 0-15,0 0 0 0,-1-13 0 0,1 13 0 16,0 0 0-16,1-22 0 0,-1 22 0 0,0 0 0 0,2-31 0 16,-2 31 0-16,0 0 0 0,6-41 0 0,-6 41 0 15,0 0 0-15,7-49 0 0,-7 49 0 0,0 0 0 16,10-58 0-16,-10 58 0 0,0 0 0 0,8-55 0 0,-8 55 0 0,0 0 0 16,12-59 0-16,-12 59 0 0,0 0 0 0,15-60 0 15,-15 60 0 1,0 0 0-16,16-53 0 0,-16 53 0 0,0 0 0 0,19-46 0 15,-19 46 0-15,0 0 0 0,14-40 0 0,-14 40 0 16,0 0 0-16,13-31 0 0,-13 31 0 0,0 0 0 0,8-20 0 16,-8 20 0-16,0 0 0 0,7-8 0 0,-7 8 0 15,0 0 0-15,10 5 0 0,-10-5 0 0,0 0 0 16,12 16 0-16,-12-16 0 0,0 0 0 0,13 37 0 16,-13-37 0-16,0 0 0 0,12 55 0 0,-12-55 0 0,0 0 0 15,8 69 0-15,-8-69 0 0,0 0 0 16,9 84 0-16,-9-84 0 0,0 0 0 0,12 97 0 0,-12-97 0 15,6 93 0-15,-6-93 0 0,0 0 0 0,6 96 0 16,-6-96 0-16,0 0 0 0,5 99 0 0,-5-99 0 16,0 0 0-16,5 95 0 0,-5-95 0 0,0 0 0 0,7 87 0 15,-7-87 0-15,0 0 0 0,6 79 0 0,-6-79 0 0,0 0 0 16,6 69 0-16,-6-69 0 0,0 0 0 0,7 60 0 16,-7-60 0-16,0 0 0 0,9 44 0 0,-9-44 0 0,0 0 0 15,7 23 0-15,-7-23 0 0,5 11 0 0</inkml:trace>
  <inkml:trace contextRef="#ctx0" brushRef="#br0" timeOffset="35270.907">21254 11250 2048 0,'0'0'0'0,"0"-3"0"0,0 3 0 0,0 0 0 0,0-1 0 16,0 1 0-16,0 0 0 0,0 2 0 0,0-2 0 15,0 0 0-15,1 12 0 0,-1-12 0 0,0 0 0 16,2 24 0 0,-2-24 0-16,0 0 0 0,0 39 0 0,0-39 0 0,0 0 0 15,-3 53 0-15,3-53 0 0,0 0 0 0,-4 61 0 16,4-61 0-16,0 0 0 0,-9 66 0 0,9-66 0 0,0 0 0 15,-10 66 0-15,10-66 0 0,0 0 0 0,-11 64 0 16,11-64 0-16,0 0 0 0,-9 56 0 0,9-56 0 16,0 0 0-16,-6 41 0 0,6-41 0 0,0 0 0 0,-4 30 0 15,4-30 0-15,0 0 0 0,0 16 0 0,0-16 0 16,0 0 0-16,4 13 0 0,-4-13 0 0,0 0 0 0,7 7 0 16,-7-7 0-16,0 0 0 0,16 4 0 0,-16-4 0 0,0 0 0 15,26-3 0-15,-26 3 0 0,0 0 0 0,37-5 0 16,-37 5 0-16,0 0 0 0,50-11 0 0,-50 11 0 15,0 0 0-15,56-14 0 0,-56 14 0 0,0 0 0 16,61-14 0-16,-61 14 0 0,0 0 0 0,59-16 0 0,-59 16 0 16,0 0 0-16,51-12 0 15,-51 12 0-15,0 0 0 0,40-6 0 0,-40 6 0 0,0 0 0 0,33-3 0 0,-33 3 0 16,0 0 0-16,18-1 0 16,-18 1 0-16,0 0 0 0,20-3 0 0,-20 3 0 0,0 0 0 0,15-4 0 15,-6 1 0-15</inkml:trace>
  <inkml:trace contextRef="#ctx0" brushRef="#br0" timeOffset="35638.2719">21519 11380 2048 0,'0'0'0'15,"1"1"0"-15,-1-1 0 0,0 0 0 0,0 6 0 16,0-6 0-16,0 0 0 0,4 18 0 0,-4-18 0 0,0 0 0 16,7 32 0-1,-7-32 0-15,0 0 0 0,5 46 0 0,-5-46 0 0,0 0 0 16,2 61 0-16,-2-61 0 0,0 0 0 0,2 74 0 16,-2-74 0-16,0 0 0 0,1 80 0 0,-1-80 0 15,0 0 0-15,3 86 0 0,-3-86 0 0,0 0 0 0,5 86 0 16,-5-86 0-16,0 0 0 0,1 78 0 0,-1-78 0 15,0 0 0-15,3 73 0 0,-3-73 0 0,0 0 0 16,4 63 0-16,-4-63 0 0,0 0 0 0,4 56 0 0,-4-56 0 16,0 0 0-16,2 45 0 0,-2-45 0 0,0 0 0 15,2 38 0-15,-2-38 0 0,0 0 0 0,0 30 0 16,0-30 0-16,0 0 0 0,0 20 0 0,0-20 0 0,0 0 0 16,-1 9 0-16,1-9 0 0,0 0 0 0,-1 3 0 15</inkml:trace>
  <inkml:trace contextRef="#ctx0" brushRef="#br0" timeOffset="36325.3715">22211 11542 2048 0,'0'0'0'0,"0"0"0"16,0 0 0-16,0 0 0 0,-1-3 0 0,1 3 0 0,0 0 0 16,-1-2 0-16,1 2 0 0,0 0 0 0,-1-1 0 15,1 1 0-15,0 0 0 0,4-3 0 0,-4 3 0 16,0 0 0-16,15-7 0 0,-15 7 0 0,0 0 0 0,30-3 0 15,-30 3 0-15,0 0 0 0,43-2 0 0,-43 2 0 0,0 0 0 0,53-4 0 16,-53 4 0-16,0 0 0 0,54-4 0 0,-54 4 0 16,0 0 0-1,35-2 0-15,-35 2 0 0,0 0 0 0,69-3 0 16,-69 3 0-16,0 0 0 0,74-4 0 0,-74 4 0 0,0 0 0 16,68-4 0-16,-68 4 0 0,0 0 0 0,53-4 0 15,-53 4 0-15,0 0 0 0,44-4 0 0,-44 4 0 0,0 0 0 16,36-5 0-16,-36 5 0 0,0 0 0 0,28-2 0 15,-28 2 0-15,0 0 0 0,16-2 0 0,-16 2 0 16,0 0 0-16,3 4 0 0,-3-4 0 0,0 0 0 0,0 5 0 16,-2-3 0-16</inkml:trace>
  <inkml:trace contextRef="#ctx0" brushRef="#br0" timeOffset="36714.2294">22162 11708 2048 0,'0'0'0'0,"1"-1"0"0,-1 1 0 0,0 0 0 16,-1-2 0-16,1 2 0 0,0 0 0 0,3-1 0 0,-3 1 0 15,0 0 0-15,6-4 0 0,-6 4 0 0,0 0 0 16,16-4 0-16,-16 4 0 0,0 0 0 0,26-6 0 15,-26 6 0-15,0 0 0 0,36-4 0 0,-36 4 0 16,0 0 0-16,45-4 0 0,-45 4 0 0,0 0 0 0,54 0 0 16,-54 0 0-16,0 0 0 0,62 0 0 15,-62 0 0-15,0 0 0 0,68 1 0 0,-68-1 0 0,0 0 0 16,71 2 0-16,-71-2 0 0,0 0 0 0,68-2 0 16,-68 2 0-16,0 0 0 0,68-1 0 0,-68 1 0 15,0 0 0-15,56-3 0 0,-56 3 0 0,0 0 0 0,47 0 0 16,-47 0 0-16,0 0 0 0,34 0 0 0,-34 0 0 15,0 0 0-15,22 0 0 0,-22 0 0 16,0 0 0-16,13 0 0 0,-13 0 0 0,0 0 0 0,9 4 0 0,-9-4 0 16,0 0 0-16,0 7 0 0,0-7 0 0,-2 4 0 15</inkml:trace>
  <inkml:trace contextRef="#ctx0" brushRef="#br0" timeOffset="47775.6944">23203 11612 2048 0,'0'0'0'16,"1"0"0"-16,-1 0 0 0,0 0 0 0,0 1 0 16,0-1 0-16,0 0 0 0,0 0 0 0,0 0 0 15,0 0 0-15,-1-9 0 0,1 9 0 0,0 0 0 16,0-8 0-16,0 8 0 0,0 0 0 0,6-18 0 0,-6 18 0 16,0 0 0-16,10-30 0 0,-10 30 0 0,0 0 0 15,8-23 0-15,-8 23 0 0,0 0 0 0,11-25 0 16,-11 25 0-16,0 0 0 0,13-35 0 0,-13 35 0 0,0 0 0 0,22-56 0 15,-22 56 0-15,0 0 0 0,18-55 0 0,-18 55 0 16,0 0 0-16,24-65 0 0,-24 65 0 0,0 0 0 0,22-60 0 16,-22 60 0-16,0 0 0 0,18-49 0 0,-18 49 0 15,0 0 0-15,19-50 0 16,-19 50 0-16,0 0 0 0,15-51 0 0,-15 51 0 16,0 0 0-16,11-33 0 0,-11 33 0 0,0 0 0 15,6-19 0-15,-6 19 0 0,0 0 0 0,6-18 0 16,-6 18 0-16,0 0 0 0,5-13 0 0,-5 13 0 0,0 0 0 15,3-7 0-15,-3 7 0 0,0 0 0 0,4 6 0 16,-4-6 0-16,0 0 0 0,2 9 0 0,-2-9 0 0,0 0 0 16,1 26 0-16,-1-26 0 0,0 0 0 0,3 60 0 15,-3-60 0-15,0 0 0 0,2 68 0 0,-2-68 0 0,0 0 0 16,-1 87 0-16,1-87 0 0,0 90 0 0,0-90 0 16,0 0 0-16,-2 85 0 0,2-85 0 0,0 0 0 15,0 103 0-15,0-103 0 0,-2 99 0 0,2-99 0 16,0 0 0-16,-1 86 0 0,1-86 0 0,0 0 0 15,-1 95 0-15,1-95 0 0,0 0 0 0,-1 84 0 0,1-84 0 16,0 0 0-16,2 86 0 0,-2-86 0 0,0 0 0 16,1 73 0-16,-1-73 0 0,0 0 0 0,2 59 0 0,-2-59 0 15,0 0 0-15,5 56 0 0,-5-56 0 0,0 0 0 16,8 50 0-16,-8-50 0 0,0 0 0 0,6 31 0 16,-6-31 0-16,0 0 0 0,3 18 0 0,-3-18 0 15,0 0 0-15,10 9 0 0,-10-9 0 0,0 0 0 0,11-3 0 16</inkml:trace>
  <inkml:trace contextRef="#ctx0" brushRef="#br0" timeOffset="48576.6761">23747 11216 2048 0,'0'0'0'0,"-3"2"0"0,3-2 0 16,0 0 0-16,-5 5 0 0,5-5 0 0,0 0 0 0,-7 9 0 16,7-9 0-16,0 0 0 0,-7 14 0 0,7-14 0 15,0 0 0-15,-7 26 0 0,7-26 0 16,0 0 0-16,-9 36 0 0,9-36 0 0,0 0 0 0,-5 47 0 16,5-47 0-16,0 0 0 0,-4 56 0 0,4-56 0 0,0 0 0 15,-3 58 0-15,3-58 0 0,0 0 0 0,-2 56 0 16,2-56 0-16,0 0 0 0,-1 54 0 0,1-54 0 15,0 0 0-15,1 48 0 0,-1-48 0 0,0 0 0 0,2 38 0 16,-2-38 0-16,0 0 0 0,3 27 0 0,-3-27 0 16,0 0 0-16,3 20 0 0,-3-20 0 15,0 0 0-15,3 13 0 0,-3-13 0 0,0 0 0 0,4 8 0 0,-4-8 0 16,0 0 0-16,7 4 0 0,-7-4 0 0,0 0 0 16,11-2 0-16,-11 2 0 0,0 0 0 0,18-9 0 15,-18 9 0-15,0 0 0 0,21-11 0 0,-21 11 0 16,0 0 0-16,27-18 0 0,-27 18 0 0,0 0 0 0,29-19 0 15,-29 19 0-15,0 0 0 0,28-18 0 0,-28 18 0 16,0 0 0-16,27-13 0 0,-27 13 0 0,0 0 0 0,25-11 0 0,-25 11 0 0,0 0 0 0,29-8 0 16,-29 8 0-16,0 0 0 0,29-3 0 0,-29 3 0 15,0 0 0-15,28 3 0 0,-28-3 0 0,0 0 0 16,31 12 0-16,-31-12 0 0,0 0 0 0,25 20 0 16,-25-20 0-16,0 0 0 0,25 29 0 0,-25-29 0 0,0 0 0 15,20 36 0-15,-20-36 0 0,0 0 0 0,13 43 0 16,-13-43 0-16,0 0 0 0,8 49 0 0,-8-49 0 15,0 0 0-15,1 52 0 0,-1-52 0 0,0 0 0 0,-5 54 0 32,5-54 0-32,0 0 0 0,-12 55 0 0,12-55 0 15,0 0 0-15,-15 53 0 0,15-53 0 0,0 0 0 0,-24 47 0 16,24-47 0-16,0 0 0 0,-27 38 0 0,27-38 0 16,0 0 0-16,-31 31 0 0,31-31 0 0,0 0 0 15,-35 23 0-15,35-23 0 0,0 0 0 0,-35 16 0 16,35-16 0-16,0 0 0 0,-38 9 0 0,38-9 0 0,0 0 0 15,-34-2 0-15,34 2 0 0,0 0 0 0,-33-15 0 16,33 15 0-16,0 0 0 0,-28-28 0 0,28 28 0 0,0 0 0 0,-19-24 0 16,9 12 0-16</inkml:trace>
  <inkml:trace contextRef="#ctx0" brushRef="#br0" timeOffset="49049.8217">23772 11126 2048 0,'0'0'0'0,"-1"0"0"15,1 0 0-15,0 0 0 0,0 0 0 0,0 0 0 16,0 0 0-16,1 0 0 0,-1 0 0 0,0 0 0 15,3 2 0-15,-3-2 0 0,0 0 0 0,12 4 0 0,-12-4 0 16,0 0 0-16,17 8 0 0,-17-8 0 0,0 0 0 16,24 5 0-16,-24-5 0 0,0 0 0 0,29 3 0 15,-29-3 0-15,0 0 0 0,37 0 0 0,-37 0 0 0,0 0 0 16,46-5 0-16,-46 5 0 0,0 0 0 0,48-4 0 0,-48 4 0 16,0 0 0-16,50-7 0 0,-50 7 0 0,0 0 0 15,52-8 0-15,-52 8 0 0,0 0 0 0,58-3 0 0,-58 3 0 16,0 0 0-16,40-3 0 0,-14 2 0 0</inkml:trace>
  <inkml:trace contextRef="#ctx0" brushRef="#br0" timeOffset="49809.3819">24423 11168 2048 0,'0'0'0'0,"3"0"0"0,-3 0 0 16,0 0 0-16,7 2 0 0,-7-2 0 0,0 0 0 15,14 3 0-15,-14-3 0 16,0 0 0-16,22 7 0 0,-22-7 0 0,0 0 0 15,35 10 0-15,-35-10 0 0,0 0 0 0,43 14 0 0,-43-14 0 16,0 0 0-16,50 14 0 0,-50-14 0 0,0 0 0 16,52 10 0-16,-52-10 0 0,0 0 0 0,54 8 0 15,-54-8 0-15,0 0 0 0,52 3 0 0,-52-3 0 16,0 0 0-16,47 0 0 0,-47 0 0 0,0 0 0 0,42-4 0 16,-42 4 0-16,0 0 0 0,34-7 0 0,-34 7 0 15,0 0 0-15,27-8 0 0,-27 8 0 0,0 0 0 0,16-15 0 16,-16 15 0-16,0 0 0 0,10-16 0 15,-10 16 0-15,0 0 0 0,3-19 0 0,-3 19 0 0,0 0 0 16,-3-17 0-16,3 17 0 0,0 0 0 0,-7-13 0 16,7 13 0-16,0 0 0 0,-8-12 0 0,8 12 0 15,0 0 0-15,-16-5 0 0,16 5 0 0,0 0 0 16,-21 6 0-16,21-6 0 0,0 0 0 0,-24 16 0 0,24-16 0 16,0 0 0-16,-23 30 0 0,23-30 0 0,0 0 0 0,-23 41 0 15,23-41 0-15,0 0 0 0,-17 57 0 0,17-57 0 16,0 0 0-16,-12 53 0 0,12-53 0 0,0 0 0 15,-8 85 0-15,8-85 0 0,-5 89 0 0,5-89 0 0,0 0 0 0,0 93 0 16,0-93 0-16,0 0 0 0,2 90 0 0,-2-90 0 16,0 0 0-16,4 88 0 15,-4-88 0-15,0 0 0 0,5 80 0 0,-5-80 0 0,0 0 0 16,5 67 0-16,-5-67 0 0,0 0 0 0,4 55 0 16,-4-55 0-16,0 0 0 0,2 43 0 0,-2-43 0 0,0 0 0 0,1 33 0 15,-1-33 0-15,0 0 0 0,0 19 0 0,0-19 0 16,0 0 0-16,0 11 0 0,0-11 0 0,0 0 0 15,-1-7 0-15,1 7 0 0,0 0 0 0,0-17 0 16</inkml:trace>
  <inkml:trace contextRef="#ctx0" brushRef="#br0" timeOffset="50103.1444">24425 11611 2048 0,'0'0'0'15,"0"0"0"-15,0 0 0 0,0 0 0 0,1-2 0 16,-1 2 0-16,0 0 0 0,8-2 0 0,-8 2 0 16,0 0 0-16,18 0 0 0,-18 0 0 0,0 0 0 0,26-4 0 15,-26 4 0-15,0 0 0 0,41-1 0 0,-41 1 0 16,0 0 0-16,50-3 0 0,-50 3 0 15,0 0 0-15,55-4 0 0,-55 4 0 0,0 0 0 0,57-3 0 16,-57 3 0-16,0 0 0 0,63-7 0 0,-63 7 0 16,0 0 0-16,71-7 0 0,-71 7 0 0,0 0 0 15,73-4 0-15,-73 4 0 0,0 0 0 0,76-2 0 16,-76 2 0-16,0 0 0 0,66-5 0 0,-24 2 0 0</inkml:trace>
  <inkml:trace contextRef="#ctx0" brushRef="#br0" timeOffset="51065.98">25501 11264 2048 0,'0'0'0'0,"-6"-3"0"0,6 3 0 0,0 0 0 16,-7-3 0-16,7 3 0 0,0 0 0 0,-9-1 0 16,9 1 0-16,0 0 0 0,-7 0 0 0,7 0 0 15,0 0 0-15,-8 6 0 0,8-6 0 0,0 0 0 0,-12 13 0 16,12-13 0-16,0 0 0 0,-11 24 0 0,11-24 0 0,0 0 0 0,-11 35 0 16,11-35 0-16,0 0 0 0,-13 41 0 0,13-41 0 15,0 0 0-15,-7 48 0 16,7-48 0-16,0 0 0 0,-1 55 0 0,1-55 0 0,0 0 0 0,0 58 0 0,0-58 0 0,0 0 0 15,4 63 0 1,-4-63 0-16,0 0 0 0,6 65 0 0,-6-65 0 0,0 0 0 16,14 67 0-16,-14-67 0 0,0 0 0 0,16 69 0 15,-16-69 0-15,0 0 0 0,19 68 0 16,-19-68 0-16,0 0 0 0,23 60 0 0,-23-60 0 0,0 0 0 0,22 55 0 0,-22-55 0 0,0 0 0 0,31 45 0 31,-31-45 0-31,0 0 0 0,35 40 0 0,-35-40 0 0,0 0 0 16,42 31 0-16,-42-31 0 0,0 0 0 0,46 19 0 15,-46-19 0-15,0 0 0 0,53 9 0 0,-53-9 0 16,0 0 0-16,55-7 0 0,-55 7 0 0,0 0 0 0,59-23 0 16,-59 23 0-16,0 0 0 0,58-35 0 0,-58 35 0 15,0 0 0-15,53-51 0 0,-53 51 0 0,0 0 0 16,53-71 0-16,-53 71 0 0,0 0 0 0,48-82 0 0,-48 82 0 16,0 0 0-16,37-90 0 0,-37 90 0 15,0 0 0-15,25-93 0 0,-25 93 0 0,0 0 0 0,12-95 0 16,-12 95 0-16,0 0 0 0,2-91 0 0,-2 91 0 15,0 0 0-15,-11-88 0 0,11 88 0 0,0 0 0 0,-20-83 0 16,20 83 0-16,0 0 0 0,-31-75 0 0,31 75 0 0,0 0 0 16,-43-66 0-16,43 66 0 0,0 0 0 0,-54-53 0 15,54 53 0-15,0 0 0 0,-66-35 0 16,66 35 0-16,0 0 0 0,-80-12 0 0,80 12 0 0,0 0 0 0,-87 12 0 16,87-12 0-16,0 0 0 0,-88 31 0 0,88-31 0 15,0 0 0-15,-78 50 0 0,78-50 0 16,0 0 0-16,-63 71 0 0,63-71 0 0,0 0 0 0,-49 81 0 0,49-81 0 15,0 0 0-15,-32 82 0 0,15-27 0 0</inkml:trace>
  <inkml:trace contextRef="#ctx0" brushRef="#br0" timeOffset="51590.9052">26682 11307 2048 0,'0'0'0'15,"-3"-4"0"-15,3 4 0 0,0 0 0 0,-5-6 0 0,5 6 0 16,0 0 0-16,-6-2 0 0,6 2 0 0,0 0 0 16,-7-1 0-16,7 1 0 0,0 0 0 0,-9 0 0 15,9 0 0-15,0 0 0 0,-11 7 0 0,11-7 0 16,0 0 0-16,-11 17 0 15,11-17 0-15,0 0 0 0,-13 24 0 0,13-24 0 0,0 0 0 16,-12 27 0-16,12-27 0 0,0 0 0 0,-4 31 0 16,4-31 0-16,0 0 0 0,1 33 0 0,-1-33 0 0,0 0 0 15,4 25 0-15</inkml:trace>
  <inkml:trace contextRef="#ctx0" brushRef="#br0" timeOffset="51987.4976">26637 11718 2048 0,'0'0'0'0,"-6"-1"0"16,6 1 0-16,0 0 0 0,-8 0 0 0,8 0 0 16,0 0 0-16,-5 1 0 0,5-1 0 15,0 0 0-15,-7 3 0 0,7-3 0 0,0 0 0 0,-7 9 0 16,7-9 0-16,0 0 0 0,-6 16 0 0,6-16 0 15,0 0 0-15,-6 17 0 0,6-17 0 0,0 0 0 0,-5 16 0 0,5-16 0 0,0 0 0 16,-3 13 0-16,3-13 0 0,0 0 0 0,-1 10 0 0,1-10 0 16,0 0 0-16,0 6 0 0,0-6 0 0,0 0 0 15,4 9 0-15,-4-9 0 0,0 0 0 0,7 3 0 16,-3 0 0-16</inkml:trace>
  <inkml:trace contextRef="#ctx0" brushRef="#br0" timeOffset="53742.0693">27295 11132 2048 0,'0'0'0'0,"-12"-12"0"16,12 12 0-16,0 0 0 0,-13-13 0 0,13 13 0 15,0 0 0-15,-15-14 0 0,15 14 0 0,0 0 0 16,-11-9 0-16,11 9 0 0,0 0 0 0,-7-6 0 15,7 6 0-15,0 0 0 0,-3-3 0 0,3 3 0 0,0 0 0 0,-3-13 0 16,3 13 0-16,0 0 0 0,11-17 0 0,-11 17 0 16,0 0 0-16,27-25 0 0,-27 25 0 0,0 0 0 15,25-16 0-15,-25 16 0 0,0 0 0 0,31-13 0 0,-31 13 0 16,0 0 0-16,40-9 0 0,-40 9 0 0,0 0 0 16,39 0 0-16,-39 0 0 0,0 0 0 0,37 15 0 15,-37-15 0-15,0 0 0 16,27 33 0-16,-27-33 0 0,0 0 0 0,13 46 0 0,-13-46 0 15,0 0 0-15,1 49 0 0,-1-49 0 0,0 0 0 16,-9 66 0-16,9-66 0 0,0 0 0 0,-13 67 0 16,13-67 0-16,0 0 0 0,-26 72 0 0,26-72 0 0,0 0 0 15,-29 62 0-15,29-62 0 0,0 0 0 0,-25 50 0 16,25-50 0-16,0 0 0 0,-25 37 0 0,25-37 0 16,0 0 0-16,-17 21 0 0,17-21 0 0,0 0 0 15,-18 15 0-15,18-15 0 0,0 0 0 0,-12 8 0 0,12-8 0 16,0 0 0-16,-4-8 0 0,4 8 0 0,0 0 0 15,7-23 0-15,-7 23 0 0,0 0 0 0,19-32 0 16,-19 32 0-16,0 0 0 0,26-30 0 0,-26 30 0 0,0 0 0 16,33-26 0-16,-33 26 0 0,0 0 0 0,40-23 0 15,-40 23 0-15,0 0 0 0,44-21 0 16,-44 21 0-16,0 0 0 0,49-10 0 0,-49 10 0 0,0 0 0 16,53-4 0-16,-53 4 0 0,0 0 0 0,49 10 0 0,-49-10 0 15,0 0 0-15,45 22 0 0,-45-22 0 0,0 0 0 16,36 30 0-16,-36-30 0 0,0 0 0 0,29 50 0 15,-29-50 0-15,0 0 0 0,20 56 0 0,-20-56 0 16,0 0 0-16,7 76 0 0,-7-76 0 0,0 0 0 0,-5 74 0 16,5-74 0-16,0 0 0 0,-17 80 0 0,17-80 0 15,0 0 0-15,-26 66 0 0,26-66 0 0,0 0 0 16,-44 63 0-16,44-63 0 0,0 0 0 0,-45 46 0 16,45-46 0-16,0 0 0 0,-60 38 0 0,60-38 0 15,0 0 0-15,-63 25 0 0,63-25 0 0,0 0 0 16,-65 10 0-16,65-10 0 0,0 0 0 0,-69-1 0 0,69 1 0 15,0 0 0-15,-60-8 0 0,60 8 0 0,0 0 0 16,-51-18 0-16,51 18 0 0,0 0 0 0,-31-16 0 16,31 16 0-16,0 0 0 0,-24-22 0 0,24 22 0 0,0 0 0 15,0-47 0-15,0 47 0 0,0 0 0 0,11-51 0 16,-11 51 0-16,0 0 0 0,22-56 0 0</inkml:trace>
  <inkml:trace contextRef="#ctx0" brushRef="#br0" timeOffset="54337.0851">27941 11492 2048 0,'0'0'0'0,"0"2"0"0,0-2 0 0,0 0 0 16,0 0 0-16,0 0 0 0,0 0 0 0,0 0 0 16,0 0 0-16,0 0 0 0,-5-15 0 0,5 15 0 15,0 0 0-15,3-29 0 0,-3 29 0 0,0 0 0 0,13-36 0 0,-13 36 0 0,0 0 0 0,16-39 0 16,-16 39 0-16,0 0 0 0,28-52 0 0,-28 52 0 15,0 0 0-15,28-51 0 0,-28 51 0 0,0 0 0 0,33-57 0 16,-33 57 0-16,0 0 0 0,30-54 0 0,-30 54 0 16,0 0 0-16,20-33 0 0,-20 33 0 0,0 0 0 15,17-31 0-15,-17 31 0 0,0 0 0 0,10-18 0 0,-10 18 0 16,0 0 0-16,10-17 0 0,-10 17 0 0,0 0 0 16,7-11 0-16,-7 11 0 0,0 0 0 0,8 0 0 15,-8 0 0-15,0 0 0 0,12 20 0 0,-12-20 0 0,0 0 0 16,12 35 0-16,-12-35 0 0,0 0 0 0,9 44 0 15,-9-44 0-15,0 0 0 0,9 68 0 0,-9-68 0 16,0 0 0-16,2 75 0 0,-2-75 0 0,0 0 0 16,2 95 0-16,-2-95 0 0,2 91 0 0,-2-91 0 0,0 0 0 15,-1 81 0-15,1-81 0 0,0 0 0 0,1 87 0 16,-1-87 0-16,0 0 0 0,1 76 0 0,-1-76 0 16,0 0 0-1,2 64 0-15,-2-64 0 0,0 0 0 0,1 58 0 0,-1-58 0 16,0 0 0-16,4 58 0 0,-4-58 0 0,0 0 0 15,3 40 0-15,-3-40 0 0,0 0 0 0,5 35 0 16,-5-35 0-16,0 0 0 0,11 13 0 0,-11-13 0 16,0 0 0-16,9 4 0 0</inkml:trace>
  <inkml:trace contextRef="#ctx0" brushRef="#br0" timeOffset="54826.0214">28419 11020 2048 0,'0'0'0'15,"1"0"0"-15,-1 0 0 0,0 0 0 0,2 9 0 16,-2-9 0-16,0 0 0 0,2 17 0 0,-2-17 0 0,0 0 0 15,0 32 0-15,0-32 0 0,0 0 0 0,-1 43 0 0,1-43 0 0,0 0 0 0,-7 49 0 16,7-49 0-16,0 0 0 0,-5 55 0 0,5-55 0 16,0 0 0-16,-6 55 0 0,6-55 0 0,0 0 0 0,-4 55 0 15,4-55 0-15,0 0 0 0,-5 51 0 0,5-51 0 32,0 0 0-32,-2 40 0 0,2-40 0 0,0 0 0 0,2 45 0 15,-2-45 0-15,0 0 0 0,4 40 0 0,-4-40 0 16,0 0 0-16,3 32 0 0,-3-32 0 0,0 0 0 15,3 22 0-15,-3-22 0 0,0 0 0 0,2 15 0 16,-2-15 0-16,0 0 0 0,7 11 0 0,-7-11 0 0,0 0 0 16,10 6 0-16,-10-6 0 0,0 0 0 0,15 3 0 15,-15-3 0-15,0 0 0 0,25-5 0 0,-25 5 0 16,0 0 0-16,36-8 0 0,-36 8 0 0,0 0 0 0,42-15 0 16,-42 15 0-16,0 0 0 0,46-19 0 0,-46 19 0 15,0 0 0-15,51-19 0 0,-51 19 0 0,0 0 0 0,47-20 0 16,-47 20 0-16,0 0 0 0,44-17 0 0,-44 17 0 0,0 0 0 15,41-14 0-15,-41 14 0 0,0 0 0 0,34-10 0 0,-34 10 0 16,0 0 0-16,29-8 0 0,-29 8 0 0,0 0 0 16,17-15 0-16,-17 15 0 0,8-11 0 0</inkml:trace>
  <inkml:trace contextRef="#ctx0" brushRef="#br0" timeOffset="55217.9343">28707 11197 2048 0,'0'0'0'0,"-3"-1"0"0,3 1 0 0,0 0 0 15,-5-4 0-15,5 4 0 0,0 0 0 0,-3-3 0 16,3 3 0-16,0 0 0 0,-2 1 0 0,2-1 0 16,0 0 0-16,3 9 0 0,-3-9 0 0,0 0 0 0,4 20 0 15,-4-20 0-15,0 0 0 0,7 32 0 0,-7-32 0 16,0 0 0-16,7 46 0 0,-7-46 0 0,0 0 0 0,7 55 0 0,-7-55 0 15,0 0 0-15,7 67 0 0,-7-67 0 0,0 0 0 16,9 73 0 0,-9-73 0-16,0 0 0 0,7 78 0 0,-7-78 0 15,0 0 0-15,7 77 0 0,-7-77 0 0,0 0 0 0,7 75 0 16,-7-75 0-16,0 0 0 0,5 72 0 0,-5-72 0 0,0 0 0 0,3 63 0 16,-3-63 0-16,0 0 0 0,2 53 0 0,-2-53 0 15,0 0 0-15,1 46 0 0,-1-46 0 0,0 0 0 16,2 37 0-16,-2-37 0 0,0 0 0 0,3 28 0 0,-3-28 0 15,0 0 0-15,1 19 0 16,-1-19 0-16,0 0 0 0,5 11 0 0,-5-11 0 0,0 0 0 0,7-11 0 16,-7 11 0-16,8-23 0 0</inkml:trace>
  <inkml:trace contextRef="#ctx0" brushRef="#br0" timeOffset="55721.5764">29294 11301 2048 0,'0'0'0'0,"0"-3"0"0,0 3 0 0,0 0 0 15,-1-1 0-15,1 1 0 0,0 0 0 0,1 0 0 16,-1 0 0-16,0 0 0 0,6 4 0 15,-6-4 0-15,0 0 0 0,13 7 0 0,-13-7 0 0,0 0 0 0,16 10 0 16,-16-10 0-16,0 0 0 0,25 8 0 0,-25-8 0 16,0 0 0-16,27 6 0 0,-27-6 0 0,0 0 0 15,34 3 0-15,-34-3 0 0,0 0 0 0,39 0 0 0,-39 0 0 0,0 0 0 16,46-4 0-16,-46 4 0 0,0 0 0 0,51-6 0 16,-51 6 0-16,0 0 0 0,54-6 0 0,-54 6 0 15,0 0 0-15,57-5 0 0,-57 5 0 0,0 0 0 16,52-9 0-16,-52 9 0 0,0 0 0 0,53-8 0 0,-53 8 0 15,0 0 0-15,45-8 0 0,-45 8 0 0,0 0 0 16,34-13 0-16,-34 13 0 0,0 0 0 0,23-9 0 16,-23 9 0-16,11-5 0 15</inkml:trace>
  <inkml:trace contextRef="#ctx0" brushRef="#br0" timeOffset="56101.8555">29297 11551 2048 0,'0'0'0'0,"-1"-3"0"0,1 3 0 0,0 0 0 16,-3-2 0-16,3 2 0 0,0 0 0 0,-2 0 0 0,2 0 0 15,0 0 0-15,-1-2 0 0,1 2 0 0,0 0 0 16,1 0 0-16,-1 0 0 0,0 0 0 0,3 3 0 16,-3-3 0-16,0 0 0 0,11 6 0 15,-11-6 0-15,0 0 0 0,18 7 0 0,-18-7 0 0,0 0 0 16,26 5 0-16,-26-5 0 0,0 0 0 0,37 5 0 16,-37-5 0-16,0 0 0 0,45 0 0 0,-45 0 0 0,0 0 0 15,52-7 0-15,-52 7 0 0,0 0 0 0,62-12 0 16,-62 12 0-16,0 0 0 0,68-14 0 0,-68 14 0 15,0 0 0-15,70-14 0 0,-70 14 0 0,0 0 0 16,68-11 0-16,-68 11 0 0,0 0 0 0,66-6 0 0,-66 6 0 16,0 0 0-16,62 0 0 0,-62 0 0 0,0 0 0 15,49 6 0-15,-49-6 0 0,0 0 0 0,28 3 0 16</inkml:trace>
  <inkml:trace contextRef="#ctx0" brushRef="#br0" timeOffset="63478.734">30489 10826 2048 0,'0'0'0'0,"-8"-7"0"0,8 7 0 0,0 0 0 16,-9-5 0-16,9 5 0 0,0 0 0 0,-5-3 0 15,5 3 0-15,0 0 0 0,-3-2 0 0,3 2 0 16,0 0 0-16,-8-4 0 0,8 4 0 0,0 0 0 0,-6-4 0 16,6 4 0-16,0 0 0 0,-5 11 0 0,5-11 0 15,0 0 0-15,-9 34 0 0,9-34 0 0,0 0 0 16,-7 44 0-16,7-44 0 0,0 0 0 0,-10 46 0 0,10-46 0 15,0 0 0-15,-8 47 0 0,8-47 0 16,0 0 0-16,-4 53 0 0,4-53 0 0,0 0 0 0,1 53 0 16,-1-53 0-16,0 0 0 0,2 37 0 0,-2-37 0 15,0 0 0-15,6 40 0 0,-6-40 0 16,0 0 0-16,5 46 0 0,-5-46 0 0,0 0 0 0,3 30 0 16,-3-30 0-16,0 0 0 0,3 34 0 0,-3-34 0 15,0 0 0-15,1 24 0 0,-1-24 0 0,0 0 0 16,1 14 0-16,-1-14 0 0,0 0 0 0,1 7 0 0,-1-7 0 15,0 0 0-15,2 8 0 0,-2-8 0 0,0 0 0 16,3 7 0-16,-3-7 0 0,0 0 0 0,5-13 0 0,-5 13 0 0,0 0 0 16,13-22 0-16,-13 22 0 0,0 0 0 0,18-30 0 15,-18 30 0-15,0 0 0 0,13-24 0 0,-13 24 0 16,0 0 0-16,20-26 0 0,-20 26 0 0,0 0 0 0,25-25 0 16,-25 25 0-1,0 0 0-15,18-18 0 0,-18 18 0 0,0 0 0 0,26-14 0 16,-26 14 0-16,0 0 0 0,34-11 0 0,-34 11 0 15,0 0 0-15,42-7 0 0,-42 7 0 0,0 0 0 16,46 0 0-16,-46 0 0 0,0 0 0 0,33 1 0 0,-33-1 0 16,0 0 0-16,39 6 0 0,-39-6 0 0,0 0 0 15,53 19 0-15,-53-19 0 0,0 0 0 0,56 29 0 0,-56-29 0 16,0 0 0-16,45 31 0 0,-45-31 0 0,0 0 0 16,33 32 0-16,-33-32 0 0,0 0 0 0,34 54 0 15,-34-54 0-15,0 0 0 0,24 60 0 0,-24-60 0 16,0 0 0-16,14 39 0 0,-14-39 0 0,0 0 0 0,8 47 0 15,-8-47 0-15,0 0 0 0,-10 65 0 0,10-65 0 16,0 0 0-16,-20 63 0 0,20-63 0 0,0 0 0 16,-33 66 0-16,33-66 0 0,0 0 0 0,-36 64 0 0,36-64 0 15,0 0 0-15,-35 53 0 0,35-53 0 0,0 0 0 0,-41 47 0 16,41-47 0-16,0 0 0 0,-43 38 0 0,43-38 0 0,0 0 0 16,-41 26 0-16,41-26 0 15,0 0 0-15,-41 16 0 0,41-16 0 0,0 0 0 0,-46 6 0 0,46-6 0 16,0 0 0-16,-46-3 0 0,46 3 0 0,0 0 0 15,-53-22 0-15,53 22 0 0,0 0 0 0,-44-32 0 16,44 32 0-16,0 0 0 0,-30-42 0 0,30 42 0 0,0 0 0 16,-21-51 0-16,21 51 0 0,0 0 0 0,-11-54 0 15,5 8 0-15</inkml:trace>
  <inkml:trace contextRef="#ctx0" brushRef="#br0" timeOffset="64040.1615">30502 10828 2048 0,'0'0'0'0,"0"0"0"16,0 0 0-16,0 0 0 0,1 0 0 0,-1 0 0 0,0 0 0 15,-6-7 0-15,6 7 0 0,0 0 0 0,-6-8 0 0,6 8 0 0,0 0 0 0,-3-4 0 0,3 4 0 16,0 0 0-16,-2-3 0 0,2 3 0 0,0 0 0 15,-1-5 0-15,1 5 0 0,0 0 0 0,-1-5 0 16,1 5 0-16,0 0 0 0,0-2 0 0,0 2 0 16,0 0 0-16,11-1 0 0,-11 1 0 0,0 0 0 0,24-3 0 15,-24 3 0-15,0 0 0 0,38-5 0 0,-38 5 0 16,0 0 0 0,49-9 0-16,-49 9 0 0,0 0 0 0,50-9 0 0,-50 9 0 0,0 0 0 0,57-11 0 15,-57 11 0 1,0 0 0-16,74-16 0 0,-74 16 0 0,0 0 0 15,72-13 0-15,-72 13 0 0,0 0 0 0,79-13 0 0,-79 13 0 16,0 0 0-16,69-7 0 0,-69 7 0 0,0 0 0 16,60-8 0-16,-60 8 0 0,0 0 0 0,57-5 0 15,-57 5 0-15,0 0 0 0,57-2 0 0,-57 2 0 16,0 0 0-16,57-1 0 0,-57 1 0 0,0 0 0 0,40-1 0 16,-40 1 0-16,0 0 0 0,34-5 0 15,-34 5 0-15,0 0 0 0,21-4 0 0,-21 4 0 0,0 0 0 16,20-12 0-16,-20 12 0 0,0 0 0 0,11-8 0 0</inkml:trace>
  <inkml:trace contextRef="#ctx0" brushRef="#br0" timeOffset="64785.7689">31725 11261 2048 0,'0'0'0'0,"-3"-1"0"0,3 1 0 0,0 0 0 15,-6-5 0-15,6 5 0 0,0 0 0 0,-11-5 0 16,11 5 0-16,0 0 0 0,-14-7 0 16,14 7 0-16,0 0 0 0,-17-7 0 0,17 7 0 0,0 0 0 15,-15-9 0-15,15 9 0 0,0 0 0 0,-19-10 0 0,19 10 0 16,0 0 0-16,-18-9 0 0,18 9 0 0,0 0 0 15,-22-9 0-15,22 9 0 0,0 0 0 0,-26-10 0 16,26 10 0-16,0 0 0 0,-26-4 0 0,26 4 0 16,0 0 0-16,-26-4 0 0,26 4 0 0,0 0 0 0,-22 0 0 15,22 0 0-15,0 0 0 0,-21 8 0 0,21-8 0 0,0 0 0 0,-23 23 0 16,23-23 0-16,0 0 0 0,-19 43 0 0,19-43 0 16,0 0 0-16,-19 57 0 0,19-57 0 0,0 0 0 0,-16 66 0 0,16-66 0 15,0 0 0-15,-8 71 0 0,8-71 0 0,0 0 0 16,-7 73 0-16,7-73 0 0,0 0 0 0,-4 70 0 15,4-70 0-15,0 0 0 0,4 61 0 0,-4-61 0 16,0 0 0-16,14 52 0 0,-14-52 0 0,0 0 0 0,18 41 0 16,-18-41 0-16,0 0 0 0,23 32 0 0,-23-32 0 15,0 0 0-15,30 24 0 0,-30-24 0 0,0 0 0 0,38 15 0 16,-38-15 0-16,0 0 0 0,52-2 0 0,-52 2 0 16,0 0 0-16,60-20 0 0,-60 20 0 0,0 0 0 15,65-39 0-15,-65 39 0 0,0 0 0 0,52-38 0 0,-52 38 0 16,32-25 0-16</inkml:trace>
  <inkml:trace contextRef="#ctx0" brushRef="#br0" timeOffset="65697.4743">31944 11244 2048 0,'0'0'0'0,"-2"-1"0"16,2 1 0-16,0 0 0 0,-7-8 0 0,7 8 0 15,0 0 0-15,-8-9 0 0,8 9 0 0,0 0 0 16,-3-6 0-16,3 6 0 0,0 0 0 0,0-3 0 0,0 3 0 16,0 0 0-16,-4-1 0 0,4 1 0 0,0 0 0 15,-2 6 0-15,2-6 0 0,0 0 0 0,4 17 0 16,-4-17 0-16,0 0 0 0,3 21 0 0,-3-21 0 0,0 0 0 16,1 16 0-16,-1-16 0 0,0 0 0 0,-8 51 0 15,8-51 0-15,0 0 0 0,-6 64 0 0,6-64 0 0,0 0 0 16,2 66 0-16,-2-66 0 0,0 0 0 0,9 50 0 15,-9-50 0-15,0 0 0 0,13 57 0 0,-13-57 0 0,0 0 0 0,12 57 0 16,-12-57 0-16,0 0 0 0,12 48 0 0,-12-48 0 16,0 0 0-16,13 42 0 0,-13-42 0 0,0 0 0 15,7 28 0-15,-7-28 0 0,0 0 0 0,5 18 0 16,-5-18 0-16,0 0 0 0,2 8 0 0,-2-8 0 0,0 0 0 16,1 0 0-16,-1 0 0 0,0 0 0 0,-2-14 0 15,2 14 0-15,0 0 0 0,-5-25 0 0,5 25 0 16,0 0 0-16,3-37 0 0,-3 37 0 0,0 0 0 0,8-43 0 15,-8 43 0-15,0 0 0 0,14-52 0 0,-14 52 0 0,0 0 0 0,25-56 0 16,-25 56 0-16,0 0 0 0,29-56 0 0,-29 56 0 16,0 0 0-16,29-50 0 0,-29 50 0 0,0 0 0 15,29-40 0-15,-29 40 0 0,0 0 0 0,30-32 0 0,-30 32 0 16,0 0 0-16,28-24 0 0,-28 24 0 0,0 0 0 31,26-10 0-31,-26 10 0 0,0 0 0 0,24 2 0 0,-24-2 0 16,0 0 0-16,24 15 0 0,-24-15 0 0,0 0 0 15,20 26 0-15,-20-26 0 0,0 0 0 0,14 39 0 16,-14-39 0-16,0 0 0 0,6 46 0 0,-6-46 0 0,0 0 0 16,0 54 0-16,0-54 0 0,0 0 0 0,-6 57 0 15,6-57 0-15,0 0 0 0,-9 52 0 0,9-52 0 0,0 0 0 16,-8 43 0-16,8-43 0 0,0 0 0 0,-4 33 0 16,4-33 0-16,0 0 0 0,-2 23 0 0,2-23 0 15,0 0 0-15,-2 9 0 0,2-9 0 0,0 0 0 0,0 5 0 16,0-5 0-16,0 0 0 0,0-4 0 0,0 4 0 15,0 0 0-15,-1-16 0 0,1 16 0 0,0 0 0 16,7-30 0-16,-7 30 0 0,0 0 0 0,14-45 0 0,-14 45 0 0,0 0 0 16,22-56 0-16,-22 56 0 0,0 0 0 0,29-62 0 0,-29 62 0 15,0 0 0-15,34-59 0 0,-34 59 0 0,0 0 0 0,31-58 0 16,-31 58 0-16,0 0 0 0,36-49 0 0,-36 49 0 16,0 0 0-16,38-39 0 0,-38 39 0 0,0 0 0 0,30-27 0 15,-30 27 0-15,0 0 0 0,18-16 0 0,-18 16 0 16,0 0 0-16,38 0 0 0,-38 0 0 0,0 0 0 15,42 17 0-15,-42-17 0 0,0 0 0 0,40 29 0 16,-40-29 0-16,0 0 0 0,34 45 0 0,-34-45 0 0,0 0 0 31,25 53 0-31,-25-53 0 0,0 0 0 0,20 56 0 0,-20-56 0 16,0 0 0-16,13 56 0 0,-13-56 0 0,0 0 0 16,8 46 0-16,-8-46 0 0,0 0 0 0,3 38 0 0,-3-38 0 15,0 0 0-15,-1 28 0 0,1-28 0 0,0 0 0 16,-4 24 0-16,4-24 0 0,0 0 0 0,-4 24 0 0,4-24 0 15,0 0 0-15,-8 5 0 0,8-5 0 0,-12-14 0 16</inkml:trace>
  <inkml:trace contextRef="#ctx0" brushRef="#br0" timeOffset="69676.2992">13511 14258 2048 0,'0'0'0'0,"0"1"0"16,0-1 0-16,0 0 0 0,-1-19 0 0,1 19 0 15,0 0 0-15,3-31 0 0,-3 31 0 0,0 0 0 0,10-55 0 16,-10 55 0-16,0 0 0 0,16-53 0 0,-16 53 0 16,0 0 0-16,25-69 0 0,-25 69 0 0,0 0 0 15,32-65 0-15,-32 65 0 0,0 0 0 0,44-80 0 0,-44 80 0 16,0 0 0-16,44-75 0 0,-44 75 0 0,0 0 0 16,58-78 0-16,-58 78 0 0,0 0 0 0,53-64 0 15,-53 64 0-15,0 0 0 0,46-49 0 0,-46 49 0 16,0 0 0-16,42-42 0 0,-42 42 0 0,0 0 0 0,42-31 0 15,-42 31 0-15,0 0 0 0,43-17 0 0,-43 17 0 16,0 0 0-16,40 0 0 0,-40 0 0 0,0 0 0 16,41 23 0-16,-41-23 0 0,0 0 0 0,36 36 0 15,-36-36 0-15,0 0 0 0,28 62 0 0,-28-62 0 0,0 0 0 16,20 66 0-16,-20-66 0 0,0 0 0 0,15 82 0 16,-15-82 0-16,0 0 0 0,8 76 0 0,-8-76 0 0,0 0 0 15,4 86 0-15,-4-86 0 0,0 0 0 0,6 75 0 16,-6-75 0-16,0 0 0 0,3 76 0 0,-3-76 0 15,0 0 0-15,6 60 0 0,-6-60 0 0,0 0 0 16,4 39 0-16,-4-39 0 0,0 0 0 0,8 33 0 0,-8-33 0 16,0 0 0-16,5 24 0 0,-5-24 0 0,0 0 0 15,3 13 0-15,-3-13 0 0,0 0 0 0,1 5 0 16,-1-5 0-16,0 0 0 0,2-3 0 0,-2 3 0 0,0 0 0 0,-1-30 0 0,1 30 0 16,0 0 0-16,0-43 0 0,0 43 0 0,0 0 0 15,-1-46 0-15,1 46 0 0,0 0 0 0,1-78 0 16,-1 78 0-16,0 0 0 0,-3-76 0 0,3 76 0 0,0 0 0 15,-16-84 0-15,16 84 0 0,0 0 0 0,-16-71 0 16,16 71 0-16,0 0 0 0,-28-76 0 16,28 76 0-16,0 0 0 0,-34-65 0 0,34 65 0 0,0 0 0 0,-36-62 0 31,36 62 0-31,0 0 0 0,-37-49 0 0,37 49 0 16,0 0 0-16,-31-37 0 0,31 37 0 0,0 0 0 0,-27-30 0 15,27 30 0-15,0 0 0 0,-19-21 0 0,19 21 0 16,0 0 0-16,-9-10 0 0,9 10 0 0,0 0 0 15,-6-4 0-15,6 4 0 0,0 0 0 0,-3-3 0 0,3 3 0 16,0 0 0-16,-2-2 0 0,2 2 0 0,0 0 0 16,10 6 0-16,-10-6 0 0,0 0 0 0,33 22 0 15,-33-22 0-15,0 0 0 0,42 21 0 0,-42-21 0 16,0 0 0-16,58 24 0 0,-58-24 0 0,0 0 0 0,57 21 0 16,-57-21 0-16,0 0 0 0,68 16 0 0,-68-16 0 0,0 0 0 0,67 9 0 0,-67-9 0 15,0 0 0-15,45 6 0 0,-45-6 0 0,0 0 0 16,40 0 0-16,-40 0 0 0,0 0 0 0,41-10 0 15,-41 10 0-15,0 0 0 0,30-10 0 0,-30 10 0 16,0 0 0-16,24-15 0 0,-24 15 0 0,0 0 0 0,21-30 0 16,-21 30 0-16,0 0 0 0,13-24 0 0,-13 24 0 15,0 0 0-15,5-27 0 0,-5 27 0 0,0 0 0 0,-6-36 0 16,6 36 0-16,0 0 0 0,-5-26 0 0,5 26 0 16,0 0 0-16,-18-22 0 0,18 22 0 0,0 0 0 15,-13-12 0-15,13 12 0 0,0 0 0 0,-21-6 0 0,21 6 0 16,0 0 0-1,-17-3 0-15,17 3 0 0,0 0 0 0,0 1 0 0,4 2 0 0</inkml:trace>
  <inkml:trace contextRef="#ctx0" brushRef="#br0" timeOffset="70193.2239">14808 13749 2048 0,'0'0'0'16,"1"0"0"-16,-1 0 0 0,0 0 0 0,0 1 0 0,0-1 0 15,0 0 0-15,0 0 0 0,0 0 0 0,0 0 0 16,12-3 0-16,-12 3 0 0,0 0 0 0,14-3 0 16,-14 3 0-1,0 0 0-15,20-6 0 0,-20 6 0 0,0 0 0 16,40-7 0-16,-40 7 0 0,0 0 0 0,53-5 0 16,-53 5 0-16,0 0 0 0,58 0 0 0,-58 0 0 0,0 0 0 15,52 4 0-15,-52-4 0 0,0 0 0 0,51 7 0 16,-51-7 0-16,0 0 0 0,50 11 0 0,-50-11 0 15,0 0 0-15,49 13 0 0,-49-13 0 0,0 0 0 0,32 10 0 16,-32-10 0-16,0 0 0 0,18 5 0 0,-18-5 0 16,16 7 0-16</inkml:trace>
  <inkml:trace contextRef="#ctx0" brushRef="#br0" timeOffset="70516.3135">14811 14057 2048 0,'0'0'0'15,"0"0"0"-15,0 0 0 0,0 0 0 0,3 1 0 0,-3-1 0 16,0 0 0-16,11 1 0 0,-11-1 0 0,0 0 0 15,25 2 0-15,-25-2 0 0,0 0 0 0,29 2 0 0,-29-2 0 16,0 0 0-16,22 0 0 0,-22 0 0 16,0 0 0-16,68 1 0 0,-68-1 0 0,0 0 0 0,87 1 0 0,-87-1 0 15,0 0 0-15,87 3 0 0,-87-3 0 0,0 0 0 16,81 5 0-16,-81-5 0 0,0 0 0 16,76 10 0-16,-76-10 0 0,0 0 0 0,66 8 0 0,-66-8 0 15,41 5 0-15</inkml:trace>
  <inkml:trace contextRef="#ctx0" brushRef="#br0" timeOffset="71201.6474">15910 13672 2048 0,'0'0'0'0,"1"-11"0"0,-1 11 0 15,0 0 0-15,3-22 0 0,-3 22 0 0,0 0 0 0,8-28 0 16,-8 28 0-16,0 0 0 0,15-31 0 0,-15 31 0 15,0 0 0-15,25-30 0 0,-25 30 0 0,0 0 0 16,32-27 0-16,-32 27 0 0,0 0 0 0,41-24 0 16,-41 24 0-16,0 0 0 0,42-21 0 0,-42 21 0 15,0 0 0-15,44-12 0 0,-44 12 0 0,0 0 0 0,45-8 0 16,-45 8 0 0,0 0 0-16,39 0 0 0,-39 0 0 0,0 0 0 0,32 10 0 15,-32-10 0-15,0 0 0 0,26 17 0 0,-26-17 0 16,0 0 0-16,21 25 0 0,-21-25 0 0,0 0 0 15,12 35 0-15,-12-35 0 0,0 0 0 0,2 44 0 0,-2-44 0 16,0 0 0-16,-9 52 0 0,9-52 0 0,0 0 0 16,-22 59 0-16,22-59 0 0,0 0 0 0,-32 64 0 0,32-64 0 15,0 0 0-15,-44 65 0 0,44-65 0 0,0 0 0 16,-51 68 0-16,51-68 0 0,0 0 0 0,-52 64 0 16,52-64 0-16,0 0 0 0,-49 58 0 0,49-58 0 15,0 0 0-15,-47 53 0 0,47-53 0 0,0 0 0 0,-39 42 0 16,39-42 0-16,0 0 0 0,-34 34 0 0,34-34 0 0,0 0 0 15,-29 28 0-15,29-28 0 0,0 0 0 0,-20 17 0 16,20-17 0-16,0 0 0 0,-10 12 0 0,10-12 0 16,0 0 0-16,0 9 0 0,0-9 0 0,0 0 0 15,13 8 0-15,-13-8 0 0,0 0 0 0,26 5 0 0,-26-5 0 16,0 0 0-16,43 5 0 0,-43-5 0 0,0 0 0 16,54 1 0-16,-54-1 0 0,0 0 0 0,62 3 0 15,-62-3 0-15,0 0 0 0,66 4 0 0,-66-4 0 0,0 0 0 16,61 7 0-16,-61-7 0 0,0 0 0 0,57 9 0 15,-57-9 0-15,0 0 0 0,50 6 0 0,-50-6 0 0,0 0 0 16,41 6 0-16,-41-6 0 0,0 0 0 0,28 3 0 16,-11-2 0-16</inkml:trace>
  <inkml:trace contextRef="#ctx0" brushRef="#br0" timeOffset="71583.9504">16660 14270 2048 0,'0'0'0'0,"3"5"0"0,-3-5 0 0,0 0 0 16,6 15 0-16,-6-15 0 0,0 0 0 0,13 25 0 15,-13-25 0-15,0 0 0 16,12 36 0-16,-12-36 0 0,0 0 0 0,10 44 0 0,-10-44 0 16,0 0 0-16,10 52 0 0,-10-52 0 0,0 0 0 15,6 60 0-15,-6-60 0 0,0 0 0 0,2 66 0 16,-2-66 0-16,0 0 0 0,1 74 0 0,-1-74 0 16,0 0 0-16,-1 77 0 0,1-77 0 0,0 0 0 0,-2 77 0 15,2-77 0-15,0 0 0 0,-2 75 0 0,2-75 0 16,0 0 0-16,7 69 0 0,-7-69 0 0,0 0 0 0,11 57 0 15,-11-57 0-15,0 0 0 0,17 41 0 0,-17-41 0 16,0 0 0-16,18 14 0 0,-18-14 0 0,13 0 0 16</inkml:trace>
  <inkml:trace contextRef="#ctx0" brushRef="#br0" timeOffset="72239.5488">16933 13577 2048 0,'0'0'0'15,"1"2"0"-15,-1-2 0 0,0 0 0 0,0 0 0 0,0 0 0 16,0 0 0-16,-2 8 0 0,2-8 0 16,0 0 0-16,-4 15 0 0,4-15 0 0,0 0 0 0,-6 20 0 15,6-20 0-15,0 0 0 0,-5 21 0 0,5-21 0 16,0 0 0-16,-2 22 0 0,2-22 0 0,0 0 0 15,-2 26 0-15,2-26 0 0,0 0 0 0,2 25 0 16,-2-25 0-16,0 0 0 0,5 26 0 0,-5-26 0 0,0 0 0 16,13 27 0-16,-13-27 0 0,0 0 0 0,17 28 0 0,-17-28 0 0,0 0 0 0,24 28 0 0,-24-28 0 15,0 0 0-15,32 25 0 0,-32-25 0 0,0 0 0 16,39 23 0-16,-39-23 0 0,0 0 0 0,38 21 0 0,-38-21 0 16,0 0 0-16,47 25 0 0,-47-25 0 0,0 0 0 15,52 28 0-15,-52-28 0 0,0 0 0 0,54 30 0 16,-54-30 0-16,0 0 0 0,49 34 0 0,-49-34 0 0,0 0 0 15,46 35 0-15,-46-35 0 0,0 0 0 0,38 36 0 16,-38-36 0-16,0 0 0 0,31 37 0 0,-31-37 0 16,0 0 0-16,24 35 0 0,-24-35 0 0,0 0 0 0,16 37 0 15,-16-37 0-15,0 0 0 0,8 35 0 0,-8-35 0 16,0 0 0-16,-5 36 0 0,5-36 0 0,0 0 0 16,-15 33 0-16,15-33 0 0,0 0 0 0,-24 31 0 15,24-31 0-15,0 0 0 0,-37 24 0 0,37-24 0 16,0 0 0-16,-43 18 0 0,43-18 0 0,0 0 0 0,-52 9 0 15,52-9 0-15,0 0 0 0,-58 1 0 0,58-1 0 16,0 0 0-16,-60-7 0 0,60 7 0 0,0 0 0 16,-59-13 0-16,59 13 0 0,0 0 0 0,-54-21 0 0,54 21 0 15,0 0 0-15,-45-30 0 0,45 30 0 0,0 0 0 16,-29-29 0-16,13 12 0 0</inkml:trace>
  <inkml:trace contextRef="#ctx0" brushRef="#br0" timeOffset="72647.2909">16917 13590 2048 0,'0'0'0'0,"-1"-1"0"0,1 1 0 0,0 0 0 15,0-5 0-15,0 5 0 0,0 0 0 0,2-5 0 0,-2 5 0 16,0 0 0-16,6-4 0 0,-6 4 0 0,0 0 0 16,10-7 0-16,-10 7 0 0,0 0 0 0,16-6 0 0,-16 6 0 15,0 0 0-15,27-4 0 0,-27 4 0 0,0 0 0 16,35-4 0-16,-35 4 0 0,0 0 0 0,41-2 0 15,-41 2 0-15,0 0 0 0,48-2 0 0,-48 2 0 16,0 0 0-16,57-2 0 0,-57 2 0 0,0 0 0 0,66-2 0 16,-66 2 0-16,0 0 0 0,74-2 0 15,-74 2 0-15,0 0 0 0,76-1 0 0,-76 1 0 0,0 0 0 16,76 2 0-16,-76-2 0 0,0 0 0 0,64 5 0 16,-64-5 0-16,0 0 0 0,54 4 0 0,-54-4 0 0,0 0 0 15,38 4 0-15,-38-4 0 0,19 0 0 0</inkml:trace>
  <inkml:trace contextRef="#ctx0" brushRef="#br0" timeOffset="73255.4927">18286 13985 2048 0,'0'0'0'16,"2"-2"0"-16,-2 2 0 0,0 0 0 0,6-10 0 15,-6 10 0-15,0 0 0 0,8-15 0 0,-8 15 0 0,0 0 0 16,3-16 0-16,-3 16 0 0,0 0 0 0,-5-14 0 15,5 14 0-15,0 0 0 0,-13-12 0 0,13 12 0 16,0 0 0-16,-21-10 0 0,21 10 0 0,0 0 0 0,-35-5 0 16,35 5 0-16,0 0 0 0,-41 2 0 0,41-2 0 15,0 0 0-15,-50 11 0 0,50-11 0 0,0 0 0 16,-51 21 0-16,51-21 0 0,0 0 0 0,-33 17 0 16,33-17 0-16,0 0 0 0,-44 36 0 0,44-36 0 0,0 0 0 15,-39 44 0-15,39-44 0 0,0 0 0 0,-28 49 0 16,28-49 0-16,0 0 0 0,-15 49 0 0,15-49 0 15,0 0 0-15,0 49 0 0,0-49 0 0,0 0 0 0,14 47 0 16,-14-47 0-16,0 0 0 0,38 48 0 0,-38-48 0 16,0 0 0-16,57 44 0 0,-57-44 0 0,0 0 0 15,75 39 0-15,-75-39 0 0,0 0 0 0,84 27 0 0,-84-27 0 16,0 0 0-16,81 12 0 0,-81-12 0 0,0 0 0 16,67-4 0-16,-67 4 0 0,0 0 0 0,46-12 0 15,-46 12 0-15,28-8 0 0</inkml:trace>
  <inkml:trace contextRef="#ctx0" brushRef="#br0" timeOffset="74087.6297">18571 13927 2048 0,'0'0'0'0,"0"1"0"0,0-1 0 15,0 0 0-15,1 1 0 0,-1-1 0 0,0 0 0 16,4 2 0-16,-4-2 0 0,0 0 0 0,9 8 0 15,-9-8 0-15,0 0 0 0,14 21 0 0,-14-21 0 0,0 0 0 16,12 31 0-16,-12-31 0 0,0 0 0 0,14 38 0 16,-14-38 0-16,0 0 0 0,8 47 0 0,-8-47 0 15,0 0 0-15,5 51 0 0,-5-51 0 0,0 0 0 16,1 49 0-16,-1-49 0 0,0 0 0 0,-3 46 0 0,3-46 0 16,0 0 0-16,-4 35 0 0,4-35 0 0,0 0 0 15,-5 27 0-15,5-27 0 0,0 0 0 0,-4 19 0 16,4-19 0-16,0 0 0 0,-3 10 0 0,3-10 0 0,0 0 0 15,-1 5 0-15,1-5 0 0,0 0 0 0,0-1 0 16,0 1 0-16,0 0 0 0,5-13 0 0,-5 13 0 16,0 0 0-16,13-30 0 0,-13 30 0 0,0 0 0 15,20-41 0-15,-20 41 0 0,0 0 0 0,27-49 0 0,-27 49 0 16,0 0 0-16,29-50 0 0,-29 50 0 0,0 0 0 16,33-46 0-16,-33 46 0 0,0 0 0 0,35-43 0 15,-35 43 0-15,0 0 0 0,32-36 0 0,-32 36 0 0,0 0 0 16,33-29 0-16,-33 29 0 0,0 0 0 0,32-19 0 15,-32 19 0-15,0 0 0 0,34-9 0 0,-34 9 0 16,0 0 0-16,30 3 0 0,-30-3 0 0,0 0 0 0,31 14 0 16,-31-14 0-16,0 0 0 0,25 28 0 0,-25-28 0 0,0 0 0 0,23 40 0 0,-23-40 0 15,0 0 0-15,22 50 0 0,-22-50 0 0,0 0 0 16,18 57 0-16,-18-57 0 0,0 0 0 0,12 57 0 16,-12-57 0-16,0 0 0 0,7 43 0 0,-7-43 0 0,0 0 0 15,1 46 0-15,-1-46 0 0,0 0 0 0,0 35 0 16,0-35 0-16,0 0 0 0,1 20 0 0,-1-20 0 15,0 0 0-15,0 11 0 0,0-11 0 0,0 0 0 0,1 4 0 16,-1-4 0-16,0 0 0 0,-1-4 0 0,1 4 0 16,0 0 0-16,4-20 0 0,-4 20 0 0,0 0 0 15,9-37 0-15,-9 37 0 0,0 0 0 0,17-48 0 0,-17 48 0 16,0 0 0-16,20-58 0 0,-20 58 0 0,0 0 0 16,24-62 0-16,-24 62 0 0,0 0 0 0,28-56 0 15,-28 56 0-15,0 0 0 0,28-53 0 0,-28 53 0 0,0 0 0 16,31-46 0-16,-31 46 0 0,0 0 0 0,31-35 0 15,-31 35 0-15,0 0 0 0,28-22 0 0,-28 22 0 16,0 0 0-16,30-13 0 0,-30 13 0 0,0 0 0 0,33 2 0 31,-33-2 0-31,0 0 0 0,33 21 0 0,-33-21 0 0,0 0 0 16,30 40 0-16,-30-40 0 0,0 0 0 0,31 50 0 16,-31-50 0-16,0 0 0 0,25 60 0 0,-25-60 0 0,0 0 0 0,27 62 0 0,-27-62 0 0,0 0 0 15,22 60 0-15,-22-60 0 0,0 0 0 0,23 57 0 0,-23-57 0 31,0 0 0-31,27 53 0 0,-27-53 0 0,0 0 0 0,36 43 0 16,-36-43 0-16,0 0 0 0,47 28 0 0,-47-28 0 16,42 11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22.75" units="1/deg"/>
          <inkml:channelProperty channel="T" name="resolution" value="1" units="1/dev"/>
        </inkml:channelProperties>
      </inkml:inkSource>
      <inkml:timestamp xml:id="ts0" timeString="2024-05-09T06:34:18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3601 10733 2048 0,'0'0'0'0,"0"0"0"0,0 0 0 0,0 0 0 15,5-5 0-15,-5 5 0 0,0 0 0 0,3-7 0 16,-3 7 0-16,0 0 0 0,3-2 0 0,-3 2 0 16,0 0 0-16,3-11 0 0,-3 11 0 0,0 0 0 0,3-12 0 15,-3 12 0-15,0 0 0 0,3-4 0 0,-3 4 0 16,0 0 0 0,3-17 0-16,-3 17 0 0,0 0 0 0,3-12 0 0,-3 12 0 15,0 0 0-15,-3-19 0 0,3 19 0 0,0 0 0 16,-14-21 0-16,14 21 0 0,0 0 0 0,-25-22 0 0,25 22 0 0,0 0 0 0,-20-15 0 0,20 15 0 15,0 0 0-15,-33-10 0 0,33 10 0 0,0 0 0 16,-42-8 0 0,42 8 0-16,0 0 0 0,-31-3 0 0,31 3 0 0,0 0 0 15,-48 3 0-15,48-3 0 0,0 0 0 0,-48 8 0 16,48-8 0-16,0 0 0 0,-54 16 0 0,54-16 0 16,0 0 0-16,-51 18 0 0,51-18 0 0,0 0 0 0,-52 26 0 15,52-26 0-15,0 0 0 0,-46 32 0 0,46-32 0 16,0 0 0-16,-45 40 0 0,45-40 0 0,0 0 0 15,-42 56 0-15,42-56 0 0,0 0 0 0,-30 53 0 16,30-53 0-16,0 0 0 0,-21 69 0 0,21-69 0 0,0 0 0 16,-5 68 0-16,5-68 0 0,0 0 0 15,8 78 0-15,-8-78 0 0,0 0 0 0,18 70 0 0,-18-70 0 0,0 0 0 16,36 74 0-16,-36-74 0 0,0 0 0 0,44 64 0 16,-44-64 0-16,0 0 0 0,59 63 0 0,-59-63 0 15,0 0 0-15,59 48 0 0,-59-48 0 0,0 0 0 16,68 37 0-16,-68-37 0 0,0 0 0 0,64 24 0 0,-64-24 0 15,0 0 0-15,58 12 0 0,-58-12 0 0,0 0 0 0,56-1 0 0,-56 1 0 16,0 0 0-16,65-18 0 0,-65 18 0 0,0 0 0 0,54-26 0 16,-54 26 0-16,0 0 0 0,56-43 0 0,-56 43 0 15,0 0 0-15,45-43 0 0,-45 43 0 0,0 0 0 0,44-50 0 16,-44 50 0-16,0 0 0 0,37-60 0 16,-37 60 0-16,0 0 0 15,27-59 0-15,-27 59 0 0,0 0 0 0,17-70 0 16,-17 70 0-16,0 0 0 0,8-71 0 0,-8 71 0 0,0 0 0 15,-2-63 0-15,2 63 0 0,0 0 0 0,-13-70 0 16,13 70 0-16,0 0 0 0,-19-62 0 0,19 62 0 16,0 0 0-16,-28-62 0 0,28 62 0 0,0 0 0 15,-27-51 0-15,27 51 0 0,0 0 0 0,-34-49 0 0,34 49 0 16,0 0 0-16,-34-42 0 0,34 42 0 0,0 0 0 16,-21-26 0-16,21 26 0 0,0 0 0 0,-21-21 0 15,21 21 0-15,0 0 0 0,-14-12 0 0,14 12 0 0,0 0 0 16,-21-4 0-16,21 4 0 0,0 0 0 0,-16-1 0 15,16 1 0-15,0 0 0 0,-16 10 0 0,16-10 0 0,0 0 0 16,-6 27 0-16,6-27 0 0,0 0 0 0,-3 21 0 16,3-21 0-16,0 0 0 0,11 24 0 0,-11-24 0 15,0 0 0-15,41 28 0 0,-41-28 0 16,0 0 0-16,54 23 0 0,-54-23 0 0,0 0 0 0,75 16 0 16,-75-16 0-16,0 0 0 0,71 10 0 0,-71-10 0 15,0 0 0-15,87 2 0 0,-87-2 0 0,0 0 0 0,81-1 0 16,-81 1 0-16,0 0 0 0,92-9 0 0,-92 9 0 15,0 0 0-15,84-13 0 0,-84 13 0 0,0 0 0 16,88-18 0-16,-88 18 0 0,0 0 0 0,80-19 0 16,-80 19 0-16,0 0 0 0,74-27 0 0,-74 27 0 0,0 0 0 15,65-26 0-15,-65 26 0 0,0 0 0 0,54-24 0 16,-54 24 0-16,0 0 0 0,35-15 0 0,-35 15 0 16,0 0 0-16,27-16 0 0,-27 16 0 0,0 0 0 0,17-11 0 15,-17 11 0-15,0 0 0 0,10-6 0 0,-10 6 0 16,0 0 0-16,9-14 0 0,-9 14 0 0,0 0 0 15,6-11 0-15,-6 9 0 0</inkml:trace>
  <inkml:trace contextRef="#ctx0" brushRef="#br0" timeOffset="670.9876">4590 10811 2048 0,'0'0'0'15,"0"1"0"-15,0-1 0 0,0 0 0 0,0 0 0 16,0 0 0-16,0 0 0 0,0 0 0 0,0 0 0 0,0 0 0 16,0 1 0-16,0-1 0 0,0 0 0 0,0 1 0 15,0-1 0-15,0 0 0 0,0 1 0 0,0-1 0 16,0 0 0-16,11-3 0 0,-11 3 0 0,0 0 0 0,10-3 0 15,-10 3 0-15,0 0 0 0,21-3 0 0,-21 3 0 16,0 0 0-16,31 0 0 0,-31 0 0 0,0 0 0 0,42 4 0 0,-42-4 0 0,0 0 0 16,50 3 0-16,-50-3 0 0,0 0 0 0,52 6 0 15,-52-6 0-15,0 0 0 0,76 9 0 0,-76-9 0 16,0 0 0-16,74 7 0 0,-74-7 0 0,0 0 0 0,89 10 0 16,-89-10 0-16,0 0 0 0,83 8 0 0,-83-8 0 15,0 0 0-15,83 8 0 0,-83-8 0 0,0 0 0 16,71 6 0-16,-71-6 0 0,0 0 0 0,64 6 0 15,-64-6 0-15,0 0 0 0,61 6 0 0,-61-6 0 0,0 0 0 16,55 8 0-16,-55-8 0 0,0 0 0 0,36 8 0 16,-36-8 0-1,0 0 0-15,36 8 0 0</inkml:trace>
  <inkml:trace contextRef="#ctx0" brushRef="#br0" timeOffset="1062.1723">4693 11142 2048 0,'0'0'0'0,"-3"-1"0"0,3 1 0 0,0 0 0 16,-2-2 0-16,2 2 0 0,0 0 0 0,-1-3 0 16,1 3 0-16,0 0 0 0,0 4 0 0,0-4 0 15,0 0 0-15,7 3 0 0,-7-3 0 0,0 0 0 0,18 7 0 16,-18-7 0-16,0 0 0 0,36 8 0 0,-36-8 0 0,0 0 0 16,52 6 0-16,-52-6 0 0,0 0 0 15,66 6 0-15,-66-6 0 0,0 0 0 0,80 3 0 0,-80-3 0 16,0 0 0-16,85 6 0 0,-85-6 0 0,0 0 0 15,89 6 0-15,-89-6 0 0,0 0 0 0,87 7 0 0,-87-7 0 16,0 0 0-16,85 9 0 0,-85-9 0 0,0 0 0 16,80 9 0-16,-80-9 0 0,0 0 0 15,77 7 0-15,-77-7 0 0,50 5 0 0</inkml:trace>
  <inkml:trace contextRef="#ctx0" brushRef="#br0" timeOffset="1701.9625">6247 10622 2048 0,'0'0'0'0,"-4"-11"0"0,4 11 0 0,0 0 0 0,-10-23 0 16,10 23 0-16,0 0 0 0,-13-24 0 0,13 24 0 15,0 0 0-15,-12-31 0 0,12 31 0 0,0 0 0 16,-13-33 0-16,13 33 0 0,0 0 0 0,-11-35 0 16,11 35 0-16,0 0 0 0,-12-37 0 0,12 37 0 15,0 0 0-15,-9-38 0 0,9 38 0 0,0 0 0 0,-9-39 0 16,9 39 0-16,0 0 0 0,-6-36 0 0,6 36 0 16,0 0 0-16,-5-36 0 0,5 36 0 0,0 0 0 15,0-35 0-15,0 35 0 0,0 0 0 0,5-32 0 0,-5 32 0 16,0 0 0-16,6-30 0 0,-6 30 0 0,0 0 0 15,10-27 0-15,-10 27 0 0,0 0 0 0,20-23 0 0,-20 23 0 16,0 0 0-16,27-25 0 0,-27 25 0 16,0 0 0-16,42-21 0 0,-42 21 0 0,0 0 0 0,50-15 0 15,-50 15 0-15,0 0 0 0,56-11 0 0,-56 11 0 0,0 0 0 0,66-6 0 16,-66 6 0-16,0 0 0 0,73-1 0 0,-73 1 0 16,0 0 0-16,83 6 0 0,-83-6 0 0,0 0 0 15,86 9 0-15,-86-9 0 0,0 0 0 0,92 13 0 0,-92-13 0 16,0 0 0-16,100 14 0 0,-100-14 0 0,0 0 0 15,99 12 0-15,-99-12 0 0,0 0 0 0,93 9 0 16,-93-9 0-16,0 0 0 0,83 6 0 0,-83-6 0 0,0 0 0 16,67 6 0-16,-67-6 0 0,0 0 0 0,49 4 0 15,-49-4 0-15,0 0 0 16,30-1 0-16,-30 1 0 0,0 0 0 0,10-10 0 0,-10 10 0 16,2-10 0-16</inkml:trace>
  <inkml:trace contextRef="#ctx0" brushRef="#br0" timeOffset="2155.3702">6408 10144 2048 0,'0'0'0'0,"2"2"0"16,-2-2 0-16,0 0 0 0,7 0 0 0,-7 0 0 15,0 0 0-15,5 0 0 0,-5 0 0 0,0 0 0 16,6 4 0-16,-6-4 0 0,0 0 0 0,10 12 0 16,-10-12 0-16,0 0 0 0,12 21 0 0,-12-21 0 0,0 0 0 15,15 31 0-15,-15-31 0 0,0 0 0 0,9 22 0 16,-9-22 0-16,0 0 0 0,16 51 0 0,-16-51 0 15,0 0 0-15,19 61 0 0,-19-61 0 0,0 0 0 16,16 65 0-16,-16-65 0 0,0 0 0 0,15 65 0 0,-15-65 0 16,0 0 0-16,14 67 0 0,-14-67 0 0,0 0 0 15,10 66 0-15,-10-66 0 0,0 0 0 0,7 61 0 0,-7-61 0 16,0 0 0-16,0 54 0 0,0-54 0 0,0 0 0 16,-5 45 0-16,5-45 0 0,0 0 0 0,-12 37 0 15,12-37 0-15,0 0 0 0,-24 27 0 0,24-27 0 16,0 0 0-16,-41 22 0 0,41-22 0 0,0 0 0 0,-48 14 0 15,48-14 0-15,0 0 0 0,-56 5 0 0,56-5 0 16,0 0 0-16,-46-5 0 0,46 5 0 0,0 0 0 16,-28-18 0-16,10 5 0 0</inkml:trace>
  <inkml:trace contextRef="#ctx0" brushRef="#br0" timeOffset="2664.7564">6868 10202 2048 0,'0'0'0'0,"0"1"0"0,0-1 0 16,0 0 0-16,0 1 0 0,0-1 0 0,0 0 0 0,0 4 0 16,0-4 0-16,0 0 0 0,-3 14 0 0,3-14 0 15,0 0 0-15,-2 22 0 0,2-22 0 0,0 0 0 16,-1 31 0-16,1-31 0 0,0 0 0 0,-2 40 0 0,2-40 0 16,0 0 0-16,-4 47 0 0,4-47 0 0,0 0 0 15,-3 50 0-15,3-50 0 0,0 0 0 0,-3 50 0 16,3-50 0-16,0 0 0 0,-1 48 0 0,1-48 0 15,0 0 0-15,-3 49 0 0,3-49 0 0,0 0 0 0,-2 46 0 16,2-46 0-16,0 0 0 0,1 44 0 0,-1-44 0 16,0 0 0-16,5 45 0 0,-5-45 0 0,0 0 0 15,12 43 0-15,-12-43 0 0,0 0 0 0,14 40 0 0,-14-40 0 16,0 0 0-16,21 35 0 0,-21-35 0 0,0 0 0 0,36 28 0 16,-36-28 0-16,0 0 0 0,49 21 0 0,-49-21 0 15,0 0 0-15,67 10 0 0,-67-10 0 0,0 0 0 16,71 3 0-16,-71-3 0 0,0 0 0 0,58-1 0 15,-58 1 0-15,0 0 0 0,42-5 0 0,-42 5 0 16,0 0 0-16,24-8 0 0,-9 2 0 0</inkml:trace>
  <inkml:trace contextRef="#ctx0" brushRef="#br0" timeOffset="3139.694">6071 11162 2048 0,'0'0'0'16,"0"0"0"-16,0 0 0 0,0 0 0 0,5-3 0 0,-5 3 0 15,0 0 0-15,10-6 0 0,-10 6 0 0,0 0 0 16,20-3 0-16,-20 3 0 0,0 0 0 0,27-3 0 0,-27 3 0 0,0 0 0 16,39 0 0-16,-39 0 0 0,0 0 0 0,54 0 0 15,-54 0 0-15,0 0 0 0,70 3 0 0,-70-3 0 0,0 0 0 16,85 3 0-16,-85-3 0 0,0 0 0 0,101 6 0 15,-101-6 0-15,97 7 0 0,-97-7 0 0,93 7 0 0,-93-7 0 16,89 8 0-16,-89-8 0 0,87 8 0 0,-87-8 0 16,90 9 0-16,-90-9 0 15,91 8 0-15,-91-8 0 0,89 11 0 0,-89-11 0 16,0 0 0-16,100 10 0 0,-100-10 0 0,93 11 0 16,-93-11 0-16,0 0 0 0,91 12 0 0,-91-12 0 0,0 0 0 15,85 8 0-15,-85-8 0 0,0 0 0 0,72 8 0 16,-72-8 0-16,0 0 0 0,52 5 0 0,-52-5 0 15,0 0 0-15,31 1 0 0,-31-1 0 0,0 0 0 16,8-1 0-16,-8-1 0 0</inkml:trace>
  <inkml:trace contextRef="#ctx0" brushRef="#br0" timeOffset="3839.9567">6675 11490 2048 0,'0'0'0'0,"-2"-3"0"0,2 3 0 0,0 0 0 0,-1-2 0 16,1 2 0-16,0 0 0 0,-2-2 0 0,2 2 0 0,0 0 0 15,-3-1 0-15,3 1 0 0,0 0 0 0,-4 3 0 16,4-3 0-16,0 0 0 0,-11 9 0 0,11-9 0 16,0 0 0-16,-12 13 0 0,12-13 0 0,0 0 0 15,-14 18 0-15,14-18 0 0,0 0 0 0,-12 25 0 0,12-25 0 16,0 0 0-16,-11 28 0 0,11-28 0 0,0 0 0 15,-7 31 0-15,7-31 0 0,0 0 0 0,2 33 0 16,-2-33 0-16,0 0 0 0,10 33 0 0,-10-33 0 0,0 0 0 16,17 32 0-16,-17-32 0 0,0 0 0 0,26 30 0 15,-26-30 0-15,0 0 0 0,33 28 0 0,-33-28 0 16,0 0 0-16,44 27 0 0,-44-27 0 0,0 0 0 0,52 25 0 0,-52-25 0 16,0 0 0-16,62 23 0 0,-62-23 0 0,0 0 0 0,67 23 0 15,-67-23 0-15,0 0 0 0,66 24 0 0,-66-24 0 16,0 0 0-16,63 28 0 0,-63-28 0 0,0 0 0 15,54 31 0-15,-54-31 0 0,0 0 0 0,48 36 0 0,-48-36 0 16,0 0 0-16,38 35 0 0,-38-35 0 0,0 0 0 16,26 40 0-16,-26-40 0 0,0 0 0 0,16 37 0 15,-16-37 0-15,0 0 0 0,5 35 0 0,-5-35 0 16,0 0 0-16,-11 33 0 16,11-33 0-16,0 0 0 0,-27 33 0 0,27-33 0 0,0 0 0 15,-38 32 0-15,38-32 0 0,0 0 0 0,-53 26 0 0,53-26 0 16,0 0 0-16,-64 21 0 0,64-21 0 0,0 0 0 15,-70 17 0-15,70-17 0 0,0 0 0 0,-69 9 0 16,69-9 0-16,0 0 0 0,-65-3 0 0,65 3 0 16,0 0 0-16,-57-10 0 0,57 10 0 0,0 0 0 0,-52-21 0 15,52 21 0-15,0 0 0 0,-44-32 0 0,44 32 0 16,0 0 0-16,-34-47 0 0,34 47 0 16,0 0 0-16,-21-34 0 0,11 13 0 0</inkml:trace>
  <inkml:trace contextRef="#ctx0" brushRef="#br0" timeOffset="4170.8642">6716 11555 2048 0,'0'0'0'0,"0"0"0"15,0 0 0-15,0 0 0 0,2 1 0 0,-2-1 0 16,0 0 0-16,7-3 0 0,-7 3 0 0,0 0 0 0,17-3 0 16,-17 3 0-1,0 0 0-15,31-4 0 0,-31 4 0 0,0 0 0 16,38-3 0-16,-38 3 0 0,0 0 0 0,45 1 0 16,-45-1 0-16,0 0 0 0,53 3 0 0,-53-3 0 0,0 0 0 15,57 7 0-15,-57-7 0 0,0 0 0 0,63 10 0 16,-63-10 0-16,0 0 0 0,69 12 0 0,-69-12 0 15,0 0 0-15,78 14 0 0,-78-14 0 0,0 0 0 16,86 12 0-16,-86-12 0 0,0 0 0 0,89 8 0 0,-89-8 0 16,0 0 0-16,81 3 0 0,-81-3 0 0,59-1 0 15</inkml:trace>
  <inkml:trace contextRef="#ctx0" brushRef="#br0" timeOffset="5314.2573">8189 11985 2048 0,'0'0'0'0,"-2"-2"0"16,2 2 0-16,0 0 0 0,-6-8 0 0,6 8 0 0,0 0 0 16,-5-17 0-16,5 17 0 0,0 0 0 0,-7-22 0 0,7 22 0 15,0 0 0-15,-3-35 0 0,3 35 0 0,0 0 0 16,-1-42 0-16,1 42 0 0,0 0 0 0,4-49 0 15,-4 49 0-15,0 0 0 0,4-56 0 0,-4 56 0 16,0 0 0-16,9-60 0 0,-9 60 0 0,0 0 0 0,13-64 0 16,-13 64 0-16,0 0 0 0,14-66 0 0,-14 66 0 15,0 0 0-15,18-61 0 0,-18 61 0 0,0 0 0 16,23-62 0-16,-23 62 0 0,0 0 0 0,26-55 0 16,-26 55 0-16,0 0 0 0,27-43 0 0,-27 43 0 0,0 0 0 15,22-32 0-15,-22 32 0 0,0 0 0 0,30-25 0 16,-30 25 0-16,0 0 0 0,31-15 0 0,-31 15 0 15,0 0 0-15,38-4 0 0,-38 4 0 0,0 0 0 0,35 8 0 16,-35-8 0-16,0 0 0 0,32 22 0 0,-32-22 0 16,0 0 0-16,29 34 0 0,-29-34 0 0,0 0 0 0,24 45 0 15,-24-45 0-15,0 0 0 0,20 50 0 16,-20-50 0-16,0 0 0 0,12 54 0 0,-12-54 0 0,0 0 0 16,9 55 0-16,-9-55 0 0,0 0 0 0,4 46 0 0,-4-46 0 15,0 0 0-15,0 33 0 0,0-33 0 0,0 0 0 16,-3 21 0-16,3-21 0 0,0 0 0 0,-1 9 0 0,1-9 0 15,0 0 0-15,-2 3 0 0,2-3 0 0,0 0 0 16,-2-9 0-16,2 9 0 0,0 0 0 0,2-23 0 16,-2 23 0-16,0 0 0 0,9-37 0 15,-9 37 0-15,0 0 0 0,9-44 0 0,-9 44 0 0,0 0 0 0,15-47 0 16,-15 47 0-16,0 0 0 0,11-45 0 16,-11 45 0-16,0 0 0 0,17-46 0 0,-17 46 0 0,0 0 0 15,16-39 0-15,-16 39 0 0,0 0 0 0,15-34 0 0,-15 34 0 16,0 0 0-16,19-27 0 0,-19 27 0 0,0 0 0 15,20-23 0-15,-20 23 0 0,0 0 0 0,26-14 0 16,-26 14 0-16,0 0 0 0,33-4 0 0,-33 4 0 16,0 0 0-16,38 7 0 0,-38-7 0 0,0 0 0 15,37 16 0-15,-37-16 0 0,0 0 0 0,35 25 0 0,-35-25 0 16,0 0 0-16,32 32 0 0,-32-32 0 0,0 0 0 0,25 34 0 16,-25-34 0-16,0 0 0 0,21 38 0 0,-21-38 0 0,0 0 0 15,14 33 0-15,-14-33 0 16,0 0 0-16,14 29 0 0,-14-29 0 0,0 0 0 0,7 23 0 0,-7-23 0 15,0 0 0-15,5 13 0 0,-5-13 0 0,0 0 0 16,4 7 0-16,-4-7 0 0,0 0 0 0,1 3 0 16,-1-3 0-16,0 0 0 0,1 2 0 0,-1-2 0 15,0 0 0-15,0-4 0 0,0 4 0 16,0 0 0-16,6-15 0 0,-6 15 0 0,0 0 0 0,13-25 0 0,-13 25 0 0,0 0 0 0,23-36 0 16,-23 36 0-16,0 0 0 0,36-48 0 0,-36 48 0 0,0 0 0 15,45-47 0-15,-45 47 0 0,0 0 0 0,50-44 0 31,-50 44 0-31,0 0 0 0,57-36 0 0,-57 36 0 0,0 0 0 16,58-26 0-16,-58 26 0 0,0 0 0 0,60-16 0 16,-60 16 0-16,0 0 0 0,62-6 0 0,-62 6 0 0,0 0 0 15,64 4 0-15,-64-4 0 0,0 0 0 0,62 15 0 0,-62-15 0 16,0 0 0-16,49 26 0 0,-49-26 0 0,0 0 0 16,40 34 0-16,-40-34 0 0,0 0 0 0,28 40 0 0,-28-40 0 15,0 0 0-15,17 50 0 0,-17-50 0 0,0 0 0 16,13 58 0-16,-13-58 0 0,0 0 0 15,14 62 0-15,-14-62 0 0,0 0 0 0,19 66 0 0,-19-66 0 16,0 0 0-16,32 66 0 0,-32-66 0 0,0 0 0 16,46 52 0-16,-46-52 0 0,0 0 0 0,50 24 0 0,-50-24 0 15,43 10 0-15</inkml:trace>
  <inkml:trace contextRef="#ctx0" brushRef="#br0" timeOffset="6317.9234">2871 12298 2048 0,'0'0'0'0,"16"2"0"0,-16-2 0 0,0 0 0 15,27 0 0-15,-27 0 0 0,0 0 0 0,46-3 0 16,-46 3 0-16,0 0 0 0,71-3 0 0,-71 3 0 15,0 0 0-15,73-2 0 0,-73 2 0 0,0 0 0 0,93-3 0 0,-93 3 0 16,98-3 0-16,-98 3 0 0,89-3 0 0,-89 3 0 0,92-4 0 16,-92 4 0-16,96-3 0 0,-96 3 0 0,99-1 0 15,-99 1 0-15,105-1 0 0,-105 1 0 0,111 0 0 16,-111 0 0-16,120 1 0 0,-120-1 0 0,126 1 0 0,-19 1 0 16,-15-1 0-16,-92-1 0 0,107 0 0 0,-7 1 0 15,-8 2 0 1,-92-3 0-16,111 6 0 0,1-3 0 0,-12 0 0 0,-8 0 0 15,0 0 0-15,-2 1 0 0,2 2 0 0,-1-3 0 16,1 3 0-16,0-3 0 0,2 4 0 0,-2-2 0 16,2 3 0-16,2-2 0 0,1 0 0 0,-1-1 0 15,0 0 0-15,2 2 0 0,1-2 0 0,-1 0 0 0,4 1 0 16,-3-1 0-16,1 2 0 0,1 0 0 0,-1 1 0 16,2-2 0-16,1 5 0 0,-1-4 0 0,1 2 0 15,0 0 0-15,-2-1 0 0,2 3 0 0,-3-3 0 0,0 1 0 16,-1-1 0-16,-1 2 0 0,-3-2 0 0,-3 2 0 15,0-2 0-15,0 2 0 0,-3 1 0 0,2-2 0 16,-2 3 0-16,-89-12 0 0,117 14 0 0,-3 1 0 0,-14 0 0 16,-7-1 0-16,-93-14 0 0,113 14 0 0,-6 1 0 15,-10-3 0-15,-97-12 0 0,111 13 0 0,-11-1 0 16,-100-12 0-16,105 12 0 0,-105-12 0 0,113 11 0 0,-113-11 0 16,109 7 0-16,-109-7 0 0,99 4 0 0,-99-4 0 15,0 0 0-15,89 5 0 0,-89-5 0 0,0 0 0 16,97 3 0-16,-97-3 0 0,0 0 0 0,82 5 0 0,-82-5 0 15,0 0 0-15,69 0 0 0,-69 0 0 0,0 0 0 16,44 0 0-16,-44 0 0 0,0 0 0 0,21-7 0 16,-21 7 0-16,0 0 0 0,-1-20 0 0,1 20 0 0,0 0 0 15,-17-29 0-15,3 7 0 0</inkml:trace>
  <inkml:trace contextRef="#ctx0" brushRef="#br0" timeOffset="8389.9971">4038 13600 2048 0,'0'0'0'0,"0"0"0"0,0 0 0 0,0 0 0 16,1 0 0-16,-1 0 0 0,0 0 0 0,5-4 0 0,-5 4 0 0,0 0 0 15,7-6 0-15,-7 6 0 0,0 0 0 0,6-15 0 16,-6 15 0-16,0 0 0 0,15-29 0 16,-15 29 0-16,0 0 0 0,12-21 0 0,-12 21 0 0,0 0 0 15,6-32 0-15,-6 32 0 0,0 0 0 0,-3-41 0 16,3 41 0-16,0 0 0 0,-24-54 0 0,24 54 0 15,0 0 0-15,-30-47 0 0,30 47 0 0,0 0 0 16,-29-41 0-16,29 41 0 0,0 0 0 0,-45-40 0 0,45 40 0 16,0 0 0-16,-54-38 0 0,54 38 0 0,0 0 0 15,-53-25 0-15,53 25 0 0,0 0 0 0,-51-17 0 16,51 17 0-16,0 0 0 0,-65-1 0 0,65 1 0 0,0 0 0 0,-62 9 0 16,62-9 0-16,0 0 0 0,-68 30 0 0,68-30 0 0,0 0 0 15,-62 42 0-15,62-42 0 16,0 0 0-16,-54 63 0 0,54-63 0 0,0 0 0 0,-34 61 0 0,34-61 0 15,0 0 0-15,-10 77 0 0,10-77 0 0,0 0 0 0,3 73 0 16,-3-73 0-16,0 0 0 0,30 78 0 0,-30-78 0 16,0 0 0-16,41 62 0 0,-41-62 0 0,0 0 0 0,57 50 0 15,-57-50 0-15,0 0 0 0,64 34 0 0,-64-34 0 0,0 0 0 16,55 15 0-16,-55-15 0 0,0 0 0 0,62-8 0 16,-62 8 0-1,0 0 0-15,61-21 0 0,-61 21 0 0,0 0 0 0,63-50 0 0,-63 50 0 0,0 0 0 0,56-57 0 16,-56 57 0-16,0 0 0 0,59-82 0 0,-59 82 0 15,45-86 0-15,-45 86 0 0,0 0 0 0,38-79 0 0,-38 79 0 16,0 0 0-16,27-99 0 0,-27 99 0 0,21-92 0 16,-21 92 0-16,0 0 0 0,15-76 0 0,-15 76 0 15,0 0 0-15,6-82 0 0,-6 82 0 0,0 0 0 16,5-72 0-16,-5 72 0 0,0 0 0 0,3-60 0 0,-3 60 0 31,0 0 0-31,0-57 0 0,0 57 0 0,0 0 0 0,0-40 0 16,0 40 0-16,0 0 0 0,0-21 0 0,0 21 0 15,0 0 0-15,0-10 0 0,0 10 0 0,0 0 0 16,-6-5 0-16,6 5 0 0,0 0 0 0,-20 23 0 0,20-23 0 16,0 0 0-16,-24 36 0 0,24-36 0 0,0 0 0 15,-20 70 0-15,20-70 0 0,0 0 0 0,-15 78 0 16,15-78 0-16,0 0 0 0,-4 103 0 0,4-103 0 0,7 98 0 16,-7-98 0-16,17 92 0 0,-17-92 0 15,0 0 0-15,21 80 0 0,-21-80 0 0,0 0 0 0,35 92 0 16,-35-92 0-16,0 0 0 0,36 83 0 0,-36-83 0 15,0 0 0-15,42 82 0 0,-42-82 0 0,0 0 0 0,41 67 0 16,-41-67 0-16,0 0 0 0,42 60 0 0,-42-60 0 16,0 0 0-16,38 45 0 0,-38-45 0 0,0 0 0 15,38 34 0-15,-38-34 0 0,0 0 0 0,27 19 0 16,-27-19 0-16,0 0 0 0,43 2 0 0,-43-2 0 16,0 0 0-16,46-11 0 0,-46 11 0 0,0 0 0 0,46-30 0 15,-46 30 0-15,0 0 0 0,41-35 0 0,-41 35 0 16,0 0 0-16,41-51 0 0,-41 51 0 0,0 0 0 0,32-48 0 15,-32 48 0-15,0 0 0 0,23-48 0 0</inkml:trace>
  <inkml:trace contextRef="#ctx0" brushRef="#br0" timeOffset="8796.8299">4858 13298 2048 0,'0'0'0'0,"0"1"0"0,0-1 0 16,0 0 0-16,0 0 0 0,0 0 0 0,0 0 0 15,0 0 0-15,0 0 0 0,0 0 0 0,8-3 0 16,-8 3 0-16,0 0 0 0,8-2 0 0,-8 2 0 0,0 0 0 16,4-2 0-16,-4 2 0 0,0 0 0 0,17 0 0 15,-17 0 0-15,0 0 0 0,28 3 0 0,-28-3 0 16,0 0 0-16,38 2 0 0,-38-2 0 0,0 0 0 0,47 1 0 16,-47-1 0-16,0 0 0 0,48 2 0 0,-48-2 0 15,0 0 0-15,64 3 0 0,-64-3 0 0,0 0 0 16,62 4 0-16,-62-4 0 0,0 0 0 0,73 5 0 15,-73-5 0-15,0 0 0 0,70 9 0 0,-70-9 0 0,0 0 0 16,60 6 0-16,-60-6 0 0,0 0 0 0,55 7 0 16,-55-7 0-16,0 0 0 0,37 3 0 0,-37-3 0 0,26-1 0 15</inkml:trace>
  <inkml:trace contextRef="#ctx0" brushRef="#br0" timeOffset="9156.6487">5044 13548 2048 0,'0'0'0'15,"2"3"0"-15,-2-3 0 0,0 0 0 0,3 3 0 0,-3-3 0 16,0 0 0-16,8 1 0 0,-8-1 0 16,0 0 0-16,16-1 0 0,-16 1 0 0,0 0 0 0,27 0 0 15,-27 0 0-15,0 0 0 0,39 3 0 0,-39-3 0 0,0 0 0 16,49 1 0-16,-49-1 0 0,0 0 0 0,56 3 0 16,-56-3 0-16,0 0 0 0,63 3 0 0,-63-3 0 15,0 0 0-15,68 3 0 0,-68-3 0 0,0 0 0 0,66 5 0 16,-66-5 0-16,0 0 0 0,67 5 0 0,-67-5 0 15,0 0 0-15,61 6 0 0,-61-6 0 0,0 0 0 16,56 0 0-16,-56 0 0 0,0 0 0 0,46-6 0 16,-20 1 0-16</inkml:trace>
  <inkml:trace contextRef="#ctx0" brushRef="#br0" timeOffset="9778.3968">6078 12856 2048 0,'0'0'0'0,"9"-9"0"15,-9 9 0-15,0 0 0 0,16-15 0 0,-16 15 0 0,0 0 0 16,18-16 0-16,-18 16 0 0,0 0 0 16,25-15 0-16,-25 15 0 0,0 0 0 0,37-10 0 0,-37 10 0 15,0 0 0-15,47-5 0 0,-47 5 0 0,0 0 0 16,54-2 0-16,-54 2 0 0,0 0 0 0,57 4 0 0,-57-4 0 0,0 0 0 16,56 8 0-16,-56-8 0 0,0 0 0 0,52 11 0 0,-52-11 0 15,0 0 0-15,48 14 0 0,-48-14 0 16,0 0 0-16,40 19 0 0,-40-19 0 0,0 0 0 0,30 18 0 15,-30-18 0-15,0 0 0 0,25 24 0 16,-25-24 0-16,0 0 0 0,11 24 0 0,-11-24 0 0,0 0 0 16,1 28 0-16,-1-28 0 0,0 0 0 0,-12 31 0 0,12-31 0 15,0 0 0-15,-30 34 0 0,30-34 0 0,0 0 0 16,-38 37 0-16,38-37 0 0,0 0 0 0,-50 35 0 16,50-35 0-16,0 0 0 0,-49 36 0 0,49-36 0 0,0 0 0 15,-45 36 0-15,45-36 0 0,0 0 0 0,-38 35 0 16,38-35 0-16,0 0 0 0,-26 33 0 0,26-33 0 15,0 0 0-15,-13 32 0 0,13-32 0 0,0 0 0 0,-4 28 0 16,4-28 0-16,0 0 0 16,9 26 0-16,-9-26 0 0,0 0 0 0,18 21 0 0,-18-21 0 0,0 0 0 15,35 19 0-15,-35-19 0 0,0 0 0 0,49 18 0 0,-49-18 0 16,0 0 0-16,56 11 0 0,-56-11 0 0,0 0 0 16,61 7 0-16,-61-7 0 15,0 0 0-15,58 7 0 0,-58-7 0 0,0 0 0 0,55 6 0 0,-55-6 0 0,0 0 0 16,44 8 0-16,-44-8 0 0,0 0 0 0,31 8 0 15,-31-8 0-15,0 0 0 0,22 5 0 0,-22-5 0 16,0 0 0-16,12 1 0 0</inkml:trace>
  <inkml:trace contextRef="#ctx0" brushRef="#br0" timeOffset="10341.6579">6504 13932 2048 0,'0'0'0'16,"5"1"0"-16,-5-1 0 0,0 0 0 0,7 1 0 15,-7-1 0-15,0 0 0 0,9 1 0 0,-9-1 0 0,0 0 0 16,8 1 0-16,-8-1 0 0,0 0 0 0,4 0 0 16,-4 0 0-16,0 0 0 0,2 0 0 0,-2 0 0 15,0 0 0-15,2 0 0 0,-2 0 0 0,0 0 0 0,-1 0 0 16,1 0 0-16,0 0 0 0,-4 0 0 0,4 0 0 31,0 0 0-31,-14 1 0 0,14-1 0 0,0 0 0 0,-19 5 0 16,19-5 0-16,0 0 0 0,-17 9 0 0,17-9 0 15,0 0 0-15,-16 12 0 0,16-12 0 0,0 0 0 16,-8 14 0-16,8-14 0 0,0 0 0 0,-3 13 0 0,3-13 0 16,0 0 0-16,1 12 0 0,-1-12 0 0,0 0 0 15,9 12 0-15,-9-12 0 0,0 0 0 0,20 5 0 16,-20-5 0-16,0 0 0 0,24 0 0 0,-24 0 0 16,0 0 0-16,28-7 0 0,-28 7 0 0,0 0 0 0,27-10 0 15,-27 10 0-15,0 0 0 0,21-8 0 0,-21 8 0 0,0 0 0 16,13-8 0-16,-13 8 0 0,0 0 0 15,8-9 0-15,-8 9 0 0,0 0 0 0,1-8 0 0,-1 8 0 16,0 0 0-16,-8-10 0 0,8 10 0 0,0 0 0 16,-13-5 0-16,13 5 0 0,0 0 0 0,-18 0 0 0,18 0 0 15,0 0 0-15,-18 8 0 0,18-8 0 0,0 0 0 16,-21 15 0-16,21-15 0 0,0 0 0 0,-11 23 0 16,11-23 0-16,0 0 0 0,-2 18 0 0,4-8 0 0</inkml:trace>
  <inkml:trace contextRef="#ctx0" brushRef="#br0" timeOffset="11701.9217">3061 15503 2048 0,'0'0'0'0,"0"1"0"0,0-1 0 0,0 0 0 15,0 1 0-15,0-1 0 0,0 0 0 0,0 0 0 16,0 0 0-16,0 0 0 0,0 1 0 15,0-1 0-15,0 0 0 0,0 1 0 0,0-1 0 0,0 0 0 16,-11 11 0-16,11-11 0 0,0 0 0 0,-9 12 0 0,9-12 0 16,0 0 0-16,-16 18 0 0,16-18 0 0,0 0 0 15,-23 28 0-15,23-28 0 0,0 0 0 0,-21 36 0 16,21-36 0-16,0 0 0 0,-21 39 0 0,21-39 0 0,0 0 0 16,-16 40 0-16,16-40 0 0,0 0 0 0,-13 41 0 15,13-41 0-15,0 0 0 0,-3 55 0 0,3-55 0 0,0 0 0 16,5 52 0-16,-5-52 0 15,0 0 0-15,25 56 0 0,-25-56 0 0,0 0 0 0,32 49 0 16,-32-49 0-16,0 0 0 0,51 46 0 0,-51-46 0 0,0 0 0 16,53 35 0-16,-53-35 0 0,0 0 0 0,72 27 0 15,-72-27 0-15,0 0 0 0,75 17 0 0,-75-17 0 16,0 0 0-16,75 4 0 0,-75-4 0 0,0 0 0 0,68 0 0 16,-68 0 0-16,0 0 0 0,62-11 0 15,-62 11 0-15,0 0 0 0,51-17 0 0,-51 17 0 0,0 0 0 16,53-30 0-16,-53 30 0 0,0 0 0 0,44-35 0 15,-44 35 0-15,0 0 0 0,39-47 0 0,-39 47 0 0,0 0 0 0,27-50 0 0,-27 50 0 16,0 0 0-16,14-48 0 0,-14 48 0 0,0 0 0 16,-6-63 0-16,6 63 0 0,0 0 0 0,-20-59 0 15,20 59 0-15,0 0 0 0,-41-64 0 0,41 64 0 0,0 0 0 16,-48-52 0-16,48 52 0 0,0 0 0 0,-69-46 0 16,69 46 0-1,0 0 0-15,-67-33 0 0,67 33 0 0,0 0 0 0,-80-23 0 16,80 23 0-16,0 0 0 0,-72-12 0 0,72 12 0 15,0 0 0-15,-74 1 0 0,74-1 0 0,0 0 0 16,-64 14 0-16,64-14 0 0,0 0 0 0,-56 36 0 16,56-36 0-16,0 0 0 0,-42 44 0 0,42-44 0 0,0 0 0 15,-24 45 0-15,24-45 0 0,0 0 0 0,-3 43 0 16,3-43 0-16,0 0 0 0,20 35 0 0,-1-14 0 0</inkml:trace>
  <inkml:trace contextRef="#ctx0" brushRef="#br0" timeOffset="12278.046">3657 15011 2048 0,'0'0'0'0,"0"2"0"0,0-2 0 0,0 0 0 16,0-1 0-16,0 1 0 0,0 0 0 0,3 1 0 15,-3-1 0-15,0 0 0 0,5 10 0 0,-5-10 0 0,0 0 0 16,9 18 0-16,-9-18 0 0,0 0 0 0,9 27 0 15,-9-27 0-15,0 0 0 0,7 36 0 0,-7-36 0 16,0 0 0-16,6 46 0 0,-6-46 0 0,0 0 0 0,3 52 0 16,-3-52 0-16,0 0 0 0,-3 57 0 0,3-57 0 15,0 0 0-15,-4 61 0 0,4-61 0 16,0 0 0-16,-5 64 0 0,5-64 0 0,0 0 0 0,-9 70 0 16,9-70 0-16,0 0 0 0,-7 71 0 0,7-71 0 0,0 0 0 15,-3 77 0-15,3-77 0 0,0 0 0 0,1 78 0 16,-1-78 0-16,0 0 0 0,8 82 0 0,-8-82 0 0,0 0 0 0,15 77 0 15,-15-77 0-15,0 0 0 0,17 69 0 0,-17-69 0 16,0 0 0-16,21 63 0 0,-21-63 0 0,0 0 0 16,22 56 0-16,-22-56 0 0,0 0 0 0,24 49 0 0,-24-49 0 15,0 0 0-15,29 42 0 16,-29-42 0-16,0 0 0 0,30 34 0 0,-30-34 0 16,0 0 0-16,41 29 0 0,-41-29 0 0,0 0 0 0,48 22 0 15,-48-22 0-15,0 0 0 0,53 16 0 0,-53-16 0 16,0 0 0-16,53 7 0 0,-53-7 0 0,0 0 0 15,52-1 0-15,-52 1 0 0,0 0 0 0,44-9 0 0,-44 9 0 16,0 0 0-16,35-16 0 0,-35 16 0 0,0 0 0 0,21-12 0 0</inkml:trace>
  <inkml:trace contextRef="#ctx0" brushRef="#br0" timeOffset="12745.0932">4444 15669 2048 0,'0'0'0'0,"3"0"0"0,-3 0 0 0,0 0 0 16,11-4 0-16,-11 4 0 0,0 0 0 0,19-7 0 0,-19 7 0 15,0 0 0-15,26-4 0 0,-26 4 0 0,0 0 0 16,36-2 0-16,-36 2 0 0,0 0 0 0,48 1 0 0,-48-1 0 15,0 0 0-15,53 4 0 0,-53-4 0 0,0 0 0 16,61 5 0-16,-61-5 0 0,0 0 0 0,61 8 0 16,-61-8 0-16,0 0 0 0,59 9 0 0,-59-9 0 0,0 0 0 15,57 9 0-15,-57-9 0 0,0 0 0 0,50 13 0 0,-50-13 0 0,0 0 0 0,43 12 0 16,-43-12 0-16,0 0 0 0,31 6 0 0,-31-6 0 16,0 0 0-16,21 1 0 0,-21-1 0 0,0 0 0 15,13-1 0-15,-13 1 0 0,7 0 0 0</inkml:trace>
  <inkml:trace contextRef="#ctx0" brushRef="#br0" timeOffset="13123.7354">4519 15906 2048 0,'0'0'0'0,"-2"2"0"0,2-2 0 16,0 0 0-16,-1 3 0 15,1-3 0-15,0 0 0 0,-2 0 0 0,2 0 0 0,0 0 0 0,0 1 0 16,0-1 0-16,0 0 0 0,3 0 0 0,-3 0 0 0,0 0 0 16,10 4 0-16,-10-4 0 0,0 0 0 0,22 4 0 31,-22-4 0-31,0 0 0 0,32 5 0 0,-32-5 0 0,0 0 0 15,38 2 0-15,-38-2 0 0,0 0 0 0,44 6 0 16,-44-6 0-16,0 0 0 0,49 8 0 0,-49-8 0 16,0 0 0-16,54 7 0 0,-54-7 0 0,0 0 0 0,58 10 0 15,-58-10 0-15,0 0 0 0,59 8 0 0,-59-8 0 16,0 0 0-16,59 13 0 0,-59-13 0 0,0 0 0 0,59 7 0 16,-59-7 0-16,0 0 0 0,56 2 0 0,-56-2 0 15,0 0 0-15,55-5 0 0,-55 5 0 0,0 0 0 16,40-11 0-16</inkml:trace>
  <inkml:trace contextRef="#ctx0" brushRef="#br0" timeOffset="14170.8845">5971 15641 2048 0,'0'0'0'0,"3"-1"0"16,-3 1 0-16,0 0 0 0,5-6 0 0,-5 6 0 15,0 0 0-15,9-10 0 0,-9 10 0 0,0 0 0 16,7-13 0-16,-7 13 0 0,0 0 0 0,6-13 0 16,-6 13 0-16,0 0 0 0,3-11 0 0,-3 11 0 0,0 0 0 15,0-13 0-15,0 13 0 0,0 0 0 0,-6-11 0 16,6 11 0-16,0 0 0 0,-16-12 0 0,16 12 0 16,0 0 0-16,-20-8 0 0,20 8 0 0,0 0 0 0,-32-7 0 15,32 7 0-15,0 0 0 0,-37 0 0 0,37 0 0 0,0 0 0 16,-40 4 0-16,40-4 0 0,0 0 0 0,-46 14 0 15,46-14 0-15,0 0 0 0,-47 22 0 0,47-22 0 16,0 0 0-16,-48 32 0 0,48-32 0 0,0 0 0 0,-43 39 0 16,43-39 0-16,0 0 0 0,-39 50 0 0,39-50 0 15,0 0 0-15,-29 54 0 0,29-54 0 0,0 0 0 16,-21 60 0-16,21-60 0 0,0 0 0 0,-4 68 0 16,4-68 0-16,0 0 0 0,9 71 0 0,-9-71 0 15,0 0 0-15,24 72 0 0,-24-72 0 0,0 0 0 0,38 68 0 16,-38-68 0-16,0 0 0 0,46 61 0 0,-46-61 0 15,0 0 0-15,55 53 0 0,-55-53 0 0,0 0 0 16,56 41 0-16,-56-41 0 0,0 0 0 0,54 27 0 0,-54-27 0 16,0 0 0-16,50 14 0 0,-50-14 0 0,0 0 0 15,47 3 0-15,-47-3 0 0,0 0 0 0,42-12 0 16,-42 12 0-16,0 0 0 0,37-26 0 16,-37 26 0-16,0 0 0 0,29-39 0 0,-29 39 0 0,0 0 0 15,20-49 0-15,-20 49 0 0,0 0 0 0,12-59 0 16,-12 59 0-16,0 0 0 0,-3-63 0 0,3 63 0 15,0 0 0-15,-14-69 0 0,14 69 0 0,0 0 0 0,-19-70 0 16,19 70 0-16,0 0 0 0,-25-69 0 0,25 69 0 16,0 0 0-16,-29-67 0 0,29 67 0 0,0 0 0 15,-29-62 0-15,29 62 0 0,0 0 0 0,-32-55 0 0,32 55 0 16,0 0 0-16,-29-48 0 0,29 48 0 0,0 0 0 16,-27-42 0-16,27 42 0 0,0 0 0 0,-24-33 0 15,24 33 0-15,0 0 0 0,-17-22 0 0,17 22 0 0,0 0 0 16,-14-13 0-16,14 13 0 0,0 0 0 0,-8-5 0 0,8 5 0 0,0 0 0 15,-5-3 0-15,5 3 0 0,0 0 0 0,-1 0 0 16,1 0 0-16,0 0 0 16,3 6 0-16,-3-6 0 0,0 0 0 0,12 13 0 0,-12-13 0 0,0 0 0 0,23 14 0 0,-23-14 0 15,0 0 0 1,34 16 0-16,-34-16 0 0,0 0 0 0,44 13 0 0,-44-13 0 16,0 0 0-16,48 9 0 0,-48-9 0 15,0 0 0-15,49 7 0 0,-49-7 0 0,0 0 0 0,48 3 0 16,-48-3 0-16,0 0 0 0,53-3 0 0,-53 3 0 15,0 0 0-15,53-7 0 0,-53 7 0 0,0 0 0 0,52-10 0 16,-52 10 0-16,0 0 0 0,49-14 0 0,-49 14 0 16,0 0 0-16,46-17 0 0,-46 17 0 0,0 0 0 15,40-15 0-15,-40 15 0 0,0 0 0 0,33-15 0 16,-33 15 0-16,0 0 0 0,28-14 0 0,-28 14 0 0,0 0 0 16,25-17 0-16,-25 17 0 0,0 0 0 0,17-18 0 15,-17 18 0-15,0 0 0 0,8-19 0 0,-8 19 0 0,0 0 0 0,-2-17 0 0,2 17 0 16,0 0 0-16,-13-13 0 0,13 13 0 0,0 0 0 15,-13-9 0-15,13 9 0 0,0 0 0 0,-9-6 0 16,9 6 0-16,0 0 0 0,-3-3 0 0,3 3 0 0,0 0 0 16,11 1 0-1,0 1 0-15</inkml:trace>
  <inkml:trace contextRef="#ctx0" brushRef="#br0" timeOffset="14834.7832">6912 15733 2048 0,'0'0'0'0,"1"0"0"0,-1 0 0 0,0 0 0 15,0 0 0-15,0 0 0 0,0 0 0 0,0 0 0 0,0 0 0 16,0 0 0-16,4-1 0 0,-4 1 0 16,0 0 0-16,2 0 0 0,-2 0 0 0,0 0 0 0,2-1 0 15,-2 1 0-15,0 0 0 0,0 0 0 0,0 0 0 0,0 0 0 0,-11 6 0 16,11-6 0-16,0 0 0 0,-10 6 0 0,10-6 0 0,0 0 0 16,-18 9 0-16,18-9 0 0,0 0 0 15,-14 7 0-15,14-7 0 0,0 0 0 0,-19 5 0 0,19-5 0 16,0 0 0-1,-11 2 0-15,11-2 0 0,0 0 0 0,-7 3 0 16,7-3 0-16,0 0 0 0,-3 0 0 0,3 0 0 16,0 0 0-16,8-3 0 0,-8 3 0 0,0 0 0 15,20-8 0-15,-20 8 0 0,0 0 0 0,15-7 0 0,-15 7 0 0,0 0 0 0,9-4 0 0,-9 4 0 0,0 0 0 32,15-8 0-32,-15 8 0 0,0 0 0 0,11-5 0 15,-11 5 0-15,0 0 0 0,7-4 0 0,-7 4 0 16,0 0 0-16,4-1 0 0,-4 1 0 0,0 0 0 0,-5 2 0 0,5-2 0 0,0 0 0 0,-6 2 0 15,6-2 0-15,0 0 0 0,-14 8 0 0,14-8 0 16,0 0 0-16,-23 12 0 0,23-12 0 0,0 0 0 16,-20 8 0-16,20-8 0 0,0 0 0 0,-11 4 0 15,11-4 0-15,0 0 0 0,-7 12 0 0,7-12 0 0,0 0 0 16,-4 8 0-16,4-8 0 16,0 0 0-16,8 7 0 0</inkml:trace>
  <inkml:trace contextRef="#ctx0" brushRef="#br0" timeOffset="15408.8723">6912 16191 2048 0,'0'0'0'0,"-2"2"0"16,2-2 0-16,0 0 0 0,-3 2 0 0,3-2 0 0,0 0 0 15,-1 1 0-15,1-1 0 16,0 0 0-16,-2 2 0 0,2-2 0 0,0 0 0 0,-8 6 0 15,8-6 0-15,0 0 0 0,-12 6 0 16,12-6 0-16,0 0 0 0,-14 8 0 0,14-8 0 0,0 0 0 16,-15 5 0-16,15-5 0 0,0 0 0 0,-14 5 0 15,14-5 0-15,0 0 0 0,-9 4 0 0,9-4 0 16,0 0 0-16,-5 1 0 0,5-1 0 0,0 0 0 16,-2 1 0-16,2-1 0 0,0 0 0 0,7 4 0 0,-7-4 0 15,0 0 0-15,14 2 0 0,-14-2 0 0,0 0 0 16,22-2 0-16,-22 2 0 0,0 0 0 0,22-3 0 0,-22 3 0 0,0 0 0 15,19-4 0-15,-19 4 0 0,0 0 0 0,12-3 0 16,-12 3 0-16,0 0 0 0,9-2 0 0,-9 2 0 16,0 0 0-16,3-1 0 0,-3 1 0 0,0 0 0 0,1-1 0 15,-1 1 0-15,0 0 0 0,-7 1 0 16,7-1 0-16,0 0 0 0,-15 1 0 0,15-1 0 0,0 0 0 16,-22 1 0-16,22-1 0 0,0 0 0 15,-25 4 0-15,25-4 0 0,0 0 0 0,-26 9 0 0,26-9 0 0,0 0 0 16,-12 13 0-16,12-13 0 0,0 0 0 0,11 14 0 15,-11-14 0-15,0 0 0 0,24 8 0 0,-4-6 0 0</inkml:trace>
  <inkml:trace contextRef="#ctx0" brushRef="#br0" timeOffset="16154.1195">7532 15943 2048 0,'0'0'0'0,"0"0"0"0,0 0 0 15,0 0 0-15,0-10 0 0,0 10 0 0,0 0 0 0,3-17 0 16,-3 17 0-16,0 0 0 0,-1-26 0 0,1 26 0 16,0 0 0-16,-6-31 0 0,6 31 0 15,0 0 0-15,-7-33 0 0,7 33 0 0,0 0 0 0,-8-38 0 0,8 38 0 16,0 0 0-16,-11-43 0 0,11 43 0 0,0 0 0 15,-12-44 0-15,12 44 0 0,0 0 0 0,-12-46 0 16,12 46 0-16,0 0 0 0,-12-46 0 0,12 46 0 16,0 0 0-16,-12-50 0 0,12 50 0 0,0 0 0 0,-9-47 0 15,9 47 0-15,0 0 0 0,-9-43 0 0,9 43 0 16,0 0 0-16,-5-37 0 0,5 37 0 16,0 0 0-16,-2-35 0 0,2 35 0 0,0 0 0 0,1-33 0 0,-1 33 0 15,0 0 0-15,6-27 0 0,-6 27 0 0,0 0 0 0,9-24 0 0,-9 24 0 16,0 0 0-16,16-15 0 0,-16 15 0 0,0 0 0 15,29-6 0 1,-29 6 0-16,0 0 0 0,42 3 0 0,-42-3 0 0,0 0 0 16,54 14 0-16,-54-14 0 0,0 0 0 0,62 20 0 15,-62-20 0-15,0 0 0 0,66 24 0 0,-66-24 0 16,0 0 0-16,71 30 0 0,-71-30 0 0,0 0 0 0,75 35 0 16,-75-35 0-16,0 0 0 0,75 33 0 0,-75-33 0 15,0 0 0-15,76 33 0 0,-76-33 0 0,0 0 0 16,77 34 0-16,-77-34 0 0,0 0 0 0,74 29 0 0,-74-29 0 15,0 0 0-15,70 23 0 0,-70-23 0 0,0 0 0 16,67 18 0-16,-67-18 0 0,0 0 0 0,64 13 0 16,-64-13 0-16,0 0 0 0,56 8 0 0,-56-8 0 0,0 0 0 15,48 4 0-15,-48-4 0 0,0 0 0 16,39 2 0-16,-39-2 0 0,0 0 0 0,34-5 0 0,-34 5 0 16,0 0 0-16,28-7 0 0,-28 7 0 0,0 0 0 15,18-11 0-15,-18 11 0 0,0 0 0 0,10-13 0 16,-10 13 0-16,0 0 0 0,1-15 0 0,-1 15 0 0,0 0 0 15,-8-15 0-15,8 15 0 0,0 0 0 0,-13-16 0 16,13 16 0-16,0 0 0 0,-11-13 0 0,11 13 0 16,-7-7 0-16</inkml:trace>
  <inkml:trace contextRef="#ctx0" brushRef="#br0" timeOffset="16860.0763">7811 15367 2048 0,'0'0'0'0,"-2"2"0"0,2-2 0 0,0 0 0 16,-1 0 0-16,1 0 0 0,0 0 0 0,2-1 0 0,-2 1 0 31,0 0 0-31,3-1 0 0,-3 1 0 0,0 0 0 0,3-1 0 16,-3 1 0-16,0 0 0 0,3 3 0 0,-3-3 0 15,0 0 0-15,5 9 0 0,-5-9 0 0,0 0 0 0,5 17 0 16,-5-17 0-16,0 0 0 0,5 23 0 0,-5-23 0 16,0 0 0-16,3 32 0 0,-3-32 0 0,0 0 0 15,5 38 0-15,-5-38 0 0,0 0 0 0,5 48 0 16,-5-48 0-16,0 0 0 0,7 57 0 0,-7-57 0 15,0 0 0-15,12 66 0 0,-12-66 0 0,0 0 0 0,18 75 0 16,-18-75 0-16,0 0 0 0,19 79 0 0,-19-79 0 16,0 0 0-16,23 85 0 0,-23-85 0 0,0 0 0 0,26 86 0 15,-26-86 0-15,0 0 0 0,26 89 0 0,-26-89 0 16,0 0 0-16,23 88 0 0,-23-88 0 0,0 0 0 16,16 80 0-16,-16-80 0 0,0 0 0 0,7 70 0 15,-7-70 0-15,0 0 0 0,-2 58 0 0,2-58 0 0,0 0 0 16,-10 45 0-16,10-45 0 0,0 0 0 15,-15 30 0-15,15-30 0 0,0 0 0 0,-24 18 0 0,24-18 0 16,0 0 0-16,-31 1 0 0,31-1 0 0,0 0 0 0,-37-9 0 16,37 9 0-16,0 0 0 0,-42-21 0 0,42 21 0 15,0 0 0-15,-44-31 0 0,44 31 0 0,0 0 0 16,-44-40 0-16,44 40 0 0,0 0 0 0,-34-46 0 0,34 46 0 16,0 0 0-16,-16-50 0 0,16 50 0 0,0 0 0 15,-6-35 0-15</inkml:trace>
  <inkml:trace contextRef="#ctx0" brushRef="#br0" timeOffset="17372.4445">8243 15626 2048 0,'0'0'0'15,"3"3"0"-15,-3-3 0 0,0 0 0 0,4 3 0 16,-4-3 0-16,0 0 0 0,10 3 0 0,-10-3 0 0,0 0 0 16,7 10 0-16,-7-10 0 0,0 0 0 0,9 16 0 15,-9-16 0-15,0 0 0 0,6 20 0 0,-6-20 0 16,0 0 0-16,3 24 0 15,-3-24 0-15,0 0 0 0,4 28 0 0,-4-28 0 0,0 0 0 16,2 33 0-16,-2-33 0 0,0 0 0 0,0 38 0 16,0-38 0-16,0 0 0 0,0 43 0 0,0-43 0 15,0 0 0-15,-2 44 0 0,2-44 0 0,0 0 0 0,-2 50 0 16,2-50 0-16,0 0 0 0,1 53 0 0,-1-53 0 0,0 0 0 0,4 52 0 0,-4-52 0 16,0 0 0-16,10 51 0 0,-10-51 0 0,0 0 0 15,14 48 0-15,-14-48 0 16,0 0 0-16,20 45 0 0,-20-45 0 0,0 0 0 0,23 39 0 0,-23-39 0 15,0 0 0-15,31 34 0 0,-31-34 0 0,0 0 0 16,39 29 0-16,-39-29 0 0,0 0 0 0,44 24 0 16,-44-24 0-16,0 0 0 0,52 20 0 0,-52-20 0 0,0 0 0 15,54 14 0-15,-54-14 0 0,0 0 0 0,50 11 0 16,-50-11 0-16,0 0 0 16,49 8 0-16,-49-8 0 0,0 0 0 0,42 6 0 0,-42-6 0 15,0 0 0-15,44 3 0 0,-44-3 0 0,0 0 0 16,39 0 0-16,-39 0 0 0,0 0 0 0,28-1 0 15,-14-1 0-15</inkml:trace>
  <inkml:trace contextRef="#ctx0" brushRef="#br0" timeOffset="17848.4139">9181 15930 2048 0,'0'0'0'0,"1"0"0"0,-1 0 0 15,0 0 0-15,3-3 0 0,-3 3 0 0,0 0 0 16,9-6 0-16,-9 6 0 0,0 0 0 0,9-5 0 16,-9 5 0-16,0 0 0 0,12-7 0 0,-12 7 0 0,0 0 0 15,14-5 0-15,-14 5 0 0,0 0 0 0,18-7 0 16,-18 7 0-16,0 0 0 0,23-6 0 0,-23 6 0 0,0 0 0 0,27-3 0 15,-27 3 0-15,0 0 0 0,34-1 0 0,-34 1 0 16,0 0 0-16,37 0 0 0,-37 0 0 0,0 0 0 0,39 0 0 16,-39 0 0-16,0 0 0 0,40 1 0 0,-40-1 0 15,0 0 0-15,38 2 0 0,-38-2 0 0,0 0 0 16,39-2 0-16,-39 2 0 0,0 0 0 0,31-4 0 0,-31 4 0 16,0 0 0-16,19-1 0 0,-19 1 0 0,12 3 0 15</inkml:trace>
  <inkml:trace contextRef="#ctx0" brushRef="#br0" timeOffset="18286.1688">9250 16138 2048 0,'0'0'0'0,"1"3"0"15,-1-3 0-15,0 0 0 0,0 4 0 0,0-4 0 16,0 0 0-16,5 0 0 0,-5 0 0 0,0 0 0 15,7 1 0-15,-7-1 0 0,0 0 0 0,12 0 0 0,-12 0 0 16,0 0 0-16,14 1 0 0,-14-1 0 0,0 0 0 16,18-1 0-16,-18 1 0 0,0 0 0 0,24 0 0 15,-24 0 0-15,0 0 0 0,29 2 0 0,-29-2 0 0,0 0 0 16,37 4 0-16,-37-4 0 0,0 0 0 0,43 9 0 0,-43-9 0 0,0 0 0 16,47 14 0-16,-47-14 0 0,0 0 0 0,53 19 0 31,-53-19 0-31,0 0 0 0,52 20 0 0,-52-20 0 0,0 0 0 15,46 24 0-15,-46-24 0 0,0 0 0 0,38 15 0 16,-38-15 0-16,0 0 0 0,28 1 0 0,-28-1 0 0,0 0 0 0,20-2 0 16</inkml:trace>
  <inkml:trace contextRef="#ctx0" brushRef="#br0" timeOffset="20076.6257">10180 15596 2048 0,'0'0'0'0,"1"0"0"0,-1 0 0 0,0 0 0 0,0 1 0 16,0-1 0-16,0 0 0 0,0 0 0 0,0 0 0 15,0 0 0-15,-2-2 0 0,2 2 0 16,0 0 0-16,-4-2 0 0,4 2 0 0,0 0 0 16,-1 0 0-16,1 0 0 0,0 0 0 0,-6-7 0 0,6 7 0 15,0 0 0-15,-15-19 0 0,15 19 0 0,0 0 0 16,-14-15 0-16,14 15 0 0,0 0 0 0,-12-21 0 15,12 21 0-15,0 0 0 0,-14-29 0 0,14 29 0 0,0 0 0 16,-9-22 0-16,9 22 0 0,0 0 0 0,-9-25 0 16,9 25 0-16,0 0 0 0,-6-18 0 0,6 18 0 15,0 0 0-15,-6-27 0 0,6 27 0 0,0 0 0 0,-5-33 0 16,5 33 0-16,0 0 0 0,-5-26 0 0,5 26 0 16,0 0 0-16,0-29 0 0,0 29 0 0,0 0 0 15,0-22 0-15,0 22 0 0,0 0 0 0,8-21 0 0,-8 21 0 16,0 0 0-16,9-14 0 0,-9 14 0 0,0 0 0 15,13-18 0-15,-13 18 0 0,0 0 0 0,11-13 0 16,-11 13 0-16,0 0 0 0,20-9 0 0,-20 9 0 16,0 0 0-16,31-6 0 0,-31 6 0 0,0 0 0 0,24-2 0 15,-24 2 0-15,0 0 0 0,27 1 0 0,-27-1 0 16,0 0 0-16,34 5 0 0,-34-5 0 0,0 0 0 16,49 19 0-16,-49-19 0 0,0 0 0 0,56 24 0 15,-56-24 0-15,0 0 0 0,50 24 0 0,-50-24 0 0,0 0 0 16,57 30 0-16,-57-30 0 0,0 0 0 0,53 25 0 0,-53-25 0 0,0 0 0 0,61 27 0 0,-61-27 0 15,0 0 0-15,56 25 0 0,-56-25 0 0,0 0 0 32,49 21 0-32,-49-21 0 0,0 0 0 0,62 19 0 0,-62-19 0 15,0 0 0-15,57 18 0 0,-57-18 0 0,0 0 0 16,48 13 0-16,-48-13 0 0,0 0 0 0,49 11 0 0,-49-11 0 0,0 0 0 16,52 7 0-16,-52-7 0 0,0 0 0 0,52 5 0 15,-52-5 0-15,0 0 0 0,52 2 0 16,-52-2 0-16,0 0 0 0,50-3 0 0,-50 3 0 0,0 0 0 15,33-4 0-15,-33 4 0 0,0 0 0 0,26-7 0 16,-26 7 0-16,0 0 0 0,19-5 0 0,-19 5 0 16,0 0 0-16,21-11 0 0,-21 11 0 0,0 0 0 15,14-6 0-15,-14 6 0 0,0 0 0 0,7-5 0 16,-7 5 0-16,0 0 0 0,-1-6 0 0,1 6 0 0,0 0 0 16,-5-6 0-16</inkml:trace>
  <inkml:trace contextRef="#ctx0" brushRef="#br0" timeOffset="20745.2774">10475 15301 2048 0,'0'0'0'0,"-3"-1"0"0,3 1 0 0,0 0 0 16,-3-2 0-16,3 2 0 0,0 0 0 0,-1-1 0 15,1 1 0-15,0 0 0 0,0 0 0 16,0 0 0-16,0 0 0 0,2 1 0 0,-2-1 0 0,0 0 0 0,1 2 0 16,-1-2 0-16,0 0 0 0,1 5 0 0,-1-5 0 0,0 0 0 0,0 10 0 15,0-10 0-15,0 0 0 0,-1 17 0 0,1-17 0 16,0 0 0-16,0 20 0 0,0-20 0 0,0 0 0 0,0 25 0 15,0-25 0-15,0 0 0 0,3 29 0 0,-3-29 0 16,0 0 0 0,6 39 0-16,-6-39 0 0,0 0 0 0,9 44 0 0,-9-44 0 15,0 0 0-15,10 50 0 0,-10-50 0 0,0 0 0 16,9 54 0-16,-9-54 0 0,0 0 0 0,10 56 0 0,-10-56 0 16,0 0 0-16,10 56 0 0,-10-56 0 0,0 0 0 15,5 56 0-15,-5-56 0 0,0 0 0 0,4 51 0 16,-4-51 0-16,0 0 0 0,-3 43 0 0,3-43 0 15,0 0 0-15,-7 33 0 0,7-33 0 0,0 0 0 0,-14 24 0 16,14-24 0-16,0 0 0 0,-15 17 0 0,15-17 0 16,0 0 0-16,-23 10 0 0,23-10 0 0,0 0 0 15,-25 3 0-15,25-3 0 0,0 0 0 0,-31-5 0 0,31 5 0 16,0 0 0-16,-32-12 0 0,32 12 0 0,0 0 0 0,-30-17 0 0,30 17 0 16,0 0 0-16,-22-25 0 0,22 25 0 0,0 0 0 15,-13-21 0-15,13 21 0 0,0 0 0 0,-7-15 0 0</inkml:trace>
  <inkml:trace contextRef="#ctx0" brushRef="#br0" timeOffset="21263.0745">10894 15455 2048 0,'0'0'0'0,"6"3"0"0,-6-3 0 15,0 0 0-15,11 5 0 0,-11-5 0 0,0 0 0 16,13 12 0-16,-13-12 0 0,0 0 0 0,9 18 0 0,-9-18 0 0,0 0 0 15,7 20 0-15,-7-20 0 0,0 0 0 0,5 23 0 16,-5-23 0-16,0 0 0 0,1 25 0 16,-1-25 0-16,0 0 0 0,-2 25 0 0,2-25 0 0,0 0 0 15,-4 27 0-15,4-27 0 0,0 0 0 0,-5 32 0 16,5-32 0-16,0 0 0 0,-7 36 0 16,7-36 0-16,0 0 0 0,-5 41 0 0,5-41 0 0,0 0 0 15,-3 42 0-15,3-42 0 0,0 0 0 0,2 42 0 16,-2-42 0-16,0 0 0 0,8 38 0 0,-8-38 0 0,0 0 0 15,16 33 0-15,-16-33 0 0,0 0 0 0,25 27 0 16,-25-27 0-16,0 0 0 0,31 25 0 0,-31-25 0 16,0 0 0-16,36 18 0 0,-36-18 0 0,0 0 0 0,44 17 0 15,-44-17 0-15,0 0 0 0,43 12 0 0,-43-12 0 16,0 0 0-16,41 9 0 0,-41-9 0 0,0 0 0 16,41 5 0-16,-41-5 0 0,0 0 0 0,32 0 0 0,-32 0 0 0,0 0 0 0,31-6 0 0,-31 6 0 15,0 0 0-15,22-11 0 0,-22 11 0 0,0 0 0 0,13-10 0 31,-13 10 0-31,6-9 0 0</inkml:trace>
  <inkml:trace contextRef="#ctx0" brushRef="#br0" timeOffset="21874.2866">10093 16107 2048 0,'0'0'0'15,"1"4"0"-15,-1-4 0 0,0 0 0 0,1 4 0 0,-1-4 0 16,0 0 0-16,5 0 0 0,-5 0 0 0,0 0 0 15,14 4 0-15,-14-4 0 0,0 0 0 0,24 4 0 16,-24-4 0-16,0 0 0 0,33 7 0 0,-33-7 0 0,0 0 0 16,42 11 0-16,-42-11 0 0,0 0 0 0,50 13 0 15,-50-13 0-15,0 0 0 0,59 11 0 0,-59-11 0 16,0 0 0-16,62 10 0 0,-62-10 0 0,0 0 0 0,73 12 0 16,-73-12 0-16,0 0 0 0,81 13 0 0,-81-13 0 0,0 0 0 0,88 12 0 15,-88-12 0-15,0 0 0 0,95 17 0 0,-95-17 0 16,89 15 0-16,-89-15 0 15,0 0 0-15,94 16 0 0,-94-16 0 0,0 0 0 0,98 16 0 16,-98-16 0-16,0 0 0 0,96 18 0 0,-96-18 0 0,0 0 0 16,94 12 0-16,-94-12 0 0,0 0 0 0,91 14 0 15,-91-14 0-15,0 0 0 0,82 12 0 0,-82-12 0 16,0 0 0-16,70 11 0 0,-70-11 0 0,0 0 0 0,45 5 0 16,-45-5 0-16,0 0 0 0,44 8 0 0,-44-8 0 15,0 0 0-15,38 6 0 0,-38-6 0 0,0 0 0 16,24 3 0-16,-24-3 0 0,0 0 0 0,13 1 0 15,-7-1 0-15</inkml:trace>
  <inkml:trace contextRef="#ctx0" brushRef="#br0" timeOffset="22729.9628">10760 16552 2048 0,'0'0'0'15,"7"-1"0"-15,-7 1 0 0,0 0 0 0,10-2 0 16,-10 2 0-16,0 0 0 0,9-1 0 0,-9 1 0 0,0 0 0 16,7 0 0-16,-7 0 0 0,0 0 0 0,5 0 0 15,-5 0 0-15,0 0 0 0,2 3 0 0,-2-3 0 16,0 0 0-16,1 11 0 0,-1-11 0 0,0 0 0 0,-6 14 0 15,6-14 0-15,0 0 0 0,-9 17 0 0,9-17 0 16,0 0 0-16,-13 21 0 0,13-21 0 0,0 0 0 16,-13 22 0-16,13-22 0 0,0 0 0 0,-9 22 0 0,9-22 0 0,0 0 0 15,-6 22 0-15,6-22 0 0,0 0 0 0,-2 21 0 16,2-21 0-16,0 0 0 16,6 21 0-16,-6-21 0 0,0 0 0 0,16 19 0 0,-16-19 0 15,0 0 0-15,23 18 0 0,-23-18 0 0,0 0 0 16,27 14 0-16,-27-14 0 0,0 0 0 0,32 13 0 15,-32-13 0-15,0 0 0 0,36 11 0 0,-36-11 0 16,0 0 0-16,40 8 0 0,-40-8 0 0,0 0 0 0,38 9 0 16,-38-9 0-16,0 0 0 0,41 11 0 0,-41-11 0 15,0 0 0-15,41 14 0 0,-41-14 0 0,0 0 0 0,41 15 0 16,-41-15 0-16,0 0 0 0,42 20 0 0,-42-20 0 16,0 0 0-16,37 25 0 0,-37-25 0 0,0 0 0 0,34 27 0 15,-34-27 0-15,0 0 0 0,28 30 0 0,-28-30 0 0,0 0 0 16,23 34 0-16,-23-34 0 15,0 0 0-15,18 37 0 0,-18-37 0 0,0 0 0 0,9 38 0 16,-9-38 0-16,0 0 0 0,3 39 0 0,-3-39 0 16,0 0 0-16,-7 39 0 0,7-39 0 0,0 0 0 15,-13 41 0-15,13-41 0 0,0 0 0 0,-22 38 0 0,22-38 0 16,0 0 0-16,-25 38 0 0,25-38 0 0,0 0 0 16,-34 32 0-16,34-32 0 0,0 0 0 0,-37 30 0 15,37-30 0-15,0 0 0 0,-36 27 0 0,36-27 0 16,0 0 0-16,-44 23 0 0,44-23 0 0,0 0 0 0,-44 16 0 15,44-16 0-15,0 0 0 0,-45 12 0 0,45-12 0 16,0 0 0-16,-42 5 0 0,42-5 0 0,0 0 0 0,-45-2 0 16,45 2 0-16,0 0 0 0,-44-11 0 0,44 11 0 15,0 0 0-15,-40-20 0 0,40 20 0 0,0 0 0 16,-43-34 0-16,43 34 0 0,0 0 0 0,-37-40 0 0,37 40 0 16,0 0 0-16,-31-42 0 0,31 42 0 0,0 0 0 0,-19-39 0 0,19 39 0 0,0 0 0 15,-8-26 0-15</inkml:trace>
  <inkml:trace contextRef="#ctx0" brushRef="#br0" timeOffset="23215.5052">10747 16466 2048 0,'0'0'0'0,"-1"-1"0"0,1 1 0 0,0 0 0 15,0-2 0-15,0 2 0 0,0 0 0 0,4-7 0 16,-4 7 0-16,0 0 0 0,7-6 0 0,-7 6 0 0,0 0 0 15,11-8 0-15,-11 8 0 0,0 0 0 0,16-4 0 16,-16 4 0-16,0 0 0 0,19-1 0 0,-19 1 0 16,0 0 0-16,25 1 0 0,-25-1 0 0,0 0 0 15,29 2 0-15,-29-2 0 0,0 0 0 0,34 5 0 0,-34-5 0 16,0 0 0-16,40 3 0 0,-40-3 0 0,0 0 0 16,42 4 0-16,-42-4 0 0,0 0 0 0,50 5 0 15,-50-5 0-15,0 0 0 0,52 8 0 0,-52-8 0 0,0 0 0 16,53 8 0-16,-53-8 0 0,0 0 0 0,54 8 0 15,-54-8 0-15,0 0 0 0,53 11 0 0,-53-11 0 16,0 0 0-16,48 10 0 0,-48-10 0 0,0 0 0 16,41 10 0-16,-41-10 0 0,0 0 0 0,34 8 0 0,-34-8 0 15,0 0 0-15,25 6 0 0,-25-6 0 0,0 0 0 16,17 1 0-16,-17-1 0 0,0 0 0 0,14-4 0 16,-14 4 0-16,0 0 0 0,8-3 0 0</inkml:trace>
  <inkml:trace contextRef="#ctx0" brushRef="#br0" timeOffset="23873.4954">12113 16332 2048 0,'0'0'0'0,"2"1"0"0,-2-1 0 15,0 0 0-15,2-1 0 0,-2 1 0 0,0 0 0 0,0 1 0 16,0-1 0-16,0 0 0 0,-5 3 0 0,5-3 0 15,0 0 0-15,-10 4 0 0,10-4 0 0,0 0 0 16,-10 5 0-16,10-5 0 0,0 0 0 0,-11 8 0 16,11-8 0-16,0 0 0 0,-9 8 0 0,9-8 0 0,0 0 0 0,-7 4 0 0,7-4 0 15,0 0 0-15,-4 4 0 0,4-4 0 0,0 0 0 16,-3 3 0-16,3-3 0 0,0 0 0 0,-2 0 0 16,2 0 0-16,0 0 0 0,0 0 0 0,0 0 0 15,0 0 0-15,5-3 0 0,-5 3 0 16,0 0 0-16,9-6 0 0,-9 6 0 0,0 0 0 15,11-5 0-15,-11 5 0 0,0 0 0 0,11-2 0 0,-11 2 0 16,0 0 0-16,7-3 0 0,-7 3 0 0,0 0 0 16,6-1 0-16,-6 1 0 0,0 0 0 0,1 0 0 15,-1 0 0-15,0 0 0 0,-1 1 0 0,1-1 0 0,0 0 0 16,-9 3 0-16,9-3 0 0,0 0 0 0,-13 6 0 16,13-6 0-16,0 0 0 0,-14 10 0 0,14-10 0 15,0 0 0-15,-14 6 0 0,14-6 0 0,0 0 0 0,-12 4 0 16,12-4 0-16,0 0 0 0,-8 2 0 0,3 0 0 15</inkml:trace>
  <inkml:trace contextRef="#ctx0" brushRef="#br0" timeOffset="24466.6059">12146 16724 2048 0,'0'0'0'16,"1"3"0"-16,-1-3 0 0,0 0 0 0,0 3 0 0,0-3 0 16,0 0 0-16,0 0 0 0,0 0 0 0,0 0 0 15,0 1 0-15,0-1 0 0,0 0 0 0,-3 3 0 16,3-3 0-16,0 0 0 0,-7 3 0 0,7-3 0 0,0 0 0 16,-10 5 0-16,10-5 0 0,0 0 0 0,-10 5 0 15,10-5 0-15,0 0 0 0,-7 4 0 0,7-4 0 16,0 0 0-16,-5 4 0 0,5-4 0 0,0 0 0 0,-4 4 0 15,4-4 0-15,0 0 0 0,0 4 0 0,0-4 0 16,0 0 0-16,3 2 0 0,-3-2 0 0,0 0 0 16,8 3 0-16,-8-3 0 0,0 0 0 0,14 1 0 0,-14-1 0 0,0 0 0 15,16 0 0-15,-16 0 0 0,0 0 0 0,16-1 0 16,-16 1 0 0,0 0 0-16,12 0 0 0,-12 0 0 0,0 0 0 0,8 0 0 0,-8 0 0 0,0 0 0 0,4 1 0 31,-4-1 0-31,0 0 0 0,2 0 0 0,-2 0 0 0,0 0 0 15,-3-1 0-15,3 1 0 0,0 0 0 0,-10 2 0 16,10-2 0-16,0 0 0 0,-11 3 0 0,11-3 0 0,0 0 0 0,-15 6 0 16,15-6 0-16,0 0 0 0,-13 7 0 0,13-7 0 15,0 0 0-15,-8 11 0 0,8-11 0 0,0 0 0 16,2 12 0-16,-2-12 0 0,0 0 0 0,11 7 0 0,-11-7 0 16,9 5 0-16</inkml:trace>
  <inkml:trace contextRef="#ctx0" brushRef="#br0" timeOffset="25291.2288">12619 16415 2048 0,'0'0'0'0,"1"-5"0"0,-1 5 0 0,0 0 0 16,4-12 0-16,-4 12 0 0,0 0 0 0,3-21 0 15,-3 21 0-15,0 0 0 0,0-25 0 0,0 25 0 16,0 0 0-16,-3-27 0 0,3 27 0 0,0 0 0 0,-5-25 0 15,5 25 0-15,0 0 0 0,-6-29 0 0,6 29 0 16,0 0 0-16,-4-28 0 0,4 28 0 0,0 0 0 16,-6-30 0-16,6 30 0 0,0 0 0 0,-4-30 0 0,4 30 0 15,0 0 0-15,-4-29 0 0,4 29 0 16,0 0 0-16,0-31 0 0,0 31 0 0,0 0 0 0,2-28 0 16,-2 28 0-16,0 0 0 0,3-26 0 0,-3 26 0 15,0 0 0-15,5-24 0 0,-5 24 0 0,0 0 0 0,7-21 0 16,-7 21 0-16,0 0 0 0,10-16 0 0,-10 16 0 15,0 0 0-15,13-15 0 0,-13 15 0 0,0 0 0 0,19-10 0 16,-19 10 0-16,0 0 0 0,27-4 0 16,-27 4 0-16,0 0 0 0,31 0 0 0,-31 0 0 0,0 0 0 15,37 4 0-15,-37-4 0 0,0 0 0 0,39 8 0 16,-39-8 0-16,0 0 0 0,48 15 0 0,-48-15 0 0,0 0 0 16,52 18 0-16,-52-18 0 0,0 0 0 15,58 22 0-15,-58-22 0 0,0 0 0 0,59 23 0 0,-59-23 0 16,0 0 0-16,63 24 0 0,-63-24 0 0,0 0 0 0,57 20 0 15,-57-20 0-15,0 0 0 0,36 13 0 0,-36-13 0 16,0 0 0-16,65 24 0 0,-65-24 0 0,0 0 0 16,71 21 0-16,-71-21 0 0,0 0 0 0,66 19 0 0,-66-19 0 15,0 0 0-15,61 13 0 0,-61-13 0 0,0 0 0 0,57 10 0 16,-57-10 0-16,0 0 0 0,50 6 0 0,-50-6 0 0,0 0 0 16,46 4 0-16,-46-4 0 0,0 0 0 0,36-2 0 15,-36 2 0-15,0 0 0 0,33-7 0 0,-33 7 0 16,0 0 0-16,29-8 0 15,-29 8 0-15,0 0 0 0,20-13 0 0,-20 13 0 0,0 0 0 0,11-12 0 0,-11 12 0 16,0 0 0-16,6-13 0 0,-6 13 0 0,0 0 0 16,2-7 0-16</inkml:trace>
  <inkml:trace contextRef="#ctx0" brushRef="#br0" timeOffset="26013.393">12923 16126 2048 0,'0'0'0'16,"0"-4"0"-16,0 4 0 0,0 0 0 0,4-9 0 15,-4 9 0-15,0 0 0 0,7-9 0 0,-7 9 0 0,0 0 0 16,7-9 0-16,-7 9 0 0,0 0 0 0,7-8 0 16,-7 8 0-16,0 0 0 0,4-6 0 0,-4 6 0 15,0 0 0-15,2-2 0 0,-2 2 0 0,0 0 0 0,0-2 0 16,0 2 0-16,0 0 0 0,0 1 0 0,0-1 0 16,0 0 0-16,-3 5 0 0,3-5 0 0,0 0 0 15,-6 12 0-15,6-12 0 0,0 0 0 0,-4 23 0 0,4-23 0 16,0 0 0-16,-5 30 0 0,5-30 0 0,0 0 0 0,-1 37 0 15,1-37 0 1,0 0 0-16,-1 45 0 0,1-45 0 0,0 0 0 0,6 55 0 16,-6-55 0-16,0 0 0 0,12 62 0 0,-12-62 0 15,0 0 0-15,15 67 0 0,-15-67 0 0,0 0 0 0,18 70 0 16,-18-70 0-16,0 0 0 0,17 70 0 0,-17-70 0 16,0 0 0-16,19 70 0 0,-19-70 0 0,0 0 0 15,14 67 0-15,-14-67 0 0,0 0 0 0,11 61 0 16,-11-61 0-16,0 0 0 0,2 55 0 0,-2-55 0 15,0 0 0-15,-4 49 0 0,4-49 0 0,0 0 0 0,-13 38 0 16,13-38 0-16,0 0 0 0,-18 29 0 0,18-29 0 16,0 0 0-16,-26 20 0 0,26-20 0 0,0 0 0 0,-29 11 0 15,29-11 0-15,0 0 0 0,-32 0 0 0,32 0 0 16,0 0 0-16,-34-9 0 0,34 9 0 0,0 0 0 0,-31-21 0 0,31 21 0 16,0 0 0-16,-25-29 0 0,25 29 0 0,0 0 0 15,-17-39 0-15,17 39 0 16,0 0 0-16,-5-41 0 0,5 41 0 0,0 0 0 0,3-39 0 15,-3 39 0-15,4-25 0 0</inkml:trace>
  <inkml:trace contextRef="#ctx0" brushRef="#br0" timeOffset="26584.7789">13344 16201 2048 0,'0'0'0'0,"1"1"0"15,-1-1 0-15,0 0 0 0,0 1 0 0,0-1 0 0,0 0 0 16,2 7 0-16,-2-7 0 0,0 0 0 0,3 13 0 0,-3-13 0 0,0 0 0 0,5 17 0 16,-5-17 0-16,0 0 0 0,2 18 0 0,-2-18 0 15,0 0 0-15,1 21 0 0,-1-21 0 0,0 0 0 0,-1 25 0 16,1-25 0-16,0 0 0 0,-3 29 0 0,3-29 0 16,0 0 0-1,-4 32 0-15,4-32 0 0,0 0 0 0,-3 36 0 16,3-36 0-16,0 0 0 0,-4 37 0 0,4-37 0 0,0 0 0 15,-6 42 0-15,6-42 0 0,0 0 0 0,-1 49 0 0,1-49 0 16,0 0 0-16,3 46 0 0,-3-46 0 0,0 0 0 16,7 47 0-16,-7-47 0 0,0 0 0 15,12 45 0-15,-12-45 0 0,0 0 0 0,16 45 0 0,-16-45 0 0,0 0 0 16,19 40 0-16,-19-40 0 0,0 0 0 0,20 37 0 16,-20-37 0-16,0 0 0 0,21 35 0 15,-21-35 0-15,0 0 0 0,27 29 0 0,-27-29 0 0,0 0 0 16,31 27 0-16,-31-27 0 0,0 0 0 0,37 26 0 15,-37-26 0-15,0 0 0 0,41 22 0 0,-41-22 0 0,0 0 0 16,42 17 0-16,-42-17 0 0,0 0 0 0,42 11 0 0,-42-11 0 0,0 0 0 16,38 6 0-16,-38-6 0 0,0 0 0 0,33 0 0 15,-33 0 0-15,0 0 0 16,30 0 0-16,-30 0 0 0,0 0 0 0,28 0 0 0,-28 0 0 0,0 0 0 0,17-1 0 16</inkml:trace>
  <inkml:trace contextRef="#ctx0" brushRef="#br0" timeOffset="27144.9692">14340 16436 2048 0,'0'0'0'0,"3"0"0"16,-3 0 0-16,0 0 0 0,4 0 0 0,-4 0 0 16,0 0 0-1,11-2 0-15,-11 2 0 0,0 0 0 0,17-1 0 0,-17 1 0 16,0 0 0-16,21 0 0 0,-21 0 0 0,0 0 0 15,25 1 0-15,-25-1 0 0,0 0 0 0,29 1 0 0,-29-1 0 16,0 0 0-16,33 0 0 0,-33 0 0 16,0 0 0-16,35-1 0 0,-35 1 0 0,0 0 0 0,42-1 0 15,-42 1 0-15,0 0 0 0,42-1 0 0,-42 1 0 0,0 0 0 0,43 0 0 16,-43 0 0-16,0 0 0 0,41 2 0 0,-41-2 0 0,0 0 0 16,44 2 0-16,-44-2 0 0,0 0 0 0,43 3 0 15,-43-3 0-15,0 0 0 0,35 3 0 0,-35-3 0 16,0 0 0-16,30 3 0 0,-30-3 0 0,0 0 0 0,20 1 0 15,-20-1 0-15,0 0 0 0,12 1 0 0,-12-1 0 16,5 0 0-16</inkml:trace>
  <inkml:trace contextRef="#ctx0" brushRef="#br0" timeOffset="27622.2574">14383 16554 2048 0,'0'0'0'0,"0"5"0"0,0-5 0 16,0 0 0-16,2 6 0 15,-2-6 0-15,0 0 0 0,4 3 0 0,-4-3 0 0,0 0 0 0,8 2 0 0,-8-2 0 16,0 0 0-16,13 2 0 0,-13-2 0 0,0 0 0 0,19 0 0 16,-19 0 0-16,0 0 0 0,21 0 0 0,-21 0 0 15,0 0 0 1,26 1 0-16,-26-1 0 0,0 0 0 0,30 3 0 0,-30-3 0 0,0 0 0 0,32 3 0 0,-32-3 0 16,0 0 0-16,38 5 0 0,-38-5 0 0,0 0 0 0,40 6 0 15,-40-6 0-15,0 0 0 0,44 12 0 0,-44-12 0 16,0 0 0-16,45 13 0 0,-45-13 0 0,0 0 0 31,47 14 0-31,-47-14 0 0,0 0 0 0,48 15 0 0,-48-15 0 16,0 0 0-16,44 14 0 0,-44-14 0 0,0 0 0 0,41 12 0 15,-41-12 0-15,0 0 0 0,39 12 0 0,-39-12 0 16,0 0 0-16,27 6 0 0,-27-6 0 0,0 0 0 16,24 3 0-16,-24-3 0 0,0 0 0 0,18 2 0 15,-18-2 0-15,0 0 0 0,8 0 0 0,-8 0 0 0,0 0 0 16,5-2 0-16,-5 2 0 0,1 0 0 0</inkml:trace>
  <inkml:trace contextRef="#ctx0" brushRef="#br0" timeOffset="44523.7907">10627 15559 2048 0,'0'0'0'0,"1"2"0"0,-1-2 0 0,0 0 0 16,0 0 0-16,0 0 0 0,0 0 0 0,0 0 0 0,0 0 0 0,0 0 0 15,-3 7 0-15,3-7 0 0,0 0 0 0,-4 7 0 16,4-7 0-16,0 0 0 0,-1 6 0 0,1-6 0 0,0 0 0 15,-1 2 0-15,1-2 0 0,0 0 0 0,0-4 0 16,0 4 0-16,0 0 0 0,1-2 0 0</inkml:trace>
  <inkml:trace contextRef="#ctx0" brushRef="#br0" timeOffset="46218.568">15622 16088 2048 0,'0'0'0'15,"1"0"0"-15,-1 0 0 0,0 0 0 0,1 2 0 16,-1-2 0-16,0 0 0 0,0 0 0 0,0 0 0 16,0 0 0-16,8-4 0 0,-8 4 0 0,0 0 0 0,6-2 0 15,-6 2 0-15,0 0 0 0,11-8 0 0,-11 8 0 16,0 0 0-1,10-7 0-15,-10 7 0 0,0 0 0 0,20-11 0 16,-20 11 0-16,0 0 0 0,22-18 0 0,-22 18 0 0,0 0 0 16,16-14 0-16,-16 14 0 0,0 0 0 0,19-21 0 15,-19 21 0-15,0 0 0 0,22-26 0 0,-22 26 0 16,0 0 0-16,20-32 0 0,-20 32 0 0,0 0 0 0,21-39 0 16,-21 39 0-16,0 0 0 0,21-43 0 0,-21 43 0 15,0 0 0-15,13-30 0 0,-13 30 0 0,0 0 0 0,15-29 0 16,-15 29 0-16,0 0 0 0,15-30 0 0,-15 30 0 15,0 0 0-15,11-21 0 0,-11 21 0 0,0 0 0 16,13-19 0-16,-13 19 0 0,0 0 0 0,7-13 0 16,-7 13 0-16,0 0 0 0,5-7 0 0,-5 7 0 15,0 0 0-15,2-3 0 0,-2 3 0 0,0 0 0 0,1 1 0 16,-1-1 0-16,0 0 0 0,0 1 0 0,0-1 0 0,0 0 0 0,0 0 0 16,0 0 0-16,0 0 0 0,-4 16 0 0,4-16 0 15,0 0 0-15,-8 29 0 0,8-29 0 0,0 0 0 0,-8 39 0 16,8-39 0-16,0 0 0 0,-8 55 0 0,8-55 0 15,0 0 0-15,-4 54 0 0,4-54 0 0,0 0 0 16,-3 57 0-16,3-57 0 0,0 0 0 0,-1 71 0 16,1-71 0-16,0 0 0 0,3 70 0 15,-3-70 0-15,0 0 0 0,2 64 0 0,-2-64 0 0,0 0 0 0,6 61 0 16,-6-61 0-16,0 0 0 0,9 61 0 0,-9-61 0 0,0 0 0 0,13 59 0 16,-13-59 0-16,0 0 0 0,14 50 0 0,-14-50 0 15,0 0 0-15,10 31 0 0,-10-31 0 0,0 0 0 16,9 25 0-16,-9-25 0 0,0 0 0 0,7 17 0 15,-7-17 0-15,0 0 0 0,4 9 0 0,-4-9 0 0,0 0 0 16,2 4 0 0,-2-4 0-16,0 0 0 0,2 3 0 0,-2-3 0 15,0 0 0-15,1 2 0 0,-1-2 0 0,0 0 0 0,2 2 0 16,-2-2 0-16,0 0 0 0,0 0 0 0,0 0 0 16,0 0 0-16,7-7 0 0,-1-6 0 0</inkml:trace>
  <inkml:trace contextRef="#ctx0" brushRef="#br0" timeOffset="46995.9574">15385 16632 2048 0,'0'0'0'0,"15"4"0"0,-15-4 0 0,0 0 0 15,26 8 0-15,-26-8 0 0,0 0 0 0,39 9 0 16,-39-9 0-16,0 0 0 0,47 10 0 15,-47-10 0-15,0 0 0 0,54 9 0 0,-54-9 0 0,0 0 0 0,62 8 0 16,-62-8 0-16,0 0 0 0,64 7 0 0,-64-7 0 0,0 0 0 16,68 7 0-16,-68-7 0 0,0 0 0 0,73 5 0 15,-73-5 0-15,0 0 0 16,80 10 0-16,-80-10 0 0,0 0 0 0,84 11 0 16,-84-11 0-16,0 0 0 0,90 14 0 0,-90-14 0 15,0 0 0-15,89 17 0 0,-89-17 0 0,0 0 0 0,82 17 0 16,-82-17 0-16,0 0 0 0,76 13 0 0,-76-13 0 15,0 0 0-15,67 12 0 0,-67-12 0 0,0 0 0 16,52 9 0-16,-52-9 0 0,0 0 0 0,31 5 0 0,-31-5 0 0,0 0 0 0,51 8 0 0,-51-8 0 0,0 0 0 31,48 9 0-31,-48-9 0 0,0 0 0 0,42 8 0 0,-42-8 0 16,0 0 0-16,32 8 0 0,-32-8 0 0,0 0 0 16,21 5 0-16,-21-5 0 0,0 0 0 0,10 3 0 15,-10-3 0-15,0 0 0 0,6 1 0 0,-6-1 0 16,0 0 0-16,-4-2 0 0,4 2 0 0,0 0 0 0,-7-4 0 15,7 4 0-15,-4-2 0 0</inkml:trace>
  <inkml:trace contextRef="#ctx0" brushRef="#br0" timeOffset="48634.3348">15816 16934 2048 0,'0'0'0'0,"0"2"0"0,0-2 0 15,0 0 0-15,1 0 0 0,-1 0 0 0,0 0 0 16,0 0 0-16,0 0 0 0,0 0 0 0,5-2 0 0,-5 2 0 16,0 0 0-16,6 0 0 0,-6 0 0 0,0 0 0 15,3-1 0-15,-3 1 0 0,0 0 0 0,2 0 0 0,-2 0 0 16,0 0 0-16,7 4 0 0,-7-4 0 0,0 0 0 15,7 1 0-15,-7-1 0 0,0 0 0 0,4 2 0 16,-4-2 0-16,0 0 0 0,2 1 0 0,-2-1 0 0,0 0 0 16,-5 6 0-16,5-6 0 0,0 0 0 0,-5 7 0 15,5-7 0-15,0 0 0 0,-12 8 0 0,12-8 0 0,0 0 0 0,-18 15 0 0,18-15 0 0,0 0 0 16,-14 12 0-16,14-12 0 0,0 0 0 0,-13 15 0 16,13-15 0-1,0 0 0-15,-10 13 0 0,10-13 0 0,0 0 0 0,-13 21 0 0,13-21 0 16,0 0 0-16,-11 19 0 0,11-19 0 0,0 0 0 15,-7 24 0-15,7-24 0 0,0 0 0 0,0 32 0 16,0-32 0-16,0 0 0 0,2 22 0 0,-2-22 0 0,0 0 0 16,7 23 0-16,-7-23 0 0,0 0 0 0,6 15 0 0,-6-15 0 15,0 0 0-15,16 21 0 0,-16-21 0 0,0 0 0 0,14 14 0 32,-14-14 0-32,0 0 0 0,26 14 0 0,-26-14 0 0,0 0 0 0,32 14 0 0,-32-14 0 0,0 0 0 0,39 15 0 15,-39-15 0-15,0 0 0 0,37 12 0 0,-37-12 0 16,0 0 0-16,45 14 0 0,-45-14 0 0,0 0 0 15,31 10 0-15,-31-10 0 0,0 0 0 0,36 8 0 0,-36-8 0 16,0 0 0-16,26 5 0 0,-26-5 0 0,0 0 0 16,37 11 0-16,-37-11 0 0,0 0 0 0,47 20 0 15,-47-20 0-15,0 0 0 0,48 25 0 0,-48-25 0 16,0 0 0-16,43 31 0 0,-43-31 0 0,0 0 0 16,36 32 0-16,-36-32 0 0,0 0 0 0,35 37 0 0,-35-37 0 15,0 0 0-15,29 44 0 0,-29-44 0 0,0 0 0 16,26 42 0-16,-26-42 0 0,0 0 0 0,17 30 0 15,-17-30 0-15,0 0 0 0,8 30 0 0,-8-30 0 0,0 0 0 16,-6 38 0-16,6-38 0 0,0 0 0 0,-8 27 0 31,8-27 0-31,0 0 0 0,-15 30 0 0,15-30 0 0,0 0 0 0,-36 44 0 0,36-44 0 0,0 0 0 16,-43 43 0-16,43-43 0 0,0 0 0 0,-42 34 0 0,42-34 0 31,0 0 0-31,-41 27 0 0,41-27 0 0,0 0 0 16,-39 25 0-16,39-25 0 0,0 0 0 0,-41 19 0 0,41-19 0 0,0 0 0 0,-27 11 0 0,27-11 0 0,0 0 0 31,-33 9 0-31,33-9 0 0,0 0 0 0,-44 0 0 16,44 0 0-16,0 0 0 0,-42-10 0 0,42 10 0 0,0 0 0 0,-44-16 0 0,44 16 0 0,0 0 0 0,-37-22 0 31,37 22 0-31,0 0 0 0,-34-27 0 0,34 27 0 16,0 0 0-16,-32-37 0 0,32 37 0 0,0 0 0 15,-32-39 0-15,32 39 0 0,0 0 0 0,-29-45 0 0,29 45 0 0,0 0 0 0,-20-29 0 0,20 29 0 0,0 0 0 31,-14-29 0-31</inkml:trace>
  <inkml:trace contextRef="#ctx0" brushRef="#br0" timeOffset="49243.8081">15787 16886 2048 0,'0'0'0'0,"1"1"0"0,-1-1 0 16,0 0 0-16,0 0 0 0,0 0 0 0,0 0 0 15,0 0 0-15,0 0 0 0,0 0 0 0,0-3 0 0,0 3 0 16,0 0 0-16,-1-3 0 0,1 3 0 0,0 0 0 15,0-2 0-15,0 2 0 0,0 0 0 0,0-1 0 16,0 1 0-16,0 0 0 0,9 0 0 0,-9 0 0 16,0 0 0-16,7 1 0 0,-7-1 0 0,0 0 0 0,22 4 0 15,-22-4 0-15,0 0 0 0,33 4 0 0,-33-4 0 16,0 0 0-16,26 2 0 0,-26-2 0 0,0 0 0 0,29 2 0 0,-29-2 0 0,0 0 0 0,41 0 0 16,-41 0 0-16,0 0 0 0,44 0 0 0,-44 0 0 15,0 0 0 1,57 0 0-16,-57 0 0 0,0 0 0 0,55 0 0 15,-55 0 0-15,0 0 0 0,51-2 0 0,-51 2 0 0,0 0 0 16,58 2 0-16,-58-2 0 0,0 0 0 0,62 1 0 16,-62-1 0-16,0 0 0 0,41 2 0 0,-41-2 0 15,0 0 0-15,39 0 0 0,-39 0 0 0,0 0 0 0,43 1 0 0,-43-1 0 0,0 0 0 16,29 0 0-16,-29 0 0 0,0 0 0 0,17 2 0 0,-17-2 0 31,0 0 0-31,19 0 0 0,-19 0 0 0,0 0 0 0,13 0 0 16,-13 0 0-16,0 0 0 0,13-6 0 0,-13 6 0 15,7-4 0-15</inkml:trace>
  <inkml:trace contextRef="#ctx0" brushRef="#br0" timeOffset="50942.8157">17039 17513 2048 0,'0'0'0'0,"0"0"0"0,0 0 0 0,0 0 0 16,1 2 0-16,-1-2 0 0,0 0 0 0,0 0 0 15,0 0 0-15,0 0 0 0,4-12 0 0,-4 12 0 0,0 0 0 16,11-22 0-16,-11 22 0 0,0 0 0 0,16-35 0 16,-16 35 0-1,0 0 0-15,12-26 0 0,-12 26 0 0,0 0 0 16,12-34 0-16,-12 34 0 0,0 0 0 0,12-46 0 16,-12 46 0-16,0 0 0 0,15-53 0 0,-15 53 0 0,0 0 0 15,8-55 0-15,-8 55 0 0,0 0 0 0,7-58 0 16,-7 58 0-16,0 0 0 0,11-70 0 0,-11 70 0 15,0 0 0-15,10-64 0 0,-10 64 0 0,0 0 0 0,16-57 0 16,-16 57 0-16,0 0 0 0,17-45 0 0,-17 45 0 16,0 0 0-16,23-39 0 0,-23 39 0 0,0 0 0 0,15-25 0 0,-15 25 0 15,0 0 0-15,23-22 0 0,-23 22 0 0,0 0 0 16,16-14 0-16,-16 14 0 0,0 0 0 0,20-10 0 16,-20 10 0-16,0 0 0 0,42-9 0 0,-42 9 0 15,0 0 0-15,49 0 0 0,-49 0 0 0,0 0 0 0,46 12 0 0,-46-12 0 16,0 0 0-16,44 28 0 0,-44-28 0 0,0 0 0 0,36 35 0 31,-36-35 0-31,0 0 0 0,28 40 0 0,-28-40 0 0,0 0 0 16,23 49 0-16,-23-49 0 0,0 0 0 0,16 34 0 15,-16-34 0-15,0 0 0 0,8 37 0 0,-8-37 0 0,0 0 0 0,4 42 0 0,-4-42 0 0,0 0 0 0,1 31 0 16,-1-31 0-16,0 0 0 0,-2 31 0 0,2-31 0 31,0 0 0-31,0 21 0 0,0-21 0 0,0 0 0 16,-1 12 0-16,1-12 0 0,0 0 0 0,-1 6 0 0,1-6 0 15,0 0 0-15,-2 5 0 0,2-5 0 0,0 0 0 0,-3 3 0 0,3-3 0 16,0 0 0-16,2-8 0 0,-2 8 0 0,0 0 0 16,6-21 0-16,-6 21 0 0,0 0 0 0,7-32 0 15,-7 32 0-15,0 0 0 0,12-36 0 0,-12 36 0 16,0 0 0-16,15-41 0 0,-15 41 0 16,0 0 0-16,23-44 0 0,-23 44 0 0,0 0 0 0,17-30 0 0,-17 30 0 15,0 0 0-15,18-30 0 0,-18 30 0 0,0 0 0 16,23-29 0-16,-23 29 0 0,0 0 0 0,16-19 0 0,-16 19 0 15,0 0 0-15,20-20 0 0,-20 20 0 0,0 0 0 0,13-11 0 16,-13 11 0-16,0 0 0 0,22-7 0 0,-22 7 0 16,0 0 0-16,27 3 0 15,-27-3 0-15,0 0 0 0,20 4 0 0,-20-4 0 0,0 0 0 0,28 28 0 16,-28-28 0-16,0 0 0 16,25 36 0-16,-25-36 0 0,0 0 0 0,21 41 0 0,-21-41 0 15,0 0 0-15,14 45 0 0,-14-45 0 0,0 0 0 16,11 32 0-16,-11-32 0 0,0 0 0 0,7 39 0 0,-7-39 0 15,0 0 0-15,4 29 0 0,-4-29 0 0,0 0 0 16,3 35 0-16,-3-35 0 0,0 0 0 0,1 25 0 16,-1-25 0-16,0 0 0 0,1 14 0 0,-1-14 0 15,0 0 0-15,0 7 0 0,0-7 0 0,0 0 0 16,-1 6 0-16,1-6 0 0,0 0 0 0,-2 4 0 0,2-4 0 16,0 0 0-16,2-10 0 0,-2 10 0 0,0 0 0 15,7-36 0-15,-7 36 0 0,0 0 0 0,11-41 0 0,-11 41 0 16,0 0 0-16,13-44 0 0,-13 44 0 0,0 0 0 0,27-51 0 0,-27 51 0 15,0 0 0-15,28-54 0 0,-28 54 0 0,0 0 0 0,20-37 0 16,-20 37 0 0,0 0 0-16,19-33 0 0,-19 33 0 0,0 0 0 0,19-31 0 0,-19 31 0 0,0 0 0 0,13-21 0 15,-13 21 0-15,0 0 0 0,19-17 0 0,-19 17 0 16,0 0 0-16,15-10 0 0,-15 10 0 0,0 0 0 16,23 0 0-16,-23 0 0 0,0 0 0 0,28 12 0 15,-28-12 0-15,0 0 0 0,38 42 0 0,-38-42 0 16,0 0 0-16,37 47 0 0,-37-47 0 0,0 0 0 0,37 66 0 15,-37-66 0-15,0 0 0 0,33 63 0 0,-33-63 0 16,0 0 0-16,33 71 0 0,-33-71 0 0,0 0 0 16,30 64 0-16,-30-64 0 0,0 0 0 0,43 72 0 15,-43-72 0-15,0 0 0 0,45 52 0 0,-45-52 0 0,0 0 0 16,50 26 0-16,-50-26 0 0,40 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22.75" units="1/deg"/>
          <inkml:channelProperty channel="T" name="resolution" value="1" units="1/dev"/>
        </inkml:channelProperties>
      </inkml:inkSource>
      <inkml:timestamp xml:id="ts0" timeString="2024-05-09T06:41:43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 11163 2048 0,'0'0'0'0,"2"0"0"0,-2 0 0 16,0 0 0-16,0 1 0 0,0-1 0 0,0 0 0 16,0 0 0-16,0 0 0 0,0 0 0 0,-3 6 0 15,3-6 0-15,0 0 0 0,-5 5 0 0,5-5 0 16,0 0 0-16,-2 3 0 0,2-3 0 0,0 0 0 0,-1 2 0 15,1-2 0-15,0 0 0 0,5 3 0 0,-5-3 0 16,0 0 0-16,3 3 0 0,-3-3 0 0,0 0 0 16,7-8 0-16,-7 8 0 0,0 0 0 0,9-8 0 15,-9 8 0-15,0 0 0 0,9-20 0 0,-9 20 0 0,0 0 0 16,18-46 0-16,-18 46 0 0,0 0 0 0,18-49 0 16,-18 49 0-16,0 0 0 0,31-64 0 0,-31 64 0 15,0 0 0-15,33-60 0 0,-33 60 0 0,0 0 0 0,36-58 0 16,-36 58 0-16,0 0 0 0,32-48 0 0,-32 48 0 15,0 0 0-15,32-47 0 0,-32 47 0 0,0 0 0 16,19-31 0-16,-19 31 0 0,0 0 0 0,16-26 0 0,-16 26 0 16,0 0 0-16,10-17 0 0,-10 17 0 0,0 0 0 15,6-8 0-15,-6 8 0 0,0 0 0 0,3-4 0 16,-3 4 0-16,0 0 0 0,5-7 0 0,-5 7 0 16,0 0 0-16,7 9 0 0,-7-9 0 0,0 0 0 0,7 30 0 15,-7-30 0-15,0 0 0 0,5 45 0 0,-5-45 0 16,0 0 0-16,3 50 0 0,-3-50 0 0,0 0 0 15,-2 72 0-15,2-72 0 0,0 0 0 0,-4 73 0 0,4-73 0 16,0 0 0-16,-6 81 0 0,6-81 0 0,0 0 0 16,-5 95 0-16,5-95 0 0,0 0 0 0,-5 82 0 15,5-82 0-15,0 0 0 0,-4 82 0 0,4-82 0 16,0 0 0-16,2 68 0 0,-2-68 0 0,0 0 0 0,3 57 0 16,-3-57 0-16,0 0 0 0,7 54 0 0,-7-54 0 15,0 0 0-15,5 35 0 0,-5-35 0 0,0 0 0 16,3 36 0-16,-3-36 0 0,0 0 0 0,3 24 0 15,-3-24 0-15,0 0 0 0,0 14 0 0,0-14 0 0,0 0 0 16,1 7 0-16,-1-7 0 0,0 0 0 0,0 4 0 16,0-4 0-16,0 0 0 0,-1-13 0 0,1 13 0 15,0 0 0-15,0-26 0 0,0 26 0 0,0 0 0 16,0-35 0-16,0 35 0 0,0 0 0 0,5-56 0 0</inkml:trace>
  <inkml:trace contextRef="#ctx0" brushRef="#br0" timeOffset="569.9765">1825 10685 2048 0,'0'0'0'0,"0"-2"0"0,0 2 0 16,0 0 0-16,3-2 0 0,-3 2 0 0,0 0 0 0,0-2 0 16,0 2 0-16,0 0 0 0,1-3 0 0,-1 3 0 15,0 0 0-15,4-1 0 0,-4 1 0 0,0 0 0 16,2 4 0-16,-2-4 0 0,0 0 0 0,6 17 0 16,-6-17 0-16,0 0 0 0,3 32 0 0,-3-32 0 15,0 0 0-15,2 43 0 0,-2-43 0 0,0 0 0 0,-2 53 0 16,2-53 0-16,0 0 0 0,-11 58 0 0,11-58 0 15,0 0 0-15,-13 61 0 0,13-61 0 0,0 0 0 0,-15 61 0 16,15-61 0-16,0 0 0 0,-18 63 0 0,18-63 0 16,0 0 0-16,-17 57 0 0,17-57 0 0,0 0 0 15,-15 54 0-15,15-54 0 0,0 0 0 0,-12 49 0 16,12-49 0-16,0 0 0 0,-7 42 0 0,7-42 0 0,0 0 0 0,-2 34 0 16,2-34 0-16,0 0 0 0,2 29 0 0,-2-29 0 0,0 0 0 15,7 25 0-15,-7-25 0 0,0 0 0 0,4 16 0 16,-4-16 0-16,0 0 0 0,17 12 0 0,-17-12 0 0,0 0 0 15,26 3 0-15,-26-3 0 0,0 0 0 0,38-4 0 16,-38 4 0-16,0 0 0 0,45-9 0 16,-45 9 0-16,0 0 0 0,51-10 0 0,-51 10 0 0,0 0 0 15,53-12 0-15,-53 12 0 0,0 0 0 0,51-9 0 16,-51 9 0-16,0 0 0 0,54-9 0 0,-54 9 0 0,0 0 0 16,55-6 0-16,-55 6 0 0,0 0 0 0,56-4 0 15,-56 4 0-15,0 0 0 16,45-1 0-16,-45 1 0 0,0 0 0 0,29-1 0 0,-29 1 0 0,0 0 0 15,20-8 0-15,-20 8 0 0,0 0 0 0,11-5 0 0</inkml:trace>
  <inkml:trace contextRef="#ctx0" brushRef="#br0" timeOffset="991.8519">2116 10955 2048 0,'0'0'0'0,"0"0"0"16,0 0 0-16,0 0 0 0,1 5 0 0,-1-5 0 0,0 0 0 15,-1 16 0-15,1-16 0 0,0 0 0 0,-3 28 0 16,3-28 0-16,0 0 0 15,-6 41 0-15,6-41 0 0,0 0 0 0,-6 52 0 0,6-52 0 16,0 0 0-16,-9 65 0 0,9-65 0 0,0 0 0 16,-8 71 0-16,8-71 0 0,0 0 0 0,-7 78 0 15,7-78 0-15,0 0 0 0,-3 79 0 0,3-79 0 0,0 0 0 16,0 81 0-16,0-81 0 0,0 0 0 0,0 79 0 16,0-79 0-16,0 0 0 0,4 77 0 0,-4-77 0 15,0 0 0-15,6 63 0 0,-6-63 0 0,0 0 0 0,5 40 0 16,-5-40 0-16,0 0 0 0,9 51 0 0,-9-51 0 15,0 0 0-15,9 43 0 0,-9-43 0 0,0 0 0 0,9 22 0 0,-9-22 0 16,0 0 0-16,7 2 0 0,-7-2 0 0,0 0 0 16,10-24 0-16,-10 24 0 0,0 0 0 0,6-23 0 15,7-11 0-15</inkml:trace>
  <inkml:trace contextRef="#ctx0" brushRef="#br0" timeOffset="1527.6085">2658 11290 2048 0,'0'0'0'0,"-2"-8"0"15,2 8 0-15,0 0 0 0,0-21 0 0,0 21 0 16,0 0 0-16,2-35 0 16,-2 35 0-16,0 0 0 0,9-44 0 0,-9 44 0 15,0 0 0-15,10-53 0 0,-10 53 0 0,0 0 0 0,14-62 0 16,-14 62 0-16,0 0 0 0,15-64 0 0,-15 64 0 0,0 0 0 16,14-60 0-16,-14 60 0 0,0 0 0 0,8-48 0 15,-8 48 0-15,0 0 0 0,4-37 0 0,-4 37 0 16,0 0 0-16,1-24 0 0,-1 24 0 0,0 0 0 15,0-15 0-15,0 15 0 0,0 0 0 0,2-6 0 0,-2 6 0 16,0 0 0-16,0 1 0 0,0-1 0 0,0 0 0 16,0 18 0-16,0-18 0 0,0 0 0 0,0 33 0 0,0-33 0 15,0 0 0-15,1 55 0 0,-1-55 0 0,0 0 0 16,3 71 0-16,-3-71 0 0,0 0 0 0,5 85 0 0,-5-85 0 0,0 0 0 16,6 94 0-16,-6-94 0 0,0 0 0 0,5 98 0 15,-5-98 0-15,0 0 0 0,8 95 0 0,-8-95 0 16,0 0 0-16,9 89 0 0,-9-89 0 0,0 0 0 15,10 82 0-15,-10-82 0 0,0 0 0 0,8 73 0 0,-8-73 0 16,0 0 0 0,8 58 0-16,-8-58 0 0,0 0 0 0,8 47 0 0,-8-47 0 15,0 0 0-15,3 31 0 0,-3-31 0 16,0 0 0-16,3 14 0 0,-3-14 0 0,0 0 0 0,0-4 0 16,0 4 0-16,0 0 0 0,3-25 0 0,-3 25 0 0,0 0 0 15,0-28 0-15</inkml:trace>
  <inkml:trace contextRef="#ctx0" brushRef="#br0" timeOffset="2328.2867">3120 11035 2048 0,'0'0'0'0,"0"-8"0"0,0 8 0 0,0 0 0 16,3-18 0-16,-3 18 0 0,0 0 0 0,7-27 0 16,-7 27 0-16,0 0 0 0,17-29 0 0,-17 29 0 0,0 0 0 15,25-32 0-15,-25 32 0 0,0 0 0 0,31-28 0 16,-31 28 0-16,0 0 0 0,34-24 0 0,-34 24 0 16,0 0 0-1,34-16 0-15,-34 16 0 0,0 0 0 0,35-8 0 0,-35 8 0 16,0 0 0-16,30 0 0 0,-30 0 0 0,0 0 0 15,28 12 0-15,-28-12 0 0,0 0 0 0,29 21 0 0,-29-21 0 16,0 0 0-16,26 34 0 0,-26-34 0 0,0 0 0 16,19 43 0-16,-19-43 0 0,0 0 0 15,11 54 0-15,-11-54 0 0,0 0 0 0,3 55 0 0,-3-55 0 16,0 0 0-16,-2 59 0 0,2-59 0 0,0 0 0 16,-9 56 0-16,9-56 0 0,0 0 0 0,-22 53 0 0,22-53 0 15,0 0 0-15,-26 46 0 0,26-46 0 0,0 0 0 16,-32 34 0-16,32-34 0 0,0 0 0 0,-31 25 0 0,31-25 0 0,0 0 0 0,-25 14 0 15,25-14 0-15,0 0 0 0,-19 5 0 0,19-5 0 16,0 0 0-16,-12 0 0 0,12 0 0 0,0 0 0 16,-8-5 0-16,8 5 0 0,0 0 0 0,-1-12 0 15,1 12 0-15,0 0 0 16,9-21 0-16,-9 21 0 0,0 0 0 0,21-26 0 16,-21 26 0-16,0 0 0 0,28-29 0 0,-28 29 0 15,0 0 0-15,37-27 0 0,-37 27 0 0,0 0 0 0,38-21 0 16,-38 21 0-16,0 0 0 0,48-18 0 0,-48 18 0 15,0 0 0-15,47-14 0 0,-47 14 0 0,0 0 0 0,49-6 0 16,-49 6 0-16,0 0 0 0,58 1 0 16,-58-1 0-16,0 0 0 0,62 11 0 0,-62-11 0 0,0 0 0 15,65 23 0-15,-65-23 0 0,0 0 0 0,66 34 0 16,-66-34 0-16,0 0 0 0,59 43 0 0,-59-43 0 16,0 0 0-16,48 50 0 0,-48-50 0 0,0 0 0 0,32 57 0 15,-32-57 0-15,0 0 0 0,15 65 0 0,-15-65 0 16,0 0 0-16,-2 61 0 0,2-61 0 0,0 0 0 15,-16 56 0-15,16-56 0 0,0 0 0 0,-29 52 0 0,29-52 0 16,0 0 0-16,-42 42 0 0,42-42 0 0,0 0 0 16,-50 33 0-16,50-33 0 0,0 0 0 0,-64 24 0 15,64-24 0-15,0 0 0 0,-70 15 0 0,70-15 0 0,0 0 0 16,-74 4 0-16,74-4 0 0,0 0 0 0,-77-2 0 16,77 2 0-16,0 0 0 0,-68-9 0 0,68 9 0 15,0 0 0-15,-62-14 0 0,62 14 0 0,0 0 0 16,-50-20 0-16,50 20 0 0,0 0 0 0,-29-36 0 0,29 36 0 15,0 0 0-15,-9-52 0 0,9 52 0 0,8-50 0 16</inkml:trace>
  <inkml:trace contextRef="#ctx0" brushRef="#br0" timeOffset="3553.3896">4332 11225 2048 0,'0'0'0'0,"0"0"0"0,0 0 0 0,0 0 0 0,0 0 0 16,0 0 0-16,0 0 0 0,0 0 0 0,0 0 0 15,0 0 0-15,4 7 0 0,-4-7 0 0,0 0 0 16,10 24 0-16,-10-24 0 0,0 0 0 0,13 39 0 16,-13-39 0-16,0 0 0 0,11 44 0 0,-11-44 0 0,0 0 0 15,12 64 0-15,-12-64 0 0,0 0 0 0,9 67 0 16,-9-67 0-16,0 0 0 0,9 81 0 0,-9-81 0 15,0 0 0-15,9 75 0 0,-9-75 0 0,0 0 0 0,6 62 0 16,-6-62 0-16,0 0 0 0,6 59 0 0,-6-59 0 16,0 0 0-16,3 40 0 0,-3-40 0 0,0 0 0 15,4 32 0-15,-4-32 0 0,0 0 0 0,2 19 0 0,-2-19 0 16,0 0 0-16,0 9 0 0,0-9 0 0,0 0 0 16,3-5 0-16,-3 5 0 0,0 0 0 0,3-37 0 15,-3 37 0-15,0 0 0 0,8-51 0 0,-8 51 0 16,0 0 0-16,10-69 0 0,-10 69 0 0,0 0 0 0,8-71 0 15,-8 71 0-15,0 0 0 0,7-59 0 0,-7 59 0 16,0 0 0-16,6-51 0 0,-6 51 0 0,0 0 0 16,11-50 0-16,-11 50 0 0,0 0 0 0,12-44 0 0,-12 44 0 15,0 0 0-15,18-41 0 0,-18 41 0 0,0 0 0 16,26-34 0-16,-26 34 0 0,0 0 0 0,21-20 0 16,-21 20 0-16,0 0 0 0,25-10 0 0,-25 10 0 0,0 0 0 15,32 1 0-15,-32-1 0 0,0 0 0 0,33 20 0 16,-33-20 0-16,0 0 0 0,28 34 0 0,-28-34 0 15,0 0 0-15,27 52 0 0,-27-52 0 0,0 0 0 16,17 53 0-16,-17-53 0 0,0 0 0 0,14 52 0 0,-14-52 0 0,0 0 0 0,8 52 0 0,-8-52 0 0,0 0 0 16,8 48 0-16,-8-48 0 0,0 0 0 0,7 29 0 15,-7-29 0-15,0 0 0 0,4 27 0 0,-4-27 0 32,0 0 0-32,4 19 0 0,-4-19 0 0,0 0 0 0,3 11 0 15,-3-11 0-15,0 0 0 0,0 4 0 0,0-4 0 16,0 0 0-16,1-27 0 0,-1 27 0 0,0 0 0 15,2-42 0-15,-2 42 0 0,0 0 0 0,9-60 0 0,-9 60 0 16,0 0 0-16,10-60 0 0,-10 60 0 0,0 0 0 16,12-56 0-16,-12 56 0 0,0 0 0 0,14-51 0 15,-14 51 0-15,0 0 0 0,18-42 0 0,-18 42 0 0,0 0 0 16,23-40 0-16,-23 40 0 0,0 0 0 0,28-28 0 16,-28 28 0-16,0 0 0 0,23-17 0 0,-23 17 0 15,0 0 0-15,29-6 0 0,-29 6 0 0,0 0 0 0,39 6 0 16,-39-6 0-16,0 0 0 0,47 33 0 0,-47-33 0 15,0 0 0-15,43 39 0 0,-43-39 0 0,0 0 0 0,40 59 0 0,-40-59 0 16,0 0 0-16,32 61 0 0,-32-61 0 0,0 0 0 16,28 70 0-16,-28-70 0 0,0 0 0 15,21 66 0-15,-21-66 0 0,0 0 0 0,14 57 0 0,-14-57 0 0,0 0 0 16,12 64 0-16,-12-64 0 0,0 0 0 0,9 46 0 16,-9-46 0-16,0 0 0 0,6 42 0 0,-6-42 0 0,0 0 0 15,5 26 0-15,-5-26 0 0,0 0 0 0,12 18 0 16,-12-18 0-16,0 0 0 0,18-8 0 0</inkml:trace>
  <inkml:trace contextRef="#ctx0" brushRef="#br0" timeOffset="3858.7345">5814 11118 2048 0,'0'0'0'0,"0"0"0"0,0 0 0 16,0 0 0-16,2 1 0 0,-2-1 0 0,0 0 0 15,0 0 0-15,0 0 0 0,0 0 0 0,3 7 0 16,-3-7 0-16,0 0 0 0,3 7 0 15,-3-7 0-15,0 0 0 0,3 20 0 0,-3-20 0 16,0 0 0-16,3 17 0 0,-3-17 0 0,0 0 0 0,-3 24 0 16,3-24 0-16,0 0 0 0,-3 18 0 0,3-18 0 15,0 0 0-15,-3 10 0 0,-2 1 0 0</inkml:trace>
  <inkml:trace contextRef="#ctx0" brushRef="#br0" timeOffset="4163.3769">6024 11458 2048 0,'0'0'0'16,"0"0"0"-16,0 0 0 0,0 0 0 0,0 4 0 15,0-4 0-15,0 0 0 0,0 10 0 0,0-10 0 16,0 0 0-16,-4 18 0 0,4-18 0 16,0 0 0-16,-3 22 0 0,3-22 0 0,0 0 0 0,-4 23 0 0,4-23 0 15,0 0 0-15,-2 25 0 0,2-25 0 0,0 0 0 16,-3 22 0-16,3-22 0 0,0 0 0 0,0 22 0 16,0-22 0-16,0 0 0 0,3 17 0 0,-3-17 0 0,0 0 0 15,6 9 0-15,-6-9 0 0,8 3 0 0</inkml:trace>
  <inkml:trace contextRef="#ctx0" brushRef="#br0" timeOffset="4983.8544">6684 10805 2048 0,'0'0'0'0,"0"1"0"0,0-1 0 0,0 0 0 16,0 0 0-16,0 0 0 0,0 0 0 0,1 3 0 15,-1-3 0-15,0 0 0 0,2 13 0 0,-2-13 0 16,0 0 0-16,0 23 0 0,0-23 0 0,0 0 0 16,0 34 0-16,0-34 0 0,0 0 0 0,-3 40 0 0,3-40 0 15,0 0 0-15,-3 39 0 0,3-39 0 0,0 0 0 0,-3 25 0 16,3-25 0-16,0 0 0 0,-4 43 0 0,4-43 0 15,0 0 0-15,-4 42 0 0,4-42 0 0,0 0 0 16,0 34 0-16,0-34 0 16,0 0 0-16,0 27 0 0,0-27 0 0,0 0 0 0,4 17 0 15,-4-17 0-15,0 0 0 0,8 13 0 0,-8-13 0 16,0 0 0-16,14 5 0 0,-14-5 0 0,0 0 0 16,24-3 0-16,-24 3 0 0,0 0 0 0,32-10 0 0,-32 10 0 15,0 0 0-15,34-14 0 0,-34 14 0 0,0 0 0 16,41-16 0-16,-41 16 0 0,0 0 0 0,41-15 0 15,-41 15 0-15,0 0 0 0,38-14 0 0,-38 14 0 0,0 0 0 16,43-12 0-16,-43 12 0 0,0 0 0 0,43-9 0 16,-43 9 0-16,0 0 0 0,48-6 0 0,-48 6 0 15,0 0 0-15,47 2 0 0,-47-2 0 0,0 0 0 0,45 9 0 16,-45-9 0-16,0 0 0 0,44 17 0 0,-44-17 0 16,0 0 0-16,38 25 0 0,-38-25 0 0,0 0 0 15,33 35 0-15,-33-35 0 0,0 0 0 0,27 41 0 0,-27-41 0 0,0 0 0 0,23 48 0 0,-23-48 0 16,0 0 0-16,16 53 0 0,-16-53 0 0,0 0 0 0,11 57 0 15,-11-57 0-15,0 0 0 0,6 59 0 0,-6-59 0 16,0 0 0-16,-3 62 0 0,3-62 0 0,0 0 0 16,-8 61 0-16,8-61 0 0,0 0 0 0,-16 59 0 0,16-59 0 15,0 0 0-15,-21 51 0 0,21-51 0 16,0 0 0-16,-30 41 0 0,30-41 0 0,0 0 0 0,-38 32 0 16,38-32 0-16,0 0 0 0,-48 23 0 0,48-23 0 0,0 0 0 15,-61 10 0-15,61-10 0 0,0 0 0 0,-69-4 0 16,69 4 0-16,0 0 0 0,-77-16 0 0,77 16 0 31,0 0 0-31,-73-22 0 0,73 22 0 0,0 0 0 0,-69-31 0 16,69 31 0-16,0 0 0 0,-58-36 0 0,58 36 0 15,0 0 0-15,-45-41 0 0,45 41 0 0,0 0 0 16,-29-32 0-16</inkml:trace>
  <inkml:trace contextRef="#ctx0" brushRef="#br0" timeOffset="5402.6">6688 10811 2048 0,'0'0'0'0,"-3"-5"0"0,3 5 0 16,0 0 0-16,-4-10 0 0,4 10 0 0,0 0 0 0,-2-8 0 15,2 8 0-15,0 0 0 0,-1-5 0 0,1 5 0 16,0 0 0-16,1-5 0 0,-1 5 0 0,0 0 0 0,5-3 0 0,-5 3 0 16,0 0 0-16,11-4 0 0,-11 4 0 0,0 0 0 15,20-1 0-15,-20 1 0 0,0 0 0 0,31-1 0 0,-31 1 0 16,0 0 0-16,40 1 0 0,-40-1 0 0,0 0 0 15,56 1 0-15,-56-1 0 16,0 0 0-16,67 1 0 0,-67-1 0 0,0 0 0 0,76 1 0 16,-76-1 0-16,0 0 0 0,88-2 0 0,-88 2 0 15,0 0 0-15,94-4 0 0,-94 4 0 0,0 0 0 0,92-5 0 0,-92 5 0 0,0 0 0 0,87-4 0 16,-87 4 0-16,0 0 0 0,77-2 0 0,-77 2 0 16,0 0 0-16,79 0 0 0,-79 0 0 0,0 0 0 15,71 3 0-15,-71-3 0 0,48 5 0 0</inkml:trace>
  <inkml:trace contextRef="#ctx0" brushRef="#br0" timeOffset="5947.7243">8074 11147 2048 0,'0'0'0'16,"0"-3"0"-16,0 3 0 0,0 0 0 0,0-3 0 16,0 3 0-16,0 0 0 0,1-2 0 0,-1 2 0 15,0 0 0-15,12-4 0 0,-12 4 0 0,0 0 0 0,23-3 0 16,-23 3 0-16,0 0 0 0,38 0 0 0,-38 0 0 15,0 0 0-15,49 0 0 0,-49 0 0 0,0 0 0 16,61 1 0-16,-61-1 0 0,0 0 0 0,67 3 0 0,-67-3 0 16,0 0 0-16,73 4 0 0,-73-4 0 0,0 0 0 15,73 3 0-15,-73-3 0 0,0 0 0 0,74 4 0 16,-74-4 0-16,0 0 0 0,74 4 0 0,-74-4 0 16,0 0 0-16,69 3 0 0,-69-3 0 0,0 0 0 0,61 4 0 15,-61-4 0-15,0 0 0 0,46 3 0 0,-46-3 0 16,0 0 0-16,26 4 0 0,-26-4 0 0,0 0 0 15,14 3 0-15,-10-1 0 0</inkml:trace>
  <inkml:trace contextRef="#ctx0" brushRef="#br0" timeOffset="6282.4737">8183 11419 2048 0,'0'0'0'0,"0"0"0"0,0 0 0 0,0 0 0 16,5 1 0-16,-5-1 0 0,0 0 0 0,12 2 0 0,-12-2 0 15,0 0 0 1,25-2 0-16,-25 2 0 0,0 0 0 0,40-4 0 0,-40 4 0 15,0 0 0-15,52-3 0 0,-52 3 0 0,0 0 0 16,62 0 0-16,-62 0 0 0,0 0 0 0,69 1 0 16,-69-1 0-16,0 0 0 0,70 2 0 0,-70-2 0 0,0 0 0 15,71 5 0-15,-71-5 0 0,0 0 0 0,69 3 0 16,-69-3 0-16,0 0 0 0,64 6 0 0,-64-6 0 16,0 0 0-16,58 10 0 0,-58-10 0 0,0 0 0 15,55 14 0-15,-55-14 0 0,0 0 0 0,44 14 0 0</inkml:trace>
  <inkml:trace contextRef="#ctx0" brushRef="#br0" timeOffset="10456.7584">1784 10233 2048 0,'0'0'0'0,"0"1"0"0,0-1 0 16,0 0 0-16,0 0 0 0,0 0 0 0,0 0 0 16,0 0 0-16,0 0 0 0,0 0 0 0,-3-3 0 15,3 3 0-15,0 0 0 0,-3-2 0 16,3 2 0-16,0 0 0 0,4 5 0 0,-4-5 0 0,0 0 0 0,6 5 0 16,-6-5 0-16,0 0 0 0,15 11 0 0,-15-11 0 15,0 0 0-15,25 14 0 0,-25-14 0 0,0 0 0 16,34 11 0-16,-34-11 0 0,0 0 0 0,49 7 0 0,-49-7 0 15,0 0 0-15,58 5 0 0,-58-5 0 0,0 0 0 16,59-4 0-16,-59 4 0 0,0 0 0 0,56-4 0 16,-56 4 0-16,0 0 0 0,53-7 0 0,-53 7 0 15,0 0 0-15,50-4 0 0,-50 4 0 0,0 0 0 16,48-7 0-16,-48 7 0 0,0 0 0 0,50-3 0 16,-50 3 0-16,0 0 0 0,33-4 0 0,-33 4 0 15,0 0 0-15,32 0 0 0,-32 0 0 0,0 0 0 0,22 2 0 16,-22-2 0-16,0 0 0 0,20 8 0 0,-20-8 0 15,0 0 0-15,11 8 0 0,-11-8 0 0,0 0 0 0,9 18 0 16,-9-18 0-16,0 0 0 0,3 32 0 0,-3-32 0 16,0 0 0-16,-5 55 0 0,5-55 0 15,0 0 0-15,-7 58 0 0,7-58 0 0,0 0 0 0,-11 69 0 0,11-69 0 16,0 0 0-16,-13 64 0 0,13-64 0 0,0 0 0 16,-10 55 0-16,10-55 0 0,0 0 0 0,-9 49 0 15,9-49 0-15,0 0 0 0,-7 47 0 0,7-47 0 0,0 0 0 16,-3 45 0-16,3-45 0 0,0 0 0 0,-2 30 0 15,2-30 0-15,0 0 0 0,3 28 0 0,-3-28 0 16,0 0 0-16,4 18 0 0,-4-18 0 0,0 0 0 16,11 10 0-16,0-11 0 0</inkml:trace>
  <inkml:trace contextRef="#ctx0" brushRef="#br0" timeOffset="12045.3255">9803 11170 2048 0,'0'0'0'0,"0"0"0"0,0 0 0 16,0 0 0-16,-2-13 0 0,2 13 0 0,0 0 0 15,-4-27 0-15,4 27 0 0,0 0 0 0,-5-36 0 16,5 36 0-16,0 0 0 0,-2-26 0 0,2 26 0 0,0 0 0 0,-6-31 0 15,6 31 0-15,0 0 0 0,-8-37 0 0,8 37 0 16,0 0 0-16,-6-25 0 0,6 25 0 0,0 0 0 0,0-29 0 16,0 29 0-16,0 0 0 0,6-28 0 0,-6 28 0 15,0 0 0-15,8-19 0 0,-8 19 0 0,0 0 0 0,22-17 0 16,-22 17 0-16,0 0 0 0,37-7 0 0,-37 7 0 16,0 0 0-1,46 3 0-15,-46-3 0 0,0 0 0 0,42 8 0 0,-42-8 0 0,0 0 0 0,45 31 0 0,-45-31 0 16,0 0 0-16,37 35 0 0,-37-35 0 0,0 0 0 15,30 53 0-15,-30-53 0 0,0 0 0 0,20 60 0 16,-20-60 0-16,0 0 0 0,4 77 0 0,-4-77 0 0,0 0 0 16,-6 72 0-1,6-72 0-15,0 0 0 0,-26 76 0 0,26-76 0 16,0 0 0-16,-32 67 0 0,32-67 0 0,0 0 0 0,-47 63 0 16,47-63 0-16,0 0 0 0,-50 49 0 0,50-49 0 0,0 0 0 0,-62 46 0 15,62-46 0-15,0 0 0 0,-54 37 0 0,54-37 0 16,0 0 0-16,-46 30 0 0,46-30 0 0,0 0 0 15,-32 18 0-15,32-18 0 0,0 0 0 0,-16 10 0 16,16-10 0-16,0 0 0 0,-7 4 0 16,7-4 0-16,0 0 0 0,0-2 0 0,0 2 0 15,0 0 0-15,15-14 0 0,-15 14 0 0,0 0 0 0,26-22 0 16,-26 22 0-16,0 0 0 0,29-22 0 0,-29 22 0 0,0 0 0 0,21-16 0 16,-21 16 0-16,0 0 0 0,23-16 0 0,-23 16 0 15,0 0 0-15,29-8 0 0,-29 8 0 0,0 0 0 16,35 1 0-16,-35-1 0 0,0 0 0 0,61 19 0 15,-61-19 0-15,0 0 0 0,84 23 0 0,-84-23 0 0,86 22 0 16,-86-22 0-16,0 0 0 0,83 16 0 0,-83-16 0 16,0 0 0-16,97 7 0 0,-97-7 0 0,0 0 0 15,86 1 0-15,-86-1 0 0,0 0 0 0,88-8 0 0,-88 8 0 16,0 0 0-16,76-10 0 16,-76 10 0-16,0 0 0 0,58-14 0 0,-58 14 0 0,0 0 0 0,47-21 0 0,-47 21 0 0,0 0 0 31,30-15 0-31,-30 15 0 0,0 0 0 0,7-18 0 0,-8 7 0 15</inkml:trace>
  <inkml:trace contextRef="#ctx0" brushRef="#br0" timeOffset="13087.4919">1808 11983 2048 0,'0'0'0'16,"1"0"0"-16,-1 0 0 0,0 0 0 0,0 1 0 16,0-1 0-16,0 0 0 0,-1-12 0 0,1 12 0 0,0 0 0 15,-2-10 0-15,2 10 0 0,0 0 0 0,-1-6 0 16,1 6 0-16,0 0 0 0,0-3 0 0,0 3 0 0,0 0 0 0,0 3 0 0,0-3 0 15,0 0 0-15,1 26 0 0,-1-26 0 0,0 0 0 16,-7 58 0-16,7-58 0 0,0 0 0 0,-8 70 0 0,8-70 0 16,0 0 0-16,-4 88 0 0,4-88 0 0,0 0 0 0,-2 81 0 15,2-81 0-15,0 0 0 0,5 78 0 0,-5-78 0 16,0 0 0-16,13 62 0 0,-13-62 0 0,0 0 0 16,14 50 0-1,-14-50 0-15,0 0 0 0,21 41 0 0,-21-41 0 16,0 0 0-16,24 32 0 0,-24-32 0 0,0 0 0 0,31 20 0 15,-31-20 0-15,0 0 0 0,30 2 0 0,-30-2 0 16,0 0 0-16,36-31 0 0,-36 31 0 0,0 0 0 16,34-49 0-16,-34 49 0 0,0 0 0 0,32-69 0 15,-32 69 0-15,0 0 0 0,30-75 0 0,-30 75 0 0,0 0 0 16,22-65 0-16,-22 65 0 0,0 0 0 0,13-41 0 0,-13 41 0 0,0 0 0 16,6-21 0-16,-6 21 0 0,0 0 0 0,5-10 0 15,-5 10 0-15,0 0 0 0,3-13 0 0,-3 13 0 16,0 0 0-16,5-8 0 0,-5 8 0 0,0 0 0 0,14 21 0 15,-14-21 0-15,0 0 0 0,14 43 0 0,-14-43 0 16,0 0 0-16,15 66 0 0,-15-66 0 0,0 0 0 16,11 68 0-16,-11-68 0 0,0 0 0 0,11 82 0 15,-11-82 0-15,0 0 0 0,8 74 0 0,-8-74 0 0,0 0 0 16,8 68 0-16,-8-68 0 0,0 0 0 0,9 58 0 16,-9-58 0-16,0 0 0 0,12 51 0 0,-12-51 0 15,0 0 0-15,7 31 0 0,-7-31 0 0,0 0 0 16,7 25 0-16,-7-25 0 0,0 0 0 0,3 14 0 0,-3-14 0 15,0 0 0-15,1-8 0 0,-1 8 0 0,0 0 0 16,-3-31 0-16</inkml:trace>
  <inkml:trace contextRef="#ctx0" brushRef="#br0" timeOffset="13613.7647">2631 12406 2048 0,'0'0'0'0,"1"1"0"0,-1-1 0 0,0 0 0 15,3 0 0 1,-3 0 0-16,0 0 0 0,0 0 0 0,0 0 0 0,0 0 0 15,1 0 0-15,-1 0 0 0,0 0 0 0,5-10 0 16,-5 10 0-16,0 0 0 0,11-29 0 0,-11 29 0 16,0 0 0-16,21-45 0 0,-21 45 0 0,0 0 0 0,28-57 0 15,-28 57 0-15,0 0 0 0,29-69 0 0,-29 69 0 16,0 0 0-16,27-62 0 0,-27 62 0 0,0 0 0 16,20-50 0-16,-20 50 0 0,0 0 0 0,15-33 0 0,-15 33 0 15,0 0 0-15,6-20 0 0,-6 20 0 0,0 0 0 16,6-10 0-16,-6 10 0 0,0 0 0 0,5-3 0 15,-5 3 0-15,0 0 0 0,10 12 0 16,-10-12 0-16,0 0 0 0,12 32 0 0,-12-32 0 0,0 0 0 0,13 53 0 16,-13-53 0-16,0 0 0 0,13 72 0 0,-13-72 0 15,0 0 0-15,8 87 0 0,-8-87 0 0,0 0 0 16,6 97 0-16,-6-97 0 0,3 93 0 16,-3-93 0-16,0 0 0 0,1 89 0 0,-1-89 0 0,0 0 0 0,2 81 0 15,-2-81 0-15,0 0 0 0,4 73 0 0,-4-73 0 16,0 0 0-16,3 62 0 0,-3-62 0 0,0 0 0 15,5 46 0-15,-5-46 0 0,0 0 0 0,3 32 0 0,-3-32 0 16,0 0 0-16,1 17 0 0,-1-17 0 0,0 0 0 16,2 3 0-16,-2-3 0 0,0 0 0 0,4-27 0 15,-4 27 0-15,2-34 0 0</inkml:trace>
  <inkml:trace contextRef="#ctx0" brushRef="#br0" timeOffset="15171.0287">11252 10836 2048 0,'0'0'0'0,"1"0"0"16,-1 0 0-16,0 0 0 0,2-4 0 0,-2 4 0 0,0 0 0 16,3-6 0-16,-3 6 0 0,0 0 0 0,-8-15 0 15,8 15 0-15,0 0 0 0,-19-15 0 0,19 15 0 16,0 0 0-16,-29-13 0 0,29 13 0 0,0 0 0 0,-40-12 0 0,40 12 0 16,0 0 0-16,-44-15 0 0,44 15 0 0,0 0 0 0,-48-9 0 31,48 9 0-31,0 0 0 0,-52-2 0 0,52 2 0 15,0 0 0-15,-54 7 0 0,54-7 0 0,0 0 0 0,-34 7 0 16,34-7 0-16,0 0 0 0,-30 13 0 0,30-13 0 16,0 0 0-16,-22 22 0 0,22-22 0 0,0 0 0 0,-11 33 0 15,11-33 0-15,0 0 0 0,1 37 0 0,-1-37 0 16,0 0 0-16,22 49 0 0,-22-49 0 0,0 0 0 0,37 51 0 16,-37-51 0-16,0 0 0 0,61 64 0 0,-61-64 0 15,0 0 0-15,65 56 0 0,-65-56 0 0,0 0 0 16,85 65 0-16,-85-65 0 0,80 60 0 0,-80-60 0 0,0 0 0 15,68 53 0-15,-68-53 0 0,0 0 0 0,72 61 0 16,-72-61 0-16,0 0 0 0,60 57 0 0,-60-57 0 16,0 0 0-16,45 48 0 0,-45-48 0 0,0 0 0 0,36 45 0 15,-36-45 0-15,0 0 0 0,25 48 0 0,-25-48 0 16,0 0 0-16,5 43 0 0,-5-43 0 0,0 0 0 0,0 29 0 16,0-29 0-16,0 0 0 0,-23 18 0 0,23-18 0 15,0 0 0-15,-60 3 0 0,60-3 0 16,0 0 0-16,-67-6 0 0,67 6 0 0,0 0 0 0,-79-23 0 0,79 23 0 15,0 0 0-15,-73-27 0 0,73 27 0 0,0 0 0 16,-74-35 0-16,74 35 0 0,0 0 0 0,-57-31 0 16,57 31 0-16,0 0 0 0,-35-21 0 0,35 21 0 0,0 0 0 15,-28-18 0-15,28 18 0 0,0 0 0 0,-14-25 0 16,14 25 0-16,0 0 0 0,0-34 0 0,0 34 0 16,0 0 0-16,24-49 0 0,-24 49 0 0,0 0 0 0,37-48 0 15,-37 48 0-15,0 0 0 0,55-62 0 16,-55 62 0-16,0 0 0 0,61-58 0 0,-61 58 0 0,0 0 0 0,62-63 0 15,-62 63 0-15,0 0 0 0,54-54 0 0,-54 54 0 16,0 0 0-16,49-56 0 0,-49 56 0 0,0 0 0 0,38-52 0 16,-38 52 0-16,0 0 0 0,26-50 0 0,-26 50 0 0,0 0 0 15,9-45 0 1,-9 45 0-16,0 0 0 0,-6-40 0 0,6 40 0 0,0 0 0 0,-26-27 0 0,26 27 0 16,0 0 0-1,-34-13 0-15,34 13 0 0,0 0 0 0,-42-6 0 16,42 6 0-16,-40 4 0 0</inkml:trace>
  <inkml:trace contextRef="#ctx0" brushRef="#br0" timeOffset="16230.5871">2557 13470 2048 0,'0'0'0'16,"0"1"0"-16,0-1 0 0,0 0 0 0,1 0 0 15,-1 0 0-15,0 0 0 0,0 0 0 0,0 0 0 16,0 0 0-16,3-5 0 0,-3 5 0 0,0 0 0 0,5-4 0 0,-5 4 0 0,0 0 0 15,0-4 0-15,0 4 0 0,0 0 0 0,28-48 0 0,-28 48 0 16,0 0 0-16,35-63 0 0,-35 63 0 0,0 0 0 16,53-78 0-16,-53 78 0 0,0 0 0 0,48-71 0 15,-48 71 0-15,0 0 0 16,46-65 0-16,-46 65 0 0,0 0 0 0,31-42 0 0,-31 42 0 16,0 0 0-16,26-31 0 0,-26 31 0 0,0 0 0 15,14-17 0-15,-14 17 0 0,0 0 0 0,8-9 0 0,-8 9 0 0,0 0 0 0,5-5 0 16,-5 5 0-16,0 0 0 0,8 8 0 0,-8-8 0 0,0 0 0 15,13 23 0-15,-13-23 0 0,0 0 0 0,18 53 0 16,-18-53 0-16,0 0 0 0,18 64 0 0,-18-64 0 16,0 0 0-16,16 91 0 0,-16-91 0 0,14 93 0 15,-14-93 0-15,0 0 0 0,11 82 0 0,-11-82 0 0,0 0 0 16,11 86 0-16,-11-86 0 0,0 0 0 0,12 75 0 16,-12-75 0-16,0 0 0 0,10 61 0 0,-10-61 0 15,0 0 0-15,11 58 0 0,-11-58 0 0,0 0 0 16,15 53 0-16,-15-53 0 0,0 0 0 0,6 33 0 0,-6-33 0 31,0 0 0-31,5 18 0 0,-5-18 0 0,0 0 0 0,3 10 0 16,-3-10 0-16,0 0 0 0,1-15 0 0,-1 15 0 15,0 0 0-15,3-15 0 0,0-5 0 0</inkml:trace>
  <inkml:trace contextRef="#ctx0" brushRef="#br0" timeOffset="16951.7432">3428 13105 2048 0,'0'0'0'0,"0"0"0"16,0 0 0-16,0 0 0 0,10-5 0 0,-10 5 0 16,0 0 0-1,14-9 0-15,-14 9 0 0,0 0 0 0,25-10 0 0,-25 10 0 16,0 0 0-16,34-9 0 0,-34 9 0 0,0 0 0 16,39-6 0-16,-39 6 0 0,0 0 0 0,43 0 0 15,-43 0 0-15,0 0 0 0,38 5 0 0,-38-5 0 16,0 0 0-16,34 9 0 0,-34-9 0 0,0 0 0 0,27 16 0 15,-27-16 0-15,0 0 0 0,17 21 0 0,-17-21 0 16,0 0 0-16,10 26 0 0,-10-26 0 0,0 0 0 16,-6 32 0-16,6-32 0 0,0 0 0 0,-17 34 0 0,17-34 0 15,0 0 0-15,-22 37 0 0,22-37 0 0,0 0 0 0,-30 37 0 0,30-37 0 0,0 0 0 0,-26 31 0 16,26-31 0-16,0 0 0 0,-33 32 0 0,33-32 0 16,0 0 0-16,-33 27 0 0,33-27 0 0,0 0 0 0,-22 16 0 31,22-16 0-31,0 0 0 0,-13 8 0 0,13-8 0 15,0 0 0-15,-5 3 0 0,5-3 0 0,0 0 0 16,-1 1 0-16,1-1 0 0,0 0 0 0,3-4 0 16,-3 4 0-16,0 0 0 0,13-17 0 0,-13 17 0 15,0 0 0-15,28-25 0 0,-28 25 0 0,0 0 0 0,38-29 0 16,-38 29 0-16,0 0 0 0,43-22 0 0,-43 22 0 0,0 0 0 0,46-14 0 16,-46 14 0-16,0 0 0 0,48-2 0 0,-48 2 0 15,0 0 0-15,45 8 0 0,-45-8 0 16,0 0 0-16,44 20 0 0,-44-20 0 0,0 0 0 0,40 30 0 0,-40-30 0 15,0 0 0-15,38 43 0 0,-38-43 0 0,0 0 0 0,27 48 0 16,-27-48 0-16,0 0 0 0,17 57 0 0,-17-57 0 16,0 0 0-16,3 57 0 0,-3-57 0 0,0 0 0 15,-8 54 0-15,8-54 0 0,0 0 0 0,-22 51 0 0,22-51 0 16,0 0 0-16,-32 45 0 0,32-45 0 0,0 0 0 16,-42 38 0-16,42-38 0 0,0 0 0 0,-55 29 0 15,55-29 0-15,0 0 0 0,-63 19 0 0,63-19 0 16,0 0 0-16,-68 9 0 15,68-9 0-15,0 0 0 0,-65-5 0 0,65 5 0 0,0 0 0 16,-61-26 0-16,61 26 0 0,0 0 0 0,-46-47 0 16,19 10 0-16</inkml:trace>
  <inkml:trace contextRef="#ctx0" brushRef="#br0" timeOffset="19531.9808">11900 10869 2048 0,'0'0'0'15,"1"2"0"-15,-1-2 0 0,0 0 0 0,4-13 0 0,-4 13 0 16,0 0 0-16,3-11 0 0,-3 11 0 0,0 0 0 16,4-19 0-16,-4 19 0 0,0 0 0 15,4-15 0-15,-4 15 0 0,0 0 0 0,8-19 0 0,-8 19 0 16,0 0 0-16,18-16 0 0,-18 16 0 0,0 0 0 16,31-10 0-16,-31 10 0 0,0 0 0 0,40-4 0 15,-40 4 0-15,0 0 0 0,46 4 0 0,-46-4 0 0,0 0 0 16,28 5 0-16,-28-5 0 0,0 0 0 15,31 12 0-15,-31-12 0 0,0 0 0 0,29 22 0 0,-29-22 0 16,0 0 0-16,20 36 0 0,-20-36 0 16,0 0 0-16,8 48 0 0,-8-48 0 0,0 0 0 0,-2 48 0 0,2-48 0 15,0 0 0-15,-19 65 0 0,19-65 0 0,0 0 0 0,-26 61 0 0,26-61 0 16,0 0 0-16,-46 74 0 0,46-74 0 0,0 0 0 16,-52 68 0-16,52-68 0 0,0 0 0 0,-47 57 0 15,47-57 0-15,0 0 0 0,-41 47 0 0,41-47 0 16,0 0 0-16,-31 37 0 15,31-37 0-15,0 0 0 0,-27 31 0 0,27-31 0 0,0 0 0 0,-17 19 0 0,17-19 0 16,0 0 0-16,-9 10 0 0,9-10 0 0,0 0 0 16,-4 5 0-16,4-5 0 0,0 0 0 0,-2 11 0 15,2-11 0-15,0 0 0 0,11 14 0 0,-11-14 0 0,0 0 0 16,26 13 0-16,-26-13 0 0,0 0 0 0,48 7 0 16,-48-7 0-16,0 0 0 15,62 4 0-15,-62-4 0 0,0 0 0 0,60-1 0 0,-60 1 0 16,0 0 0-16,55-1 0 0,-55 1 0 0,0 0 0 15,79 0 0-15,-79 0 0 0,0 0 0 0,78 2 0 0,-78-2 0 16,0 0 0-16,87 9 0 0,-87-9 0 0,0 0 0 16,77 11 0-16,-77-11 0 0,0 0 0 0,64 10 0 15,-64-10 0-15,0 0 0 0,50 9 0 0,-50-9 0 16,0 0 0-16,31 7 0 0,-31-7 0 0,0 0 0 0,18 5 0 16,-18-5 0-16,0 0 0 0,7 2 0 15,-7-2 0-15,0 0 0 0,1 7 0 0,-1-7 0 0,-2 3 0 16</inkml:trace>
  <inkml:trace contextRef="#ctx0" brushRef="#br0" timeOffset="20794.0897">3559 14150 2048 0,'0'0'0'0,"0"1"0"0,0-1 0 15,0 0 0-15,0 0 0 0,0 0 0 0,0 0 0 16,1-11 0-16,-1 11 0 0,0 0 0 0,2-10 0 16,-2 10 0-16,0 0 0 0,6-17 0 0,-6 17 0 0,0 0 0 0,15-24 0 0,-15 24 0 15,0 0 0-15,23-22 0 0,-23 22 0 0,0 0 0 16,35-20 0-16,-35 20 0 0,0 0 0 0,51-19 0 15,-51 19 0-15,0 0 0 0,54-13 0 0,-54 13 0 16,0 0 0-16,38-8 0 16,-38 8 0-16,0 0 0 0,33 0 0 0,-33 0 0 0,0 0 0 0,30 12 0 15,-30-12 0-15,0 0 0 0,21 10 0 0,-21-10 0 16,0 0 0-16,11 21 0 0,-11-21 0 0,0 0 0 16,3 17 0-16,-3-17 0 0,0 0 0 0,-15 39 0 15,15-39 0-15,0 0 0 0,-24 46 0 0,24-46 0 0,0 0 0 16,-42 48 0-16,42-48 0 0,0 0 0 0,-43 40 0 15,43-40 0-15,0 0 0 0,-44 36 0 16,44-36 0-16,0 0 0 0,-40 30 0 0,40-30 0 0,0 0 0 16,-26 19 0-16,26-19 0 0,0 0 0 0,-15 9 0 15,15-9 0-15,0 0 0 0,-6 5 0 0,6-5 0 16,0 0 0-16,-3 1 0 0,3-1 0 0,0 0 0 0,9-5 0 16,-9 5 0-16,0 0 0 0,35-16 0 0,-35 16 0 15,0 0 0-15,41-17 0 0,-41 17 0 0,0 0 0 16,45-13 0-16,-45 13 0 0,0 0 0 0,52-13 0 0,-52 13 0 15,0 0 0-15,53-6 0 0,-53 6 0 0,0 0 0 16,70 3 0-16,-70-3 0 0,0 0 0 0,60 11 0 0,-60-11 0 16,0 0 0-16,55 19 0 0,-55-19 0 15,0 0 0-15,54 38 0 0,-54-38 0 0,0 0 0 0,38 42 0 16,-38-42 0-16,0 0 0 0,27 57 0 0,-27-57 0 16,0 0 0-16,15 57 0 0,-15-57 0 0,0 0 0 15,-7 67 0-15,7-67 0 0,0 0 0 0,-17 62 0 0,17-62 0 16,0 0 0-16,-40 62 0 0,40-62 0 15,0 0 0-15,-43 46 0 0,43-46 0 0,0 0 0 0,-59 39 0 16,59-39 0-16,0 0 0 0,-57 25 0 0,57-25 0 16,0 0 0-16,-73 9 0 0,73-9 0 0,0 0 0 0,-66-4 0 0,66 4 0 15,0 0 0-15,-72-26 0 0,72 26 0 0,0 0 0 0,-60-31 0 16,60 31 0-16,0 0 0 0,-48-51 0 0,48 51 0 0,0 0 0 0,-30-58 0 16,30 58 0-16,0 0 0 0,-14-57 0 0,14 57 0 15,0 0 0-15,15-71 0 0,-15 71 0 0,26-58 0 16</inkml:trace>
  <inkml:trace contextRef="#ctx0" brushRef="#br0" timeOffset="21247.4808">4264 14193 2048 0,'0'0'0'0,"3"2"0"0,-3-2 0 0,0 0 0 0,0 9 0 0,0-9 0 15,0 0 0-15,-4 25 0 0,4-25 0 0,0 0 0 16,-2 41 0-16,2-41 0 0,0 0 0 0,-1 55 0 16,1-55 0-16,0 0 0 0,3 63 0 0,-3-63 0 0,0 0 0 15,13 66 0-15,-13-66 0 0,0 0 0 0,24 62 0 31,-24-62 0-31,0 0 0 0,33 54 0 0,-33-54 0 16,0 0 0-16,47 44 0 0,-47-44 0 0,0 0 0 16,53 33 0-16,-53-33 0 0,0 0 0 0,59 22 0 0,-59-22 0 0,0 0 0 0,59 12 0 0,-59-12 0 0,0 0 0 31,57 0 0-31,-57 0 0 0,0 0 0 0,59-9 0 0,-59 9 0 0,0 0 0 0,48-21 0 0,-48 21 0 16,0 0 0-16,48-37 0 0,-48 37 0 0,0 0 0 0,37-54 0 31,-37 54 0-31,0 0 0 0,27-66 0 0,-27 66 0 15,0 0 0-15,8-75 0 0,-8 75 0 0,0 0 0 0,-11-79 0 0,11 79 0 0,0 0 0 0,-33-73 0 16,33 73 0-16,0 0 0 0,-53-63 0 0,53 63 0 0,0 0 0 31,-65-47 0-31,65 47 0 0,0 0 0 0,-81-25 0 16,81 25 0-16,0 0 0 0,-88 5 0 0,88-5 0 0,0 0 0 16,-89 29 0-16,89-29 0 0,-60 26 0 0</inkml:trace>
  <inkml:trace contextRef="#ctx0" brushRef="#br0" timeOffset="22895.8254">12788 11529 2048 0,'0'0'0'0,"1"0"0"0,-1 0 0 16,0 0 0-16,0 3 0 0,0-3 0 0,0 0 0 15,0 0 0-15,0 0 0 0,0 0 0 0,10 2 0 16,-10-2 0-16,0 0 0 0,21 12 0 0,-21-12 0 0,0 0 0 16,30 22 0-16,-30-22 0 0,0 0 0 0,35 28 0 15,-35-28 0-15,0 0 0 0,52 50 0 0,-52-50 0 0,0 0 0 16,52 54 0-16,-52-54 0 0,0 0 0 0,45 67 0 15,-45-67 0-15,0 0 0 0,32 63 0 0,-32-63 0 16,0 0 0-16,24 57 0 0,-24-57 0 0,0 0 0 16,8 57 0-16,-8-57 0 0,0 0 0 0,-7 49 0 15,7-49 0-15,0 0 0 0,-37 59 0 0,37-59 0 0,0 0 0 16,-53 53 0-16,53-53 0 0,0 0 0 0,-77 52 0 0,77-52 0 16,0 0 0-16,-75 41 0 0,75-41 0 0,0 0 0 0,-59 28 0 15</inkml:trace>
  <inkml:trace contextRef="#ctx0" brushRef="#br0" timeOffset="23686.8254">13775 10890 2048 0,'0'0'0'0,"1"1"0"0,-1-1 0 16,0 0 0-16,7-12 0 0,-7 12 0 0,0 0 0 15,6-11 0-15,-6 11 0 0,0 0 0 0,3-7 0 0,-3 7 0 16,0 0 0-16,-4-12 0 0,4 12 0 0,0 0 0 16,-23-16 0-16,23 16 0 15,0 0 0-15,-37-8 0 0,37 8 0 0,0 0 0 0,-44-1 0 16,44 1 0-16,0 0 0 0,-57 12 0 0,57-12 0 16,0 0 0-16,-56 21 0 0,56-21 0 0,0 0 0 0,-62 37 0 0,62-37 0 15,0 0 0-15,-58 40 0 0,58-40 0 0,0 0 0 16,-54 55 0-16,54-55 0 0,0 0 0 0,-44 56 0 0,44-56 0 15,0 0 0-15,-37 74 0 0,37-74 0 0,0 0 0 16,-21 77 0-16,21-77 0 16,0 0 0-16,-8 88 0 0,8-88 0 0,0 0 0 0,9 84 0 0,-9-84 0 15,0 0 0-15,28 87 0 0,-28-87 0 0,0 0 0 0,35 74 0 16,-35-74 0-16,0 0 0 0,52 66 0 0,-52-66 0 16,0 0 0-16,55 49 0 0,-55-49 0 0,0 0 0 0,73 27 0 15,-73-27 0-15,0 0 0 0,69 11 0 0,-69-11 0 0,0 0 0 16,73-6 0-16,-73 6 0 0,0 0 0 0,77-21 0 15,-77 21 0-15,0 0 0 0,63-26 0 0,-63 26 0 16,0 0 0-16,46-29 0 0,-46 29 0 0,0 0 0 0,32-38 0 16,-32 38 0-16,0 0 0 0,18-40 0 0,-18 40 0 15,0 0 0-15,-15-55 0 0,15 55 0 0,0 0 0 16,-36-52 0-16,36 52 0 0,0 0 0 0,-73-47 0 0,73 47 0 16,-85-33 0-16,85 33 0 0,0 0 0 0,-84-12 0 15,84 12 0 1,0 0 0-16,-103 31 0 0,103-31 0 0,-100 61 0 0,100-61 0 15,-82 81 0-15,82-81 0 0,-56 80 0 0,26-26 0 16</inkml:trace>
  <inkml:trace contextRef="#ctx0" brushRef="#br0" timeOffset="28266.6715">14083 11207 2048 0,'0'0'0'0,"1"1"0"0,-1-1 0 16,0 0 0-16,1 0 0 0,-1 0 0 0,0 0 0 15,0 0 0-15,0 0 0 0,0 0 0 0,9 6 0 16,-9-6 0-16,0 0 0 0,8 5 0 0,-8-5 0 16,0 0 0-16,15 38 0 0,-15-38 0 0,0 0 0 0,16 50 0 15,-16-50 0-15,0 0 0 0,17 62 0 0,-17-62 0 0,0 0 0 16,16 61 0-16,-16-61 0 0,0 0 0 16,8 41 0-16,-8-41 0 0,0 0 0 0,9 36 0 15,-9-36 0-15,0 0 0 0,6 22 0 0,-6-22 0 0,0 0 0 16,3 13 0-16,-3-13 0 0,0 0 0 0,1 5 0 15,-1-5 0-15,0 0 0 0,3 10 0 0,-3-10 0 0,0 0 0 16,1 8 0-16,-1-8 0 0,0 0 0 16,0-4 0-16,0 4 0 0,0 0 0 0,-1-7 0 0,1 7 0 15,0 0 0-15,1-36 0 0,-1 36 0 0,0 0 0 16,5-46 0-16,-5 46 0 0,0 0 0 0,17-62 0 16,-17 62 0-16,0 0 0 0,24-59 0 0,-24 59 0 15,0 0 0-15,34-58 0 0,-34 58 0 0,0 0 0 0,34-50 0 16,-34 50 0-16,0 0 0 0,22-29 0 0,-22 29 0 15,0 0 0-15,27-27 0 0,-27 27 0 0,0 0 0 0,18-17 0 16,-18 17 0-16,0 0 0 0,22-12 0 0,-22 12 0 0,0 0 0 16,32-1 0-16,-32 1 0 0,0 0 0 0,36 24 0 0,-36-24 0 15,0 0 0-15,32 37 0 16,-32-37 0-16,0 0 0 0,32 54 0 0,-32-54 0 0,0 0 0 16,30 52 0-16,-30-52 0 0,0 0 0 0,23 52 0 0,-23-52 0 15,0 0 0-15,17 51 0 0,-17-51 0 16,0 0 0-16,10 35 0 0,-10-35 0 0,0 0 0 0,10 28 0 0,-10-28 0 15,0 0 0-15,4 18 0 0,-4-18 0 0,0 0 0 16,3 9 0-16,-3-9 0 0,0 0 0 0,1 5 0 16,-1-5 0-16,0 0 0 0,0-4 0 0,0 4 0 15,0 0 0-15,-2-17 0 0,2 17 0 0,0 0 0 0,-3-14 0 16,3 14 0-16,0 0 0 0,-2-29 0 0,2 29 0 16,0 0 0-16,4-55 0 0,-4 55 0 15,0 0 0-15,9-56 0 0,-9 56 0 0,0 0 0 0,14-50 0 0,-14 50 0 16,0 0 0-16,20-47 0 0,-20 47 0 0,0 0 0 15,26-43 0-15,-26 43 0 0,0 0 0 0,19-28 0 16,-19 28 0-16,0 0 0 0,20-21 0 0,-20 21 0 16,0 0 0-16,44-12 0 0,-44 12 0 0,0 0 0 0,44 3 0 15,-44-3 0-15,0 0 0 0,54 21 0 16,-54-21 0-16,0 0 0 0,48 31 0 0,-48-31 0 0,0 0 0 16,41 46 0-16,-41-46 0 0,0 0 0 0,37 56 0 0,-37-56 0 15,0 0 0-15,27 49 0 0,-27-49 0 0,0 0 0 16,19 52 0-16,-19-52 0 0,0 0 0 0,12 50 0 15,-12-50 0-15,0 0 0 0,9 47 0 0,-9-47 0 0,0 0 0 16,7 33 0-16,-7-33 0 0,0 0 0 16,3 16 0-16,-3-16 0 0,0 0 0 0,4 17 0 0,-4-17 0 15,0 0 0-15,2 11 0 0,-2-11 0 0,0 0 0 0,2 5 0 16,-2-5 0-16,0 0 0 0,-2-15 0 0,-2-11 0 16</inkml:trace>
  <inkml:trace contextRef="#ctx0" brushRef="#br0" timeOffset="31236.5828">623 11400 2048 0,'0'0'0'0,"2"0"0"0,-2 0 0 16,0 0 0-16,0 1 0 0,0-1 0 0,0 0 0 15,1-9 0-15,-1 9 0 0,0 0 0 0,2-7 0 16,-2 7 0-16,0 0 0 0,1-4 0 0,-1 4 0 0,0 0 0 16,-1-17 0-16,1 17 0 0,0 0 0 0,-10-24 0 15,10 24 0-15,0 0 0 0,-7-17 0 0,7 17 0 16,0 0 0-16,-12-25 0 0,12 25 0 0,0 0 0 0,-25-23 0 16,25 23 0-16,0 0 0 0,-33-17 0 0,33 17 0 0,0 0 0 0,-43-10 0 0,43 10 0 15,0 0 0-15,-30-4 0 0,30 4 0 0,0 0 0 0,-32 2 0 31,32-2 0-31,0 0 0 0,-35 12 0 0,35-12 0 16,0 0 0-16,-30 25 0 0,30-25 0 0,0 0 0 0,-26 35 0 16,26-35 0-16,0 0 0 0,-20 42 0 0,20-42 0 0,0 0 0 0,-13 50 0 15,13-50 0-15,0 0 0 0,-5 57 0 0,5-57 0 16,0 0 0-16,2 54 0 0,-2-54 0 16,0 0 0-16,19 61 0 0,-19-61 0 0,0 0 0 0,29 54 0 0,-29-54 0 15,0 0 0-15,32 43 0 0,-32-43 0 0,0 0 0 0,41 32 0 16,-41-32 0-1,0 0 0-15,27 18 0 0,-27-18 0 0,0 0 0 0,32 7 0 0,-32-7 0 0,0 0 0 0,42-10 0 0,-42 10 0 16,0 0 0-16,40-21 0 0,-40 21 0 0,0 0 0 16,34-32 0-16,-34 32 0 0,0 0 0 0,27-50 0 15,-27 50 0 1,0 0 0-16,18-53 0 0,-18 53 0 0,0 0 0 16,11-52 0-16,-11 52 0 0,0 0 0 0,2-71 0 0,-2 71 0 15,0 0 0-15,-5-66 0 0,5 66 0 16,0 0 0-16,-11-66 0 0,11 66 0 0,0 0 0 0,-22-71 0 15,22 71 0-15,0 0 0 0,-32-58 0 0,32 58 0 16,0 0 0-16,-50-54 0 0,50 54 0 0,0 0 0 16,-53-42 0-16,53 42 0 0,0 0 0 0,-48-34 0 0,48 34 0 15,0 0 0-15,-33-22 0 0,33 22 0 0,0 0 0 16,-23-17 0-16,23 17 0 0,0 0 0 0,-18-12 0 16,18 12 0-16,0 0 0 0,-8-5 0 0,8 5 0 0,0 0 0 15,-4-3 0-15,4 3 0 0,0 0 0 0,-5 0 0 16,5 0 0-16,0 0 0 0,-1 0 0 0,1 0 0 15,0 0 0-15,16 7 0 0,-16-7 0 0,0 0 0 16,29 8 0-16,-29-8 0 0,0 0 0 0,42 2 0 0,-42-2 0 16,0 0 0-16,58-4 0 0,-58 4 0 0,0 0 0 15,57-10 0-15,-57 10 0 0,0 0 0 0,65-13 0 16,-65 13 0-16,0 0 0 0,68-18 0 0,-68 18 0 0,0 0 0 16,59-19 0-16,-59 19 0 0,0 0 0 0,36-13 0 15,-36 13 0-15,0 0 0 0,27-13 0 0,-27 13 0 16,0 0 0-16,18-6 0 0,-18 6 0 0,0 0 0 0,11-16 0 15,-11 16 0-15,0 0 0 0,8-12 0 0,-8 12 0 16,0 0 0-16,-8-15 0 0,8 15 0 0,0 0 0 16,-6-10 0-16,6 10 0 0,0 0 0 0,-20-11 0 15,20 11 0-15,0 0 0 0,-20-8 0 0</inkml:trace>
  <inkml:trace contextRef="#ctx0" brushRef="#br0" timeOffset="31796.3232">864 11382 2048 0,'0'0'0'0,"2"1"0"0,-2-1 0 0,0 0 0 16,9-7 0-16,-9 7 0 0,0 0 0 0,12-6 0 15,-12 6 0-15,0 0 0 0,6-2 0 16,-6 2 0-16,0 0 0 0,30-8 0 0,-30 8 0 16,0 0 0-16,43-6 0 0,-43 6 0 0,0 0 0 0,60-7 0 15,-60 7 0-15,0 0 0 0,45-4 0 0,-45 4 0 0,0 0 0 0,44-6 0 0,-44 6 0 16,0 0 0-16,50 0 0 0,-50 0 0 0,0 0 0 16,33 2 0-1,-33-2 0-15,0 0 0 0,30 9 0 0,-30-9 0 0,0 0 0 16,17 9 0-16,-17-9 0 0,0 0 0 0,12 7 0 15,-12-7 0-15,0 6 0 0</inkml:trace>
  <inkml:trace contextRef="#ctx0" brushRef="#br0" timeOffset="32120.4712">857 11515 2048 0,'0'0'0'0,"0"0"0"0,0 0 0 16,0 0 0-16,1 2 0 0,-1-2 0 0,0 0 0 15,0 0 0-15,0 0 0 0,0 0 0 0,2-2 0 0,-2 2 0 16,0 0 0-16,15 0 0 0,-15 0 0 0,0 0 0 16,26 0 0-16,-26 0 0 0,0 0 0 0,33 2 0 15,-33-2 0-15,0 0 0 0,40 2 0 0,-40-2 0 16,0 0 0-16,49 3 0 0,-49-3 0 0,0 0 0 0,50 1 0 0,-50-1 0 15,0 0 0-15,47 2 0 0,-47-2 0 0,0 0 0 0,45-2 0 16,-45 2 0 0,0 0 0-16,41-1 0 0,-41 1 0 0,0 0 0 0,28 0 0 15,-28 0 0-15,0 0 0 0,14 0 0 0,-14 0 0 16,0 0 0-16,3-4 0 0</inkml:trace>
  <inkml:trace contextRef="#ctx0" brushRef="#br0" timeOffset="33892.9294">858 15905 2048 0,'0'0'0'0,"-13"-10"0"16,13 10 0-16,0 0 0 0,-12-11 0 0,12 11 0 16,0 0 0-16,-14-22 0 0,14 22 0 0,0 0 0 15,-10-40 0 1,10 40 0-16,0 0 0 0,-17-30 0 0,17 30 0 0,0 0 0 15,-24-29 0-15,24 29 0 0,0 0 0 0,-26-26 0 16,26 26 0-16,0 0 0 0,-33-19 0 0,33 19 0 16,0 0 0-16,-27-12 0 0,27 12 0 0,0 0 0 0,-46 7 0 15,46-7 0-15,0 0 0 0,-51 16 0 0,51-16 0 16,0 0 0-16,-48 31 0 0,48-31 0 0,0 0 0 16,-36 39 0-16,36-39 0 0,0 0 0 0,-33 57 0 15,33-57 0-15,0 0 0 0,-24 56 0 0,24-56 0 0,0 0 0 16,-13 70 0-16,13-70 0 0,0 0 0 0,-4 68 0 15,4-68 0-15,0 0 0 0,15 66 0 0,-15-66 0 16,0 0 0-16,24 57 0 0,-24-57 0 0,0 0 0 16,32 43 0-16,-32-43 0 0,0 0 0 0,39 33 0 0,-39-33 0 15,0 0 0-15,45 19 0 0,-45-19 0 0,0 0 0 16,59-1 0-16,-59 1 0 0,0 0 0 0,57-15 0 16,-57 15 0-16,0 0 0 0,61-39 0 0,-61 39 0 0,0 0 0 15,50-51 0-15,-50 51 0 0,0 0 0 0,48-77 0 16,-48 77 0-16,39-84 0 0,-39 84 0 0,32-83 0 15,-32 83 0-15,0 0 0 0,22-73 0 0,-22 73 0 0,0 0 0 16,11-86 0-16,-11 86 0 0,0 0 0 0,5-80 0 16,-5 80 0-16,0 0 0 0,-3-81 0 0,3 81 0 15,0 0 0-15,-3-67 0 0,3 67 0 0,0 0 0 0,-8-56 0 0,8 56 0 0,0 0 0 0,-5-37 0 16,5 37 0-16,0 0 0 0,-3-30 0 0,3 30 0 16,0 0 0-16,-3-20 0 0,3 20 0 0,0 0 0 0,-1-11 0 15,1 11 0-15,0 0 0 0,0 8 0 0,0-8 0 16,0 0 0-16,-3 24 0 0,3-24 0 0,0 0 0 15,-4 54 0-15,4-54 0 0,0 0 0 0,-4 62 0 0,4-62 0 16,0 0 0-16,-10 85 0 0,10-85 0 0,0 0 0 31,-11 83 0-31,11-83 0 0,0 0 0 0,3 97 0 16,-3-97 0-16,0 0 0 0,6 88 0 0,-6-88 0 0,0 0 0 16,17 88 0-16,-17-88 0 0,0 0 0 0,19 76 0 0,-19-76 0 0,0 0 0 15,26 71 0-15,-26-71 0 0,0 0 0 0,32 55 0 16,-32-55 0-16,0 0 0 0,24 40 0 0,-24-40 0 15,0 0 0-15,26 34 0 0,-26-34 0 0,0 0 0 16,29 33 0-16,-29-33 0 0,0 0 0 16,30 19 0-16,-30-19 0 0,0 0 0 0,40 4 0 0,-40-4 0 0,0 0 0 15,41-11 0-15,-41 11 0 0,0 0 0 0,36-25 0 16,-36 25 0-16,0 0 0 0,34-32 0 0,-34 32 0 16,0 0 0-16,30-38 0 0,-30 38 0 0,-27-38 0 0</inkml:trace>
  <inkml:trace contextRef="#ctx0" brushRef="#br0" timeOffset="34714.9364">1781 15954 2048 0,'0'0'0'0,"0"0"0"16,0 0 0-16,0 0 0 0,-11-4 0 0,11 4 0 0,0 0 0 16,-9-4 0-16,9 4 0 0,0 0 0 0,-6-2 0 15,6 2 0-15,0 0 0 0,-3-1 0 0,3 1 0 16,0 0 0-16,-9-1 0 0,9 1 0 0,0 0 0 15,-9 0 0-15,9 0 0 0,0 0 0 0,-5 0 0 0,5 0 0 16,0 0 0-16,-1 0 0 0,1 0 0 0,0 0 0 16,0-1 0-16,0 1 0 0,0 0 0 0,0-2 0 0,0 2 0 15,0 0 0-15,18-3 0 0,-18 3 0 0,0 0 0 16,33-3 0-16,-33 3 0 0,0 0 0 0,41-2 0 0,-41 2 0 16,0 0 0-16,45 8 0 0,-45-8 0 0,0 0 0 15,47 8 0-15,-47-8 0 0,0 0 0 0,51 14 0 0,-51-14 0 0,0 0 0 0,49 10 0 16,-49-10 0-16,0 0 0 0,51 10 0 0,-51-10 0 15,0 0 0-15,33 5 0 0,-33-5 0 0,0 0 0 0,35 5 0 16,-35-5 0-16,0 0 0 0,24 3 0 0,-24-3 0 31,0 0 0-31,12-3 0 0</inkml:trace>
  <inkml:trace contextRef="#ctx0" brushRef="#br0" timeOffset="35022.6255">1681 16145 2048 0,'0'0'0'0,"3"0"0"0,-3 0 0 0,0 0 0 16,3 1 0-16,-3-1 0 0,0 0 0 0,11 4 0 15,-11-4 0-15,0 0 0 16,30 4 0-16,-30-4 0 0,0 0 0 0,51 10 0 0,-51-10 0 15,0 0 0-15,70 15 0 0,-70-15 0 0,0 0 0 16,75 16 0-16,-75-16 0 0,0 0 0 0,79 17 0 0,-79-17 0 0,0 0 0 16,79 14 0-16,-79-14 0 0,0 0 0 0,75 7 0 15,-75-7 0-15,0 0 0 0,66 5 0 0,-66-5 0 16,0 0 0-16,62 0 0 0,-62 0 0 0,0 0 0 0,39-1 0 16,-39 1 0-16,0 0 0 15,23-2 0-15</inkml:trace>
  <inkml:trace contextRef="#ctx0" brushRef="#br0" timeOffset="35810.064">3002 16111 2048 0,'0'0'0'0,"12"-6"0"0,-12 6 0 0,0 0 0 16,8-5 0-16,-8 5 0 0,0 0 0 0,14-13 0 0,-14 13 0 15,0 0 0-15,17-17 0 16,-17 17 0-16,0 0 0 0,17-18 0 0,-17 18 0 0,0 0 0 0,15-21 0 0,-15 21 0 0,0 0 0 16,13-22 0-1,-13 22 0-15,0 0 0 0,6-21 0 0,-6 21 0 16,0 0 0-16,-3-21 0 0,3 21 0 0,0 0 0 0,-21-20 0 16,21 20 0-16,0 0 0 0,-33-16 0 0,33 16 0 15,0 0 0-15,-45-8 0 0,45 8 0 0,0 0 0 0,-48-2 0 16,48 2 0-16,0 0 0 0,-53 9 0 0,53-9 0 15,0 0 0-15,-50 22 0 0,50-22 0 0,0 0 0 0,-44 28 0 16,44-28 0-16,0 0 0 0,-36 38 0 0,36-38 0 16,0 0 0-16,-23 45 0 0,23-45 0 15,0 0 0-15,-7 53 0 0,7-53 0 0,0 0 0 16,7 56 0-16,-7-56 0 0,0 0 0 0,23 54 0 0,-23-54 0 16,0 0 0-16,35 50 0 0,-35-50 0 0,0 0 0 0,41 46 0 15,-41-46 0-15,0 0 0 0,45 39 0 16,-45-39 0-16,0 0 0 0,42 28 0 0,-42-28 0 0,0 0 0 15,44 18 0-15,-44-18 0 0,0 0 0 0,39 8 0 0,-39-8 0 16,0 0 0-16,36-6 0 0,-36 6 0 16,0 0 0-16,32-26 0 0,-32 26 0 0,0 0 0 0,26-39 0 15,-26 39 0-15,0 0 0 0,12-53 0 0,-12 53 0 16,0 0 0-16,-3-63 0 0,3 63 0 0,0 0 0 0,-16-70 0 16,16 70 0-16,0 0 0 0,-27-73 0 0,27 73 0 15,0 0 0-15,-34-72 0 0,34 72 0 0,0 0 0 16,-38-65 0-16,38 65 0 0,0 0 0 0,-36-57 0 0,36 57 0 15,0 0 0-15,-36-50 0 0,36 50 0 0,0 0 0 16,-29-40 0-16,29 40 0 0,0 0 0 16,-23-28 0-16,23 28 0 0,0 0 0 0,-16-16 0 0,16 16 0 15,0 0 0-15,-7-9 0 0,7 9 0 0,0 0 0 16,-1-1 0-16,1 1 0 0,0 0 0 0,8 12 0 16,-8-12 0-16,0 0 0 0,19 22 0 0,-19-22 0 15,0 0 0-15,27 29 0 0,-27-29 0 0,0 0 0 0,39 28 0 16,-39-28 0-16,0 0 0 0,51 22 0 0,-51-22 0 15,0 0 0-15,60 17 0 0,-60-17 0 0,0 0 0 0,62 13 0 16,-62-13 0-16,0 0 0 0,62 5 0 0,-62-5 0 16,0 0 0-16,62-2 0 0,-62 2 0 0,0 0 0 15,58-9 0-15,-58 9 0 0,0 0 0 0,53-11 0 16,-53 11 0-16,0 0 0 0,41-13 0 0,-41 13 0 0,0 0 0 16,36-11 0-16,-36 11 0 0,0 0 0 0,23-12 0 15,-23 12 0-15,0 0 0 0,16-14 0 0,-16 14 0 16,0 0 0-16,6-10 0 0,-6 10 0 0,0 0 0 15,-4-10 0-15,4 10 0 0,0 0 0 0,-12-10 0 0,12 10 0 16,0 0 0-16,-9-8 0 0,1 3 0 0</inkml:trace>
  <inkml:trace contextRef="#ctx0" brushRef="#br0" timeOffset="36220.183">3831 16013 2048 0,'0'0'0'0,"1"1"0"0,-1-1 0 16,0 0 0-16,3 1 0 0,-3-1 0 0,0 0 0 0,0 0 0 16,0 0 0-16,0 0 0 0,6-3 0 0,-6 3 0 15,0 0 0-15,8-4 0 0,-8 4 0 0,0 0 0 16,6 0 0-16,-6 0 0 0,0 0 0 0,3-2 0 0,-3 2 0 16,0 0 0-16,1-1 0 0,-1 1 0 0,0 0 0 0,0 0 0 0,0 0 0 15,0 0 0-15,-7 8 0 0,7-8 0 0,0 0 0 16,-9 6 0-16,9-6 0 15,0 0 0-15,-5 5 0 0,5-5 0 0,0 0 0 0,-3 12 0 0,3-12 0 16,0 0 0-16,0 10 0 0,0-10 0 0,0 0 0 16,0 23 0-16,0-23 0 0,0 0 0 15,3 18 0-15</inkml:trace>
  <inkml:trace contextRef="#ctx0" brushRef="#br0" timeOffset="36471.828">3876 16253 2048 0,'0'0'0'0,"-6"9"0"0,6-9 0 0,0 0 0 0,-3 8 0 15,3-8 0-15,0 0 0 0,-4 11 0 0,4-11 0 16,0 0 0-16,0 17 0 16,0-17 0-16,0 0 0 0,4 24 0 0,-4-24 0 0,0 0 0 15,3 26 0-15,-3-26 0 0,0 0 0 0,1 25 0 16,-1-25 0-16,0 0 0 0,-1 23 0 0,1-23 0 0,0 0 0 0,3 20 0 0,-3-20 0 15,0 0 0-15,6 13 0 0,-6-13 0 0,0 0 0 16,11 2 0-16,-11-2 0 0,0 0 0 0,10-1 0 16,-10 1 0-16,4-1 0 0</inkml:trace>
  <inkml:trace contextRef="#ctx0" brushRef="#br0" timeOffset="37082.0947">4427 16173 2048 0,'0'0'0'0,"-3"2"0"0,3-2 0 15,0 0 0-15,-3-6 0 0,3 6 0 0,0 0 0 16,-4-11 0-16,4 11 0 0,0 0 0 0,-2-21 0 16,2 21 0-16,0 0 0 0,0-26 0 15,0 26 0-15,0 0 0 0,-2-34 0 0,2 34 0 16,0 0 0-16,-7-38 0 0,7 38 0 0,0 0 0 15,-8-39 0-15,8 39 0 0,0 0 0 0,-12-42 0 0,12 42 0 16,0 0 0-16,-12-40 0 0,12 40 0 0,0 0 0 16,-9-37 0-16,9 37 0 0,0 0 0 0,-9-27 0 15,9 27 0-15,0 0 0 0,-4-24 0 0,4 24 0 16,0 0 0-16,-2-19 0 0,2 19 0 0,0 0 0 0,9-17 0 0,-9 17 0 0,0 0 0 16,17-11 0-16,-17 11 0 0,0 0 0 0,33-6 0 15,-33 6 0-15,0 0 0 0,43 2 0 0,-43-2 0 16,0 0 0-16,52 10 0 0,-52-10 0 0,0 0 0 0,62 13 0 15,-62-13 0-15,0 0 0 0,67 17 0 0,-67-17 0 16,0 0 0-16,73 18 0 16,-73-18 0-16,0 0 0 0,70 17 0 0,-70-17 0 0,0 0 0 15,68 13 0-15,-68-13 0 0,0 0 0 0,62 8 0 16,-62-8 0-16,0 0 0 0,54 2 0 0,-54-2 0 16,0 0 0-16,48-1 0 0,-48 1 0 0,0 0 0 0,39-6 0 15,-39 6 0-15,0 0 0 0,27-8 0 0,-27 8 0 0,0 0 0 0,17-14 0 16,-17 14 0-16,0 0 0 0,7-15 0 0,-7 15 0 15,0 0 0-15,-2-17 0 0,2 17 0 0,0 0 0 16,-12-16 0-16,12 16 0 0,0 0 0 0,-10-9 0 0,6 3 0 16</inkml:trace>
  <inkml:trace contextRef="#ctx0" brushRef="#br0" timeOffset="37574.9053">4631 15850 2048 0,'0'0'0'0,"-3"1"0"15,3-1 0-15,0 0 0 0,-2 1 0 0,2-1 0 16,0 0 0-16,-1 0 0 0,1 0 0 0,0 0 0 0,-2 0 0 15,2 0 0-15,0 0 0 0,2 2 0 0,-2-2 0 16,0 0 0-16,7 4 0 0,-7-4 0 0,0 0 0 16,11 12 0-16,-11-12 0 0,0 0 0 0,9 21 0 0,-9-21 0 15,0 0 0-15,8 33 0 0,-8-33 0 0,0 0 0 16,8 42 0-16,-8-42 0 0,0 0 0 0,6 56 0 0,-6-56 0 0,0 0 0 16,7 65 0-16,-7-65 0 0,0 0 0 0,10 72 0 15,-10-72 0 1,0 0 0-16,10 75 0 0,-10-75 0 0,0 0 0 0,8 76 0 15,-8-76 0-15,0 0 0 0,9 71 0 0,-9-71 0 16,0 0 0-16,8 70 0 0,-8-70 0 16,0 0 0-16,6 62 0 0,-6-62 0 0,0 0 0 0,-3 50 0 0,3-50 0 0,0 0 0 0,-11 40 0 0,11-40 0 15,0 0 0-15,-22 29 0 0,22-29 0 0,0 0 0 16,-33 10 0-16,33-10 0 0,0 0 0 0,-44-7 0 16,44 7 0-16,0 0 0 0,-48-27 0 0,48 27 0 15,0 0 0-15,-40-42 0 0,40 42 0 0,0 0 0 0,-27-57 0 31,27 57 0-31,0 0 0 0,-14-63 0 0,14 63 0 16,0 0 0-16,-3-53 0 0,3 21 0 0</inkml:trace>
  <inkml:trace contextRef="#ctx0" brushRef="#br0" timeOffset="37977.885">4833 15852 2048 0,'0'0'0'0,"2"8"0"0,-2-8 0 15,0 0 0-15,1 9 0 0,-1-9 0 0,0 0 0 0,2 5 0 16,-2-5 0-16,0 0 0 0,3 5 0 0,-3-5 0 16,0 0 0-16,7 11 0 0,-7-11 0 0,0 0 0 15,11 18 0-15,-11-18 0 0,0 0 0 0,12 25 0 16,-12-25 0-16,0 0 0 0,15 31 0 0,-15-31 0 0,0 0 0 15,14 36 0-15,-14-36 0 0,0 0 0 0,9 40 0 16,-9-40 0-16,0 0 0 0,7 43 0 0,-7-43 0 16,0 0 0-16,4 47 0 0,-4-47 0 0,0 0 0 15,0 52 0-15,0-52 0 0,0 0 0 0,2 55 0 0,-2-55 0 16,0 0 0-16,11 52 0 0,-11-52 0 0,0 0 0 0,18 54 0 0,-18-54 0 16,0 0 0-16,30 49 0 0,-30-49 0 0,0 0 0 15,38 42 0-15,-38-42 0 0,0 0 0 0,42 34 0 16,-42-34 0-16,0 0 0 0,47 26 0 0,-47-26 0 0,0 0 0 15,54 19 0-15,-54-19 0 0,0 0 0 0,49 9 0 0,-49-9 0 0,0 0 0 16,49 0 0-16,-49 0 0 0,0 0 0 0,42-10 0 16,-42 10 0-16,0 0 0 0,35-15 0 0,-12 4 0 15</inkml:trace>
  <inkml:trace contextRef="#ctx0" brushRef="#br0" timeOffset="38340.9543">5573 16105 2048 0,'0'0'0'16,"0"2"0"-16,0-2 0 0,0 0 0 0,0 1 0 0,0-1 0 31,0 0 0-31,7 0 0 0,-7 0 0 0,0 0 0 0,17-1 0 16,-17 1 0-16,0 0 0 0,24-2 0 0,-24 2 0 15,0 0 0-15,31-3 0 0,-31 3 0 0,0 0 0 16,43 3 0-16,-43-3 0 0,0 0 0 0,47 2 0 0,-47-2 0 16,0 0 0-16,53 4 0 0,-53-4 0 0,0 0 0 15,54 4 0-15,-54-4 0 0,0 0 0 0,53 7 0 16,-53-7 0-16,0 0 0 0,47 4 0 0,-47-4 0 0,0 0 0 0,38 4 0 0,-38-4 0 0,0 0 0 0,30 0 0 15,-30 0 0-15,0 0 0 0,21-3 0 0,-21 3 0 32,0 0 0-32,10-4 0 0,-10 4 0 0,5 0 0 0</inkml:trace>
  <inkml:trace contextRef="#ctx0" brushRef="#br0" timeOffset="38659.3823">5644 16196 2048 0,'0'0'0'15,"-2"7"0"-15,2-7 0 0,0 0 0 0,-3 4 0 16,3-4 0-16,0 0 0 0,-1 3 0 0,1-3 0 0,0 0 0 16,1 1 0-16,-1-1 0 0,0 0 0 0,11 3 0 15,-11-3 0-15,0 0 0 0,27 5 0 0,-27-5 0 16,0 0 0-16,40 6 0 0,-40-6 0 0,0 0 0 15,49 6 0-15,-49-6 0 0,0 0 0 0,56 7 0 0,-56-7 0 16,0 0 0-16,55 9 0 0,-55-9 0 0,0 0 0 0,55 9 0 0,-55-9 0 16,0 0 0-16,47 9 0 0,-47-9 0 0,0 0 0 15,45 8 0-15,-45-8 0 16,0 0 0-16,38 7 0 0,-38-7 0 0,0 0 0 0,37 1 0 16,-37-1 0-16,0 0 0 0,32-4 0 0,-32 4 0 15,0 0 0-15,23-7 0 0</inkml:trace>
  <inkml:trace contextRef="#ctx0" brushRef="#br0" timeOffset="39718.0742">6582 15821 2048 0,'0'0'0'15,"0"0"0"-15,0 0 0 0,0 0 0 0,5-12 0 16,-5 12 0-16,0 0 0 0,11-22 0 0,-11 22 0 16,0 0 0-16,16-29 0 0,-16 29 0 0,0 0 0 0,18-27 0 15,-18 27 0-15,0 0 0 0,22-26 0 0,-22 26 0 0,0 0 0 0,13-18 0 16,-13 18 0-16,0 0 0 0,20-17 0 0,-20 17 0 16,0 0 0-16,32-12 0 15,-32 12 0-15,0 0 0 0,40-4 0 0,-40 4 0 16,0 0 0-16,52 12 0 0,-52-12 0 0,0 0 0 0,46 21 0 15,-46-21 0-15,0 0 0 0,39 28 0 0,-39-28 0 0,0 0 0 0,23 21 0 0,-23-21 0 0,0 0 0 16,16 25 0-16,-16-25 0 0,0 0 0 0,5 38 0 16,-5-38 0-1,0 0 0-15,-5 37 0 0,5-37 0 0,0 0 0 16,-23 52 0-16,23-52 0 0,0 0 0 0,-30 52 0 0,30-52 0 16,0 0 0-16,-48 60 0 0,48-60 0 0,0 0 0 15,-51 56 0-15,51-56 0 0,0 0 0 0,-61 57 0 16,61-57 0-16,0 0 0 0,-56 52 0 0,56-52 0 15,0 0 0-15,-44 43 0 0,44-43 0 0,0 0 0 0,-37 37 0 16,37-37 0-16,0 0 0 0,-24 25 0 0,24-25 0 16,0 0 0-16,-13 24 0 0,13-24 0 0,0 0 0 15,1 28 0-15,-1-28 0 0,0 0 0 0,16 26 0 0,-16-26 0 0,0 0 0 0,30 20 0 0,-30-20 0 16,0 0 0-16,61 16 0 0,-61-16 0 0,0 0 0 16,70 14 0-16,-70-14 0 0,0 0 0 0,50 8 0 15,-50-8 0-15,0 0 0 0,69 12 0 0,-69-12 0 0,0 0 0 16,73 16 0-1,-73-16 0-15,0 0 0 0,48 11 0 0,-48-11 0 16,0 0 0-16,42 15 0 0,-42-15 0 0,0 0 0 0,25 11 0 16,-25-11 0-16,0 0 0 0,21 8 0 0,-21-8 0 15,0 0 0-15,15 5 0 0</inkml:trace>
  <inkml:trace contextRef="#ctx0" brushRef="#br0" timeOffset="40505.0078">7518 15875 2048 0,'0'0'0'0,"1"-2"0"16,-1 2 0-16,0 0 0 0,3-8 0 0,-3 8 0 0,0 0 0 16,3-15 0-16,-3 15 0 0,0 0 0 0,0-19 0 15,0 19 0-15,0 0 0 0,-6-20 0 0,6 20 0 31,0 0 0-31,-11-21 0 0,11 21 0 0,0 0 0 0,-21-18 0 16,21 18 0-16,0 0 0 0,-33-17 0 0,33 17 0 16,0 0 0-16,-44-14 0 0,44 14 0 0,0 0 0 0,-51-6 0 15,51 6 0-15,0 0 0 0,-52 4 0 0,52-4 0 16,0 0 0-16,-45 9 0 0,45-9 0 0,0 0 0 16,-38 15 0-16,38-15 0 0,0 0 0 0,-26 22 0 15,26-22 0-15,0 0 0 0,-13 31 0 0,13-31 0 0,0 0 0 16,4 42 0-16,-4-42 0 0,0 0 0 0,23 47 0 15,-23-47 0-15,0 0 0 0,42 55 0 0,-42-55 0 0,0 0 0 0,55 56 0 16,-55-56 0-16,0 0 0 0,59 56 0 0,-59-56 0 16,0 0 0-16,58 53 0 0,-58-53 0 0,0 0 0 0,53 50 0 0,-53-50 0 15,0 0 0-15,44 43 0 0,-44-43 0 0,0 0 0 0,32 38 0 16,-32-38 0 0,0 0 0-16,21 35 0 0,-21-35 0 0,0 0 0 0,6 29 0 15,-6-29 0-15,0 0 0 0,-6 24 0 0,6-24 0 16,0 0 0-16,-21 21 0 0,21-21 0 0,0 0 0 15,-30 12 0-15,30-12 0 0,0 0 0 0,-40 9 0 0,40-9 0 16,0 0 0-16,-44 5 0 0,44-5 0 0,0 0 0 16,-46 2 0-16,46-2 0 0,0 0 0 0,-43-4 0 15,43 4 0-15,0 0 0 0,-35-11 0 0,35 11 0 16,0 0 0-16,-24-17 0 0,24 17 0 0,0 0 0 16,-21-24 0-16,21 24 0 0,0 0 0 0,-15-27 0 0,15 27 0 15,0 0 0-15,-11-34 0 0,11 34 0 0,0 0 0 16,3-39 0-16,-3 39 0 0,0 0 0 0,20-44 0 0,-20 44 0 15,0 0 0-15,40-39 0 0,-40 39 0 0,0 0 0 16,47-38 0-16,-47 38 0 0,0 0 0 0,49-31 0 16,-49 31 0-16,0 0 0 0,44-26 0 0,-44 26 0 15,0 0 0-15,35-28 0 0,-35 28 0 0,0 0 0 0,24-27 0 16,-24 27 0-16,0 0 0 0,11-23 0 0,-11 23 0 0,0 0 0 0,6-15 0 16</inkml:trace>
  <inkml:trace contextRef="#ctx0" brushRef="#br0" timeOffset="41095.052">7799 15904 2048 0,'0'0'0'0,"5"-4"0"0,-5 4 0 0,0 0 0 0,12-10 0 15,-12 10 0-15,0 0 0 0,13-14 0 0,-13 14 0 0,0 0 0 16,21-14 0-16,-21 14 0 0,0 0 0 0,24-13 0 16,-24 13 0-16,0 0 0 0,28-12 0 15,-28 12 0-15,0 0 0 0,34-6 0 0,-34 6 0 16,0 0 0-16,32-2 0 0,-32 2 0 0,0 0 0 0,30 2 0 15,-30-2 0-15,0 0 0 0,26 8 0 0,-26-8 0 0,0 0 0 16,21 13 0-16,-21-13 0 0,0 0 0 0,17 22 0 16,-17-22 0-16,0 0 0 0,6 27 0 0,-6-27 0 15,0 0 0-15,-2 36 0 0,2-36 0 0,0 0 0 0,-11 42 0 16,11-42 0-16,0 0 0 0,-20 45 0 0,20-45 0 16,0 0 0-16,-27 49 0 0,27-49 0 0,0 0 0 15,-29 50 0-15,29-50 0 0,0 0 0 0,-30 46 0 16,30-46 0-16,0 0 0 0,-27 42 0 0,27-42 0 0,0 0 0 15,-20 33 0-15,20-33 0 0,0 0 0 0,-17 25 0 16,17-25 0-16,0 0 0 0,-9 19 0 0,9-19 0 0,0 0 0 16,-4 13 0-16,4-13 0 0,0 0 0 0,0 10 0 0,0-10 0 15,0 0 0-15,7 12 0 0,-7-12 0 0,0 0 0 16,18 13 0-16,-18-13 0 0,0 0 0 0,32 12 0 16,-32-12 0-16,0 0 0 0,45 11 0 0,-45-11 0 0,0 0 0 15,54 11 0-15,-54-11 0 0,0 0 0 0,51 9 0 16,-51-9 0-16,0 0 0 0,51 7 0 0,-51-7 0 15,0 0 0-15,48 0 0 0,-48 0 0 0,0 0 0 0,42-7 0 16,-42 7 0-16,0 0 0 0,35-10 0 0,-35 10 0 16,0 0 0-16,23-8 0 0</inkml:trace>
  <inkml:trace contextRef="#ctx0" brushRef="#br0" timeOffset="41372.4294">8408 16372 2048 0,'0'0'0'0,"1"2"0"0,-1-2 0 16,0 0 0-16,6 8 0 0,-6-8 0 0,0 0 0 15,11 20 0-15,-11-20 0 0,0 0 0 0,9 32 0 0,-9-32 0 16,0 0 0-16,9 43 0 0,-9-43 0 0,0 0 0 16,4 53 0-16,-4-53 0 0,0 0 0 0,-3 58 0 0,3-58 0 15,0 0 0-15,-5 63 0 0,5-63 0 0,0 0 0 16,-5 60 0-16,5-60 0 0,0 0 0 15,-7 57 0-15,7-57 0 0,0 0 0 0,-6 53 0 16,6-53 0-16,0 0 0 0,-1 45 0 0,1-45 0 0,0 0 0 16,6 35 0-16,-6-35 0 0,0 0 0 0,13 21 0 15,-13-21 0-15,0 0 0 0,22 2 0 0,-22-2 0 16,0 0 0-16,22-8 0 0,-22 8 0 0,16-7 0 16</inkml:trace>
  <inkml:trace contextRef="#ctx0" brushRef="#br0" timeOffset="41952.9878">9013 15970 2048 0,'0'0'0'0,"2"-2"0"0,-2 2 0 15,0 0 0-15,1-6 0 0,-1 6 0 0,0 0 0 16,0-4 0-16,0 4 0 0,0 0 0 0,-10-4 0 16,10 4 0-16,0 0 0 0,-20 5 0 0,20-5 0 0,0 0 0 15,-33 18 0-15,33-18 0 0,0 0 0 0,-43 26 0 16,43-26 0-16,0 0 0 0,-46 39 0 0,46-39 0 16,0 0 0-16,-50 51 0 0,50-51 0 0,0 0 0 0,-42 61 0 15,42-61 0-15,0 0 0 0,-35 68 0 0,35-68 0 16,0 0 0-16,-20 70 0 0,20-70 0 0,0 0 0 15,-4 74 0-15,4-74 0 0,0 0 0 0,14 74 0 16,-14-74 0-16,0 0 0 0,36 69 0 0,-36-69 0 0,0 0 0 16,46 59 0-16,-46-59 0 0,0 0 0 0,53 41 0 0,-53-41 0 15,0 0 0-15,57 25 0 0,-57-25 0 16,0 0 0-16,56 6 0 0,-56-6 0 0,0 0 0 0,52-8 0 16,-52 8 0-16,0 0 0 0,45-21 0 0,-45 21 0 0,0 0 0 15,34-31 0-15,-34 31 0 0,0 0 0 0,23-37 0 16,-23 37 0-16,0 0 0 0,11-45 0 15,-11 45 0-15,0 0 0 0,-1-46 0 0,1 46 0 0,0 0 0 16,-14-45 0-16,14 45 0 0,0 0 0 0,-28-38 0 16,28 38 0-16,0 0 0 0,-38-29 0 0,38 29 0 15,0 0 0-15,-46-21 0 0,46 21 0 0,0 0 0 0,-52-9 0 0,52 9 0 0,0 0 0 0,-56-1 0 16,56 1 0-16,0 0 0 0,-54 10 0 0,54-10 0 0,0 0 0 16,-48 17 0-16,48-17 0 0,0 0 0 0,-36 25 0 15,36-25 0 1,0 0 0-16,-27 27 0 0,27-27 0 0,0 0 0 0,-12 28 0 15,12-28 0-15,0 0 0 0,7 21 0 0,-7-21 0 16,0 0 0-16,21 9 0 0,-21-9 0 16,0 0 0-16,21 2 0 0,-7-3 0 0</inkml:trace>
  <inkml:trace contextRef="#ctx0" brushRef="#br0" timeOffset="42294.2053">9577 15975 2048 0,'0'0'0'0,"1"0"0"0,-1 0 0 0,0 0 0 16,0 1 0-16,0-1 0 0,0 0 0 0,1 1 0 16,-1-1 0-16,0 0 0 0,-2 7 0 0,2-7 0 15,0 0 0-15,-2 15 0 0,2-15 0 0,0 0 0 16,-7 20 0-16,7-20 0 0,0 0 0 0,-13 23 0 0,13-23 0 16,0 0 0-16,-14 22 0 0,14-22 0 0,0 0 0 15,-15 23 0-15,15-23 0 0,0 0 0 0,-12 21 0 16,12-21 0-16,0 0 0 0,-6 14 0 0,6-14 0 15,-2 7 0-15</inkml:trace>
  <inkml:trace contextRef="#ctx0" brushRef="#br0" timeOffset="42542.3105">9657 16273 2048 0,'0'0'0'0,"0"2"0"0,0-2 0 16,0 0 0-16,1 2 0 0,-1-2 0 0,0 0 0 16,-1 9 0-16,1-9 0 0,0 0 0 0,-5 14 0 0,5-14 0 15,0 0 0-15,-7 19 0 0,7-19 0 0,0 0 0 0,-9 22 0 0,9-22 0 16,0 0 0-16,-10 22 0 0,10-22 0 0,0 0 0 16,-9 20 0-16,9-20 0 15,0 0 0-15,-6 19 0 0,6-19 0 0,0 0 0 16,4 12 0-16,-4-12 0 0,0 0 0 0,5 7 0 15,-2-5 0-15</inkml:trace>
  <inkml:trace contextRef="#ctx0" brushRef="#br0" timeOffset="43305.9427">9936 15920 2048 0,'0'0'0'0,"7"-4"0"0,-7 4 0 16,0 0 0-16,11-15 0 0,-11 15 0 0,0 0 0 0,17-21 0 15,-17 21 0-15,0 0 0 0,25-20 0 0,-25 20 0 16,0 0 0-16,30-18 0 0,-30 18 0 0,0 0 0 0,31-13 0 0,-31 13 0 15,0 0 0-15,30-8 0 0,-30 8 0 0,0 0 0 16,28-3 0-16,-28 3 0 0,0 0 0 0,28 7 0 16,-28-7 0-16,0 0 0 0,26 14 0 0,-26-14 0 0,0 0 0 15,22 24 0-15,-22-24 0 0,0 0 0 0,13 33 0 0,-13-33 0 0,0 0 0 16,4 38 0-16,-4-38 0 0,0 0 0 0,-4 43 0 16,4-43 0-1,0 0 0-15,-9 40 0 0,9-40 0 0,0 0 0 0,-18 41 0 16,18-41 0-16,0 0 0 0,-23 33 0 0,23-33 0 15,0 0 0-15,-28 29 0 0,28-29 0 0,0 0 0 0,-28 25 0 0,28-25 0 0,0 0 0 16,-26 20 0-16,26-20 0 0,0 0 0 0,-20 11 0 16,20-11 0-16,0 0 0 0,-13 7 0 0,13-7 0 0,0 0 0 15,-7 2 0-15,7-2 0 0,0 0 0 0,-2-1 0 16,2 1 0-16,0 0 0 0,8-9 0 0,-8 9 0 16,0 0 0-16,19-16 0 15,-19 16 0-15,0 0 0 0,24-15 0 0,-24 15 0 0,0 0 0 0,31-13 0 16,-31 13 0-16,0 0 0 0,37-8 0 0,-37 8 0 15,0 0 0-15,37 0 0 0,-37 0 0 0,0 0 0 16,41 3 0-16,-41-3 0 0,0 0 0 0,42 10 0 0,-42-10 0 16,0 0 0-16,43 18 0 0,-43-18 0 0,0 0 0 15,39 22 0-15,-39-22 0 16,0 0 0-16,35 29 0 0,-35-29 0 0,0 0 0 0,24 30 0 0,-24-30 0 16,0 0 0-16,17 34 0 0,-17-34 0 0,0 0 0 0,6 36 0 15,-6-36 0-15,0 0 0 0,-4 35 0 0,4-35 0 16,0 0 0-16,-17 32 0 0,17-32 0 0,0 0 0 0,-20 24 0 15,20-24 0-15,0 0 0 0,-31 25 0 0,31-25 0 16,0 0 0-16,-36 19 0 16,36-19 0-16,0 0 0 0,-37 11 0 0,37-11 0 0,0 0 0 0,-39 1 0 15,39-1 0-15,0 0 0 0,-42-13 0 16,42 13 0-16,0 0 0 0,-41-21 0 0,41 21 0 0,0 0 0 0,-40-30 0 16,40 30 0-16,0 0 0 0,-37-36 0 0,37 36 0 0,0 0 0 0,-30-36 0 15,30 36 0-15,0 0 0 0,-18-33 0 0,18 33 0 16,0 0 0-16,-8-21 0 0,4 9 0 0</inkml:trace>
  <inkml:trace contextRef="#ctx0" brushRef="#br0" timeOffset="43654.7019">10597 16439 2048 0,'0'0'0'0,"3"5"0"0,-3-5 0 16,0 0 0-16,5 13 0 0,-5-13 0 0,0 0 0 0,6 27 0 31,-6-27 0-31,0 0 0 0,5 38 0 0,-5-38 0 0,0 0 0 15,5 42 0-15,-5-42 0 0,0 0 0 0,3 50 0 16,-3-50 0-16,0 0 0 0,0 53 0 0,0-53 0 16,0 0 0-16,2 57 0 0,-2-57 0 0,0 0 0 15,0 57 0-15,0-57 0 0,0 0 0 0,-2 56 0 0,2-56 0 16,0 0 0-16,-2 52 0 0,2-52 0 0,0 0 0 16,-2 45 0-16,2-45 0 0,0 0 0 0,-2 35 0 15,2-35 0-15,0 0 0 0,3 15 0 0,-3-15 0 16,0 0 0-16,5 4 0 0</inkml:trace>
  <inkml:trace contextRef="#ctx0" brushRef="#br0" timeOffset="44135.9481">10854 16155 2048 0,'0'0'0'0,"3"-9"0"15,-3 9 0-15,0 0 0 0,6-31 0 0,-6 31 0 0,0 0 0 16,12-46 0-16,-12 46 0 0,0 0 0 0,11-48 0 16,-11 48 0-16,0 0 0 0,10-46 0 0,-10 46 0 15,0 0 0-15,8-41 0 0,-8 41 0 0,0 0 0 16,7-32 0-16,-7 32 0 0,0 0 0 0,8-27 0 0,-8 27 0 15,0 0 0-15,3-20 0 0,-3 20 0 0,0 0 0 16,1-11 0-16,-1 11 0 0,0 0 0 0,1-7 0 16,-1 7 0-16,0 0 0 0,0 0 0 0,0 0 0 0,0 0 0 0,0 11 0 15,0-11 0-15,0 0 0 0,0 22 0 0,0-22 0 16,0 0 0-16,0 39 0 0,0-39 0 16,0 0 0-16,-1 50 0 0,1-50 0 0,0 0 0 0,2 60 0 15,-2-60 0-15,0 0 0 0,4 67 0 0,-4-67 0 16,0 0 0-16,8 75 0 0,-8-75 0 0,0 0 0 0,9 77 0 15,-9-77 0-15,0 0 0 0,12 75 0 0,-12-75 0 16,0 0 0-16,11 76 0 0,-11-76 0 0,0 0 0 16,13 71 0-16,-13-71 0 0,0 0 0 0,14 66 0 15,-14-66 0-15,0 0 0 0,17 50 0 0,-17-50 0 16,0 0 0-16,18 35 0 0,-18-35 0 0,0 0 0 16,18 13 0-16,-18-13 0 0,0 0 0 0,16-3 0 0,-16 3 0 15,9-4 0-15</inkml:trace>
  <inkml:trace contextRef="#ctx0" brushRef="#br0" timeOffset="44730.49">11207 15916 2048 0,'0'0'0'0,"-1"2"0"0,1-2 0 15,0 0 0-15,-2 2 0 0,2-2 0 0,0 0 0 16,-1 4 0-16,1-4 0 0,0 0 0 0,-2 9 0 16,2-9 0-16,0 0 0 0,-1 25 0 0,1-25 0 15,0 0 0-15,-9 38 0 0,9-38 0 0,0 0 0 0,-8 51 0 16,8-51 0-16,0 0 0 0,-6 62 0 0,6-62 0 0,0 0 0 0,-2 66 0 16,2-66 0-16,0 0 0 0,4 60 0 0,-4-60 0 15,0 0 0-15,9 54 0 0,-9-54 0 0,0 0 0 16,15 43 0-16,-15-43 0 0,0 0 0 0,18 33 0 0,-18-33 0 15,0 0 0-15,25 19 0 0,-25-19 0 16,0 0 0-16,33 7 0 0,-33-7 0 0,0 0 0 0,35-10 0 0,-35 10 0 16,0 0 0-16,36-24 0 0,-36 24 0 0,0 0 0 0,31-37 0 15,-31 37 0-15,0 0 0 0,27-47 0 0,-27 47 0 0,0 0 0 16,20-47 0 0,-20 47 0-16,0 0 0 0,16-47 0 0,-16 47 0 0,0 0 0 15,10-38 0-15,-10 38 0 0,0 0 0 0,5-29 0 16,-5 29 0-16,0 0 0 0,4-19 0 0,-4 19 0 15,0 0 0-15,0-14 0 0,0 14 0 0,0 0 0 16,-3-6 0-16,3 6 0 0,0 0 0 0,-7 4 0 0,7-4 0 16,0 0 0-16,-11 17 0 0,11-17 0 0,0 0 0 15,-13 32 0-15,13-32 0 0,0 0 0 0,-11 46 0 16,11-46 0-16,0 0 0 0,-7 58 0 0,7-58 0 0,0 0 0 16,-2 65 0-16,2-65 0 0,0 0 0 0,6 67 0 15,-6-67 0-15,0 0 0 0,10 65 0 0,-10-65 0 16,0 0 0-16,12 57 0 0,-12-57 0 0,0 0 0 15,18 49 0-15,-18-49 0 0,0 0 0 0,15 35 0 16,-15-35 0-16,0 0 0 0,16 23 0 0,-16-23 0 0,0 0 0 16,9 12 0-16,-9-12 0 0,0 0 0 0,5 6 0 15,-3-2 0-15</inkml:trace>
  <inkml:trace contextRef="#ctx0" brushRef="#br0" timeOffset="45108.5822">11816 16170 2048 0,'0'0'0'0,"2"0"0"15,-2 0 0-15,0 0 0 0,8-4 0 0,-8 4 0 0,0 0 0 16,18-5 0-16,-18 5 0 0,0 0 0 0,27-7 0 16,-27 7 0-16,0 0 0 0,41-4 0 0,-41 4 0 15,0 0 0-15,46-7 0 0,-46 7 0 0,0 0 0 0,54-2 0 16,-54 2 0-16,0 0 0 0,54-1 0 0,-54 1 0 15,0 0 0-15,51 1 0 0,-51-1 0 0,0 0 0 16,44 6 0-16,-44-6 0 0,0 0 0 0,34 7 0 0,-34-7 0 16,0 0 0-16,24 4 0 0,-24-4 0 0,0 0 0 15,13 3 0-15,-5-2 0 0</inkml:trace>
  <inkml:trace contextRef="#ctx0" brushRef="#br0" timeOffset="45403.5491">11914 16318 2048 0,'0'0'0'0,"1"0"0"0,-1 0 0 0,0 0 0 0,2 1 0 16,-2-1 0-16,0 0 0 0,10 0 0 0,-10 0 0 15,0 0 0-15,20 1 0 0,-20-1 0 0,0 0 0 16,34 3 0-16,-34-3 0 16,0 0 0-16,40 4 0 0,-40-4 0 0,0 0 0 0,50 4 0 15,-50-4 0-15,0 0 0 0,52 3 0 0,-52-3 0 16,0 0 0-16,51 3 0 0,-51-3 0 0,0 0 0 16,49 3 0-16,-49-3 0 0,0 0 0 0,43 7 0 0,-43-7 0 0,0 0 0 0,33 18 0 0,-33-18 0 15,0 0 0 1,26 23 0-16,-26-23 0 0,16 20 0 0</inkml:trace>
  <inkml:trace contextRef="#ctx0" brushRef="#br0" timeOffset="49047.2312">12940 16021 2048 0,'0'0'0'0,"1"1"0"0,-1-1 0 0,0 0 0 15,0 1 0-15,0-1 0 0,0 0 0 0,-7-3 0 16,7 3 0-16,0 0 0 0,-6-2 0 0,6 2 0 16,0 0 0-16,-20-5 0 0,20 5 0 0,0 0 0 0,-15-5 0 15,15 5 0-15,0 0 0 0,-10-3 0 0,10 3 0 16,0 0 0-16,-18-3 0 16,18 3 0-16,0 0 0 0,-15-2 0 0,15 2 0 15,0 0 0-15,-19-3 0 0,19 3 0 0,0 0 0 16,-16-2 0-16,16 2 0 0,0 0 0 0,-20-9 0 15,20 9 0-15,0 0 0 0,-13-6 0 0,13 6 0 0,0 0 0 16,-12-19 0-16,12 19 0 0,0 0 0 0,-7-32 0 16,7 32 0-16,0 0 0 0,3-42 0 0,-3 42 0 15,0 0 0-15,7-47 0 0,-7 47 0 0,0 0 0 0,11-42 0 16,-11 42 0-16,0 0 0 0,17-38 0 0,-17 38 0 16,0 0 0-16,24-38 0 0,-24 38 0 0,0 0 0 15,18-27 0-15,-18 27 0 0,0 0 0 0,28-20 0 16,-28 20 0-16,0 0 0 0,35-10 0 0,-35 10 0 0,0 0 0 15,34 10 0-15,-34-10 0 0,0 0 0 0,39 38 0 16,-39-38 0-16,0 0 0 0,34 52 0 0,-34-52 0 0,0 0 0 16,24 83 0-16,-24-83 0 0,0 0 0 0,19 85 0 0,-19-85 0 15,0 0 0-15,10 106 0 0,-10-106 0 0,2 98 0 16,-2-98 0-16,0 0 0 0,-5 88 0 0,5-88 0 16,0 0 0-16,-14 94 0 0,14-94 0 0,0 0 0 15,-20 79 0-15,20-79 0 0,0 0 0 0,-22 60 0 0,22-60 0 16,0 0 0-16,-22 48 0 0,22-48 0 0,0 0 0 0,-31 38 0 0,31-38 0 0,0 0 0 15,-25 22 0-15,25-22 0 0,0 0 0 0,-28 4 0 16,28-4 0-16,0 0 0 0,-21-1 0 0,21 1 0 16,0 0 0-16,-18-18 0 0,18 18 0 0,0 0 0 15,-13-31 0-15,13 31 0 0,0 0 0 0,-7-40 0 0,7 40 0 16,0 0 0-16,-3-28 0 0,3 28 0 0,0 0 0 16,3-31 0-1,-3 31 0-15,0 0 0 0,4-20 0 0,-4 20 0 0,0 0 0 0,16-17 0 16,-16 17 0-16,0 0 0 0,15-9 0 0,-15 9 0 15,0 0 0-15,27-3 0 0,-27 3 0 0,0 0 0 16,39 4 0-16,-39-4 0 0,0 0 0 0,42 7 0 0,-42-7 0 16,0 0 0-16,44 15 0 0,-44-15 0 0,0 0 0 15,28 11 0-15,-28-11 0 0,0 0 0 0,36 17 0 16,-36-17 0-16,0 0 0 0,48 31 0 0,-48-31 0 0,0 0 0 16,51 36 0-16,-51-36 0 0,0 0 0 0,37 24 0 15,-37-24 0-15,0 0 0 0,32 24 0 0,-32-24 0 16,23 14 0-16</inkml:trace>
  <inkml:trace contextRef="#ctx0" brushRef="#br0" timeOffset="49885.3305">13678 15798 2048 0,'0'0'0'0,"1"1"0"0,-1-1 0 16,0 0 0-16,-8-5 0 0,8 5 0 0,0 0 0 15,-19-14 0-15,19 14 0 0,0 0 0 0,-15-11 0 0,15 11 0 0,0 0 0 0,-19-15 0 16,19 15 0-16,0 0 0 0,-13-11 0 0,13 11 0 16,0 0 0-1,-28-7 0-15,28 7 0 0,0 0 0 0,-37-2 0 16,37 2 0-16,0 0 0 0,-44 1 0 0,44-1 0 15,0 0 0-15,-46 8 0 0,46-8 0 0,0 0 0 0,-49 10 0 16,49-10 0-16,0 0 0 0,-38 17 0 0,38-17 0 16,0 0 0-16,-38 32 0 0,38-32 0 0,0 0 0 0,-30 37 0 15,30-37 0-15,0 0 0 0,-20 26 0 0,20-26 0 16,0 0 0-16,-12 29 0 0,12-29 0 0,0 0 0 16,-9 21 0-16,9-21 0 0,0 0 0 0,8 23 0 0,-8-23 0 15,0 0 0-15,22 26 0 0,-22-26 0 0,0 0 0 16,35 24 0-16,-35-24 0 0,0 0 0 0,39 25 0 15,-39-25 0-15,0 0 0 0,51 24 0 0,-51-24 0 16,0 0 0-16,51 21 0 0,-51-21 0 0,0 0 0 0,58 27 0 16,-58-27 0-16,0 0 0 0,51 30 0 0,-51-30 0 15,0 0 0-15,49 43 0 0,-49-43 0 0,0 0 0 0,38 45 0 16,-38-45 0-16,0 0 0 0,31 62 0 0,-31-62 0 16,0 0 0-16,22 57 0 0,-22-57 0 0,0 0 0 15,7 61 0-15,-7-61 0 0,0 0 0 0,-8 53 0 16,8-53 0-16,0 0 0 0,-21 42 0 0,21-42 0 15,0 0 0-15,-16 24 0 0,16-24 0 0,0 0 0 0,-26 17 0 16,26-17 0-16,0 0 0 0,-32 4 0 0,32-4 0 0,0 0 0 0,-33-10 0 0,33 10 0 16,0 0 0-16,-32-29 0 0,32 29 0 0,0 0 0 0,-21-47 0 15,21 47 0-15,0 0 0 0,-11-50 0 0,11 50 0 16,0 0 0-16,1-69 0 0,-1 69 0 0,0 0 0 0,7-70 0 16,-7 70 0-16,0 0 0 0,19-80 0 0,-19 80 0 31,0 0 0-31,19-70 0 0,-19 70 0 0,0 0 0 0,21-60 0 15,-21 60 0-15,0 0 0 0,18-58 0 0,-18 58 0 16,0 0 0-16,16-59 0 0,-16 59 0 0,0 0 0 16,10-38 0-16,-10 38 0 0,0 0 0 0,7-36 0 0,-7 36 0 0,0 0 0 0,4-24 0 0,-4 24 0 15,0 0 0-15,2-12 0 0,-2 12 0 0,0 0 0 0,2 0 0 16,-2 0 0-16,0 0 0 0,0 3 0 0,1 3 0 31</inkml:trace>
  <inkml:trace contextRef="#ctx0" brushRef="#br0" timeOffset="50576.697">13937 15936 2048 0,'0'0'0'16,"-3"-6"0"-16,3 6 0 0,0 0 0 0,-6-12 0 15,6 12 0-15,0 0 0 0,-4-14 0 0,4 14 0 0,0 0 0 16,-2-17 0-16,2 17 0 0,0 0 0 0,0-19 0 0,0 19 0 0,0 0 0 0,4-21 0 16,-4 21 0-16,0 0 0 0,9-18 0 0,-9 18 0 15,0 0 0-15,14-16 0 0,-14 16 0 0,0 0 0 0,19-11 0 16,-19 11 0-16,0 0 0 0,24-3 0 0,-24 3 0 16,0 0 0-16,26 7 0 0,-26-7 0 0,0 0 0 15,28 21 0-15,-28-21 0 0,0 0 0 0,29 33 0 16,-29-33 0-16,0 0 0 0,27 51 0 0,-27-51 0 0,0 0 0 15,20 64 0-15,-20-64 0 0,0 0 0 0,15 79 0 16,-15-79 0-16,0 0 0 0,7 77 0 0,-7-77 0 16,0 0 0-16,-1 93 0 0,1-93 0 0,0 0 0 0,-14 95 0 15,14-95 0 1,0 0 0-16,-20 88 0 0,20-88 0 0,0 0 0 0,-25 72 0 16,25-72 0-16,0 0 0 0,-27 58 0 0,27-58 0 15,0 0 0-15,-23 39 0 0,23-39 0 0,0 0 0 16,-24 20 0-16,24-20 0 0,0 0 0 0,-25 5 0 0,25-5 0 15,0 0 0-15,-21-6 0 0,21 6 0 0,0 0 0 16,-16-17 0-16,16 17 0 0,0 0 0 0,-13-19 0 16,13 19 0-16,0 0 0 0,-7-14 0 0,7 14 0 0,0 0 0 15,0-9 0-15,0 9 0 0,0 0 0 0,6-6 0 0,-6 6 0 16,0 0 0-16,11-1 0 0,-11 1 0 0,0 0 0 0,16 1 0 16,-16-1 0-16,0 0 0 15,23 4 0-15,-23-4 0 0,0 0 0 0,31 10 0 0,-31-10 0 0,0 0 0 0,36 12 0 16,-36-12 0-1,0 0 0-15,41 12 0 0,-41-12 0 0,0 0 0 0,45 15 0 16,-45-15 0-16,0 0 0 0,48 15 0 0,-48-15 0 16,0 0 0-16,39 11 0 0,-39-11 0 0,24 7 0 0</inkml:trace>
  <inkml:trace contextRef="#ctx0" brushRef="#br0" timeOffset="51276.6985">14590 15842 2048 0,'0'0'0'15,"-4"-5"0"-15,4 5 0 0,0 0 0 0,-7-10 0 16,7 10 0-16,0 0 0 0,-7-15 0 0,7 15 0 16,0 0 0-16,-9-17 0 0,9 17 0 0,0 0 0 0,-12-14 0 15,12 14 0-15,0 0 0 0,-12-10 0 0,12 10 0 0,0 0 0 0,-16-6 0 0,16 6 0 0,0 0 0 16,-18 4 0-16,18-4 0 0,0 0 0 0,-18 11 0 16,18-11 0-16,0 0 0 0,-19 22 0 0,19-22 0 15,0 0 0-15,-18 34 0 0,18-34 0 0,0 0 0 0,-16 44 0 16,16-44 0-16,0 0 0 0,-14 56 0 0,14-56 0 15,0 0 0-15,-6 67 0 0,6-67 0 0,0 0 0 32,1 76 0-32,-1-76 0 0,0 0 0 0,8 85 0 15,-8-85 0-15,0 0 0 0,13 81 0 0,-13-81 0 0,0 0 0 16,18 71 0-16,-18-71 0 0,0 0 0 0,23 61 0 0,-23-61 0 16,0 0 0-16,29 49 0 0,-29-49 0 0,0 0 0 15,30 37 0-15,-30-37 0 0,0 0 0 0,32 30 0 16,-32-30 0-16,0 0 0 0,32 18 0 0,-32-18 0 15,0 0 0-15,34 6 0 0,-34-6 0 0,0 0 0 16,31-5 0-16,-31 5 0 0,0 0 0 0,30-19 0 0,-30 19 0 16,0 0 0-16,23-26 0 0,-23 26 0 0,0 0 0 15,20-36 0-15,-20 36 0 0,0 0 0 0,12-39 0 16,-12 39 0-16,0 0 0 0,6-44 0 0,-6 44 0 0,0 0 0 0,-3-42 0 0,3 42 0 0,0 0 0 16,-11-36 0-16,11 36 0 0,0 0 0 0,-17-28 0 15,17 28 0 1,0 0 0-16,-24-20 0 0,24 20 0 0,0 0 0 0,-34-12 0 0,34 12 0 0,0 0 0 0,-34-3 0 0,34 3 0 31,0 0 0-31,-38 5 0 0,38-5 0 0,0 0 0 16,-37 13 0-16,37-13 0 0,0 0 0 0,-38 22 0 0,38-22 0 15,0 0 0-15,-31 34 0 0,31-34 0 0,0 0 0 16,-21 44 0-16,21-44 0 0,0 0 0 0,-11 54 0 16,11-54 0-16,0 0 0 0,0 57 0 0,0-57 0 15,0 0 0-15,1 41 0 0,1-17 0 0</inkml:trace>
  <inkml:trace contextRef="#ctx0" brushRef="#br0" timeOffset="51963.6273">14957 15833 2048 0,'0'0'0'0,"-4"3"0"0,4-3 0 0,0 0 0 16,-14 9 0-16,14-9 0 0,0 0 0 0,-17 15 0 0,17-15 0 15,0 0 0-15,-23 27 0 0,23-27 0 0,0 0 0 16,-22 42 0-16,22-42 0 0,0 0 0 0,-19 51 0 16,19-51 0-16,0 0 0 0,-9 57 0 0,9-57 0 0,0 0 0 0,-2 54 0 15,2-54 0-15,0 0 0 0,11 63 0 0,-11-63 0 16,0 0 0-16,21 67 0 0,-21-67 0 15,0 0 0-15,26 63 0 0,-26-63 0 0,0 0 0 0,27 56 0 0,-27-56 0 16,0 0 0-16,29 44 0 0,-29-44 0 16,0 0 0-16,25 32 0 0,-25-32 0 0,0 0 0 15,33 29 0-15,-33-29 0 0,0 0 0 0,35 23 0 0,-35-23 0 16,0 0 0-16,33 13 0 0,-33-13 0 0,0 0 0 16,35 3 0-16,-35-3 0 0,0 0 0 0,31-11 0 15,-31 11 0-15,0 0 0 0,28-23 0 0,-28 23 0 0,0 0 0 16,24-41 0-16,-24 41 0 0,0 0 0 15,20-61 0-15,-20 61 0 0,0 0 0 0,14-75 0 0,-14 75 0 0,0 0 0 16,7-83 0-16,-7 83 0 0,0 0 0 16,1-85 0-16,-1 85 0 0,0 0 0 0,-5-81 0 0,5 81 0 15,0 0 0-15,-11-70 0 0,11 70 0 0,0 0 0 0,-18-60 0 0,18 60 0 16,0 0 0-16,-23-49 0 0,23 49 0 0,0 0 0 0,-31-36 0 16,31 36 0-1,0 0 0-15,-37-22 0 0,37 22 0 0,0 0 0 16,-39-9 0-16,39 9 0 0,0 0 0 0,-44 7 0 0,44-7 0 15,0 0 0-15,-41 28 0 0,41-28 0 0,0 0 0 16,-38 50 0-16,38-50 0 0,0 0 0 0,-27 70 0 16,27-70 0-16,0 0 0 0,-19 76 0 0,8-24 0 15</inkml:trace>
  <inkml:trace contextRef="#ctx0" brushRef="#br0" timeOffset="52388.3819">15730 15809 2048 0,'0'0'0'0,"-1"0"0"0,1 0 0 0,0 0 0 16,-1-1 0-16,1 1 0 0,0 0 0 0,-1-2 0 0,1 2 0 16,0 0 0-16,-3 0 0 0,3 0 0 0,0 0 0 15,-6 2 0-15,6-2 0 0,0 0 0 0,-8 5 0 0,8-5 0 16,0 0 0-16,-7 14 0 0,7-14 0 0,0 0 0 16,-6 25 0-16,6-25 0 0,0 0 0 0,0 32 0 15,0-32 0-15,0 0 0 0,2 25 0 0</inkml:trace>
  <inkml:trace contextRef="#ctx0" brushRef="#br0" timeOffset="52726.3825">15766 16184 2048 0,'0'0'0'0,"-4"1"0"0,4-1 0 0,0 0 0 16,-4 2 0-16,4-2 0 0,0 0 0 0,-4 3 0 15,4-3 0-15,0 0 0 0,-3 3 0 0,3-3 0 0,0 0 0 16,-1 15 0-16,1-15 0 0,0 0 0 0,1 22 0 16,-1-22 0-16,0 0 0 15,1 25 0-15,-1-25 0 0,0 0 0 0,0 21 0 0,-2-9 0 0</inkml:trace>
  <inkml:trace contextRef="#ctx0" brushRef="#br0" timeOffset="54239.384">16206 15792 2048 0,'0'0'0'0,"1"0"0"16,-1 0 0-16,0 0 0 0,-9 0 0 0,9 0 0 15,0 0 0-15,-10 0 0 0,10 0 0 0,0 0 0 0,-14-8 0 16,14 8 0-16,0 0 0 0,-10-7 0 0,10 7 0 15,0 0 0 1,-13-15 0-16,13 15 0 0,0 0 0 0,-8-14 0 0,8 14 0 16,0 0 0-16,-4-22 0 0,4 22 0 0,0 0 0 15,-1-17 0-15,1 17 0 0,0 0 0 0,10-21 0 16,-10 21 0-16,0 0 0 0,22-19 0 0,-22 19 0 0,0 0 0 16,32-16 0-16,-32 16 0 0,0 0 0 0,40-5 0 15,-40 5 0-15,0 0 0 0,29 0 0 0,-29 0 0 16,0 0 0-16,42 11 0 0,-42-11 0 0,0 0 0 0,29 11 0 15,-29-11 0-15,0 0 0 0,31 31 0 0,-31-31 0 16,0 0 0-16,20 22 0 0,-20-22 0 0,0 0 0 16,10 52 0-16,-10-52 0 0,0 0 0 0,-2 59 0 15,2-59 0-15,0 0 0 0,-15 74 0 0,15-74 0 0,0 0 0 16,-21 72 0-16,21-72 0 0,0 0 0 0,-28 70 0 16,28-70 0-16,0 0 0 0,-28 56 0 0,28-56 0 15,0 0 0-15,-20 35 0 0,20-35 0 0,0 0 0 0,-22 24 0 16,22-24 0-16,0 0 0 0,-14 12 0 0,14-12 0 15,0 0 0-15,-9 8 0 0,9-8 0 0,0 0 0 16,-9-3 0-16,9 3 0 0,0 0 0 0,-7-7 0 0,7 7 0 16,0 0 0-16,4-20 0 0,-4 20 0 0,0 0 0 0,12-28 0 0,-12 28 0 15,0 0 0-15,29-37 0 0,-29 37 0 0,0 0 0 0,42-35 0 16,-42 35 0-16,0 0 0 0,44-28 0 0,-44 28 0 0,0 0 0 16,50-18 0-16,-50 18 0 0,0 0 0 0,35-9 0 15,-35 9 0 1,0 0 0-16,51 2 0 0,-51-2 0 0,0 0 0 15,52 12 0-15,-52-12 0 0,0 0 0 0,44 20 0 0,-44-20 0 16,0 0 0-16,33 32 0 0,-33-32 0 0,0 0 0 0,24 57 0 0,-24-57 0 0,0 0 0 0,12 61 0 16,-12-61 0-16,0 0 0 0,-6 77 0 0,6-77 0 15,0 0 0-15,-19 75 0 0,19-75 0 0,0 0 0 16,-33 76 0-16,33-76 0 0,0 0 0 0,-41 65 0 16,41-65 0-1,0 0 0-15,-56 56 0 0,56-56 0 0,0 0 0 0,-60 44 0 16,60-44 0-16,0 0 0 0,-55 30 0 0,55-30 0 15,0 0 0-15,-53 17 0 0,53-17 0 0,0 0 0 16,-55-4 0-16,55 4 0 0,0 0 0 0,-47-17 0 16,47 17 0-16,0 0 0 0,-41-39 0 0,41 39 0 0,0 0 0 15,-25-31 0-15,25 31 0 0,-17-43 0 0</inkml:trace>
  <inkml:trace contextRef="#ctx0" brushRef="#br0" timeOffset="54849.4527">16803 16127 2048 0,'0'0'0'0,"1"0"0"0,-1 0 0 16,0 0 0-16,1 1 0 0,-1-1 0 0,0 0 0 0,-2-10 0 15,2 10 0-15,0 0 0 0,3-23 0 0,-3 23 0 16,0 0 0-16,10-35 0 0,-10 35 0 0,0 0 0 16,12-46 0-16,-12 46 0 0,0 0 0 0,13-52 0 15,-13 52 0-15,0 0 0 0,12-50 0 0,-12 50 0 0,0 0 0 16,16-62 0-16,-16 62 0 0,0 0 0 0,16-61 0 16,-16 61 0-16,0 0 0 15,18-58 0-15,-18 58 0 0,0 0 0 0,21-56 0 0,-21 56 0 16,0 0 0-16,15-38 0 0,-15 38 0 0,0 0 0 15,17-31 0-15,-17 31 0 0,0 0 0 0,12-18 0 16,-12 18 0-16,0 0 0 0,12-1 0 0,-12 1 0 0,0 0 0 16,17 28 0-16,-17-28 0 0,0 0 0 0,11 58 0 0,-11-58 0 15,0 0 0-15,9 68 0 0,-9-68 0 0,0 0 0 16,3 90 0-16,-3-90 0 0,1 94 0 0,-1-94 0 0,0 0 0 16,-3 98 0-16,3-98 0 0,-5 92 0 0,5-92 0 15,0 0 0-15,-3 81 0 16,3-81 0-16,0 0 0 0,-2 93 0 0,2-93 0 0,0 0 0 0,-3 79 0 0,3-79 0 15,0 0 0-15,-1 65 0 0,1-65 0 0,0 0 0 0,-1 41 0 16,1-41 0-16,0 0 0 0,3 31 0 0,-3-31 0 16,0 0 0-16,4 17 0 0</inkml:trace>
  <inkml:trace contextRef="#ctx0" brushRef="#br0" timeOffset="55296.471">17201 15637 2048 0,'0'0'0'15,"0"0"0"-15,0 0 0 0,0 0 0 0,0 4 0 16,0-4 0-16,0 0 0 0,0 17 0 0,0-17 0 0,0 0 0 15,0 30 0-15,0-30 0 0,0 0 0 0,-5 45 0 16,5-45 0-16,0 0 0 0,-5 52 0 0,5-52 0 0,0 0 0 16,-5 57 0-16,5-57 0 0,0 0 0 0,-4 58 0 15,4-58 0-15,0 0 0 0,-4 54 0 0,4-54 0 16,0 0 0-16,-2 46 0 0,2-46 0 0,0 0 0 0,0 36 0 31,0-36 0-31,0 0 0 0,1 25 0 0,-1-25 0 0,0 0 0 16,3 20 0-16,-3-20 0 0,0 0 0 0,4 19 0 15,-4-19 0-15,0 0 0 0,9 11 0 0,-9-11 0 16,0 0 0-16,17 8 0 0,-17-8 0 0,0 0 0 16,20 0 0-16,-20 0 0 0,0 0 0 0,24-6 0 0,-24 6 0 0,0 0 0 15,30-9 0-15,-30 9 0 0,0 0 0 0,29-14 0 16,-29 14 0-16,0 0 0 0,31-17 0 0,-31 17 0 0,0 0 0 16,32-15 0-16,-32 15 0 0,0 0 0 0,30-14 0 15,-30 14 0-15,0 0 0 0,27-11 0 0,-27 11 0 16,0 0 0-16,21-14 0 0,-21 14 0 15,0 0 0-15,12-11 0 0,-12 11 0 0,6-8 0 0</inkml:trace>
  <inkml:trace contextRef="#ctx0" brushRef="#br0" timeOffset="55624.5082">17341 15804 2048 0,'0'0'0'15,"-1"0"0"-15,1 0 0 0,0 0 0 0,0 2 0 16,0-2 0-16,0 0 0 0,1 4 0 0,-1-4 0 16,0 0 0-16,4 17 0 0,-4-17 0 0,0 0 0 0,6 36 0 15,-6-36 0-15,0 0 0 0,10 49 0 16,-10-49 0-16,0 0 0 0,10 60 0 0,-10-60 0 0,0 0 0 0,12 66 0 16,-12-66 0-16,0 0 0 0,11 73 0 0,-11-73 0 15,0 0 0-15,8 66 0 0,-8-66 0 0,0 0 0 16,8 66 0-16,-8-66 0 0,0 0 0 0,9 59 0 15,-9-59 0-15,0 0 0 0,3 51 0 0,-3-51 0 0,0 0 0 16,4 40 0-16,-4-40 0 0,0 0 0 0,3 29 0 16,-3-29 0-16,0 0 0 0,4 18 0 15,-4-18 0-15,0 0 0 0,7 0 0 0,-7 0 0 0,0 0 0 16,8-8 0-16</inkml:trace>
  <inkml:trace contextRef="#ctx0" brushRef="#br0" timeOffset="56074.2874">17843 15798 2048 0,'0'0'0'0,"-1"0"0"0,1 0 0 0,0 0 0 15,-2 0 0-15,2 0 0 0,0 0 0 0,-1-3 0 16,1 3 0-16,0 0 0 0,-3-2 0 0,3 2 0 16,0 0 0-16,0 0 0 0,0 0 0 0,0 0 0 15,-1-2 0-15,1 2 0 0,0 0 0 0,0 0 0 0,0 0 0 16,0 0 0-16,0 1 0 0,0-1 0 0,0 0 0 15,4 2 0-15,-4-2 0 0,0 0 0 0,14 5 0 0,-14-5 0 16,0 0 0-16,18 5 0 0,-18-5 0 0,0 0 0 16,31 2 0-16,-31-2 0 0,0 0 0 0,42-2 0 0,-42 2 0 15,0 0 0-15,48-5 0 0,-48 5 0 0,0 0 0 16,51-6 0-16,-51 6 0 16,0 0 0-16,52-8 0 0,-52 8 0 0,0 0 0 0,51-6 0 0,-51 6 0 15,0 0 0-15,49-3 0 0,-49 3 0 0,0 0 0 0,41 0 0 16,-41 0 0-16,0 0 0 15,32 4 0-15,-32-4 0 0,0 0 0 0,17 5 0 0,-17-5 0 16,0 0 0-16,4 3 0 0,-3-2 0 0</inkml:trace>
  <inkml:trace contextRef="#ctx0" brushRef="#br0" timeOffset="56403.6374">17835 16009 2048 0,'0'0'0'0,"0"0"0"0,0 0 0 0,0 0 0 16,-2 0 0-16,2 0 0 0,0 0 0 0,0-1 0 16,0 1 0-16,0 0 0 0,2 0 0 0,-2 0 0 15,0 0 0-15,11 0 0 0,-11 0 0 0,0 0 0 0,20 0 0 16,-20 0 0-16,0 0 0 0,28 2 0 0,-28-2 0 15,0 0 0-15,34 3 0 0,-34-3 0 0,0 0 0 0,34 3 0 16,-34-3 0-16,0 0 0 0,38 1 0 0,-38-1 0 16,0 0 0-16,42 2 0 0,-42-2 0 0,0 0 0 0,43 0 0 0,-43 0 0 15,0 0 0-15,46 0 0 0,-46 0 0 0,0 0 0 16,45 0 0-16,-45 0 0 16,0 0 0-16,48 0 0 0,-48 0 0 0,0 0 0 0,44 1 0 15,-44-1 0-15,0 0 0 0,31 4 0 0,-31-4 0 16,19 3 0-16</inkml:trace>
  <inkml:trace contextRef="#ctx0" brushRef="#br0" timeOffset="59291.9573">14416 15252 2048 0,'0'0'0'0,"0"2"0"0,0-2 0 15,0 0 0-15,-9 2 0 0,9-2 0 0,0 0 0 0,-7 1 0 16,7-1 0-16,0 0 0 0,-6 1 0 0,6-1 0 15,0 0 0 1,-2 1 0-16,2-1 0 0,0 0 0 0,-3-2 0 16,3 2 0-16,0 0 0 0,-3-2 0 0,3 2 0 0,0 0 0 15,-1-1 0-15,1 1 0 0,0 0 0 0,-1-2 0 16,1 2 0-16,0 0 0 0,9 0 0 0,-9 0 0 16,0 0 0-16,10 0 0 0,-10 0 0 0,0 0 0 15,23 5 0-15,-23-5 0 0,0 0 0 0,36 8 0 0,-36-8 0 16,0 0 0-16,40 8 0 0,-40-8 0 0,0 0 0 15,45 7 0-15,-45-7 0 0,0 0 0 0,51 2 0 16,-51-2 0-16,0 0 0 0,49-3 0 0,-49 3 0 0,0 0 0 16,47-7 0-16,-47 7 0 0,0 0 0 0,44-10 0 0,-44 10 0 15,0 0 0-15,50-10 0 0,-50 10 0 0,0 0 0 16,50-10 0-16,-50 10 0 0,0 0 0 0,49-6 0 0,-49 6 0 16,0 0 0-16,37-4 0 0,-37 4 0 0,0 0 0 15,31-3 0-15,-31 3 0 0,0 0 0 0,22-3 0 16,-22 3 0-16,0 0 0 0,12-3 0 15,-12 3 0-15,0 0 0 0,5-1 0 0,-5 1 0 16,0 0 0-16,7 1 0 0,-7-1 0 0,0 0 0 16,5 0 0-16,-5 0 0 0,0 0 0 0,-7 3 0 0,7-3 0 15,0 0 0-15,-7 1 0 0,7-1 0 0,0 0 0 16,-15 13 0-16,15-13 0 0,0 0 0 0,-18 21 0 0,18-21 0 16,0 0 0-16,-17 29 0 0,17-29 0 0,0 0 0 15,-14 39 0-15,14-39 0 0,0 0 0 0,-15 38 0 16,15-38 0-16,0 0 0 0,-11 50 0 0,11-50 0 15,0 0 0-15,-10 55 0 0,10-55 0 0,0 0 0 0,-8 61 0 16,8-61 0-16,0 0 0 0,-5 42 0 0,5-42 0 16,0 0 0-16,-4 45 0 0,4-45 0 0,0 0 0 0,0 46 0 15,0-46 0-15,0 0 0 0,1 31 0 0,-1-31 0 16,0 0 0-16,5 34 0 0,-5-34 0 0,0 0 0 16,5 24 0-16,-5-24 0 0,0 0 0 0,8 22 0 15,-8-22 0-15,0 0 0 0,7 16 0 0,-7-16 0 0,3 16 0 16</inkml:trace>
  <inkml:trace contextRef="#ctx0" brushRef="#br0" timeOffset="69165.2969">18994 15581 2048 0,'0'0'0'16,"1"1"0"-16,-1-1 0 0,0 0 0 0,1 0 0 0,-1 0 0 15,0 0 0-15,5-4 0 0,-5 4 0 0,0 0 0 16,6-3 0-16,-6 3 0 0,0 0 0 0,4-2 0 16,-4 2 0-16,0 0 0 0,1-1 0 0,-1 1 0 15,0 0 0-15,3-7 0 0,-3 7 0 0,0 0 0 0,4-6 0 16,-4 6 0-16,0 0 0 0,0-4 0 0,0 4 0 15,0 0 0-15,-8-9 0 0,8 9 0 0,0 0 0 16,-7-8 0-16,7 8 0 0,0 0 0 0,-11-13 0 0,11 13 0 16,0 0 0-16,-16-23 0 0,16 23 0 0,0 0 0 0,-17-27 0 15,17 27 0-15,0 0 0 16,-15-20 0-16,15 20 0 0,0 0 0 0,-16-23 0 0,16 23 0 16,0 0 0-16,-26-23 0 0,26 23 0 0,0 0 0 15,-21-15 0-15,21 15 0 0,0 0 0 0,-24-11 0 0,24 11 0 16,0 0 0-16,-36-8 0 0,36 8 0 0,0 0 0 15,-27-5 0-15,27 5 0 0,0 0 0 0,-31-1 0 16,31 1 0-16,0 0 0 0,-36 2 0 0,36-2 0 16,0 0 0-16,-33 10 0 0,33-10 0 0,0 0 0 0,-33 19 0 15,33-19 0-15,0 0 0 0,-25 25 0 0,25-25 0 16,0 0 0-16,-28 45 0 0,28-45 0 0,0 0 0 0,-20 50 0 16,20-50 0-16,0 0 0 0,-12 56 0 0,12-56 0 15,0 0 0-15,-4 56 0 0,4-56 0 0,0 0 0 16,6 54 0-16,-6-54 0 0,0 0 0 0,8 36 0 0,-8-36 0 15,0 0 0-15,14 32 0 0,-14-32 0 0,0 0 0 16,24 27 0-16,-24-27 0 0,0 0 0 0,18 17 0 16,-18-17 0-16,0 0 0 0,28 11 0 0,-28-11 0 15,0 0 0-15,37-3 0 0,-37 3 0 0,0 0 0 0,37-12 0 0,-37 12 0 16,0 0 0-16,34-20 0 0,-34 20 0 0,0 0 0 16,36-39 0-16,-36 39 0 0,0 0 0 15,29-49 0-15,-29 49 0 0,0 0 0 0,22-49 0 0,-22 49 0 0,0 0 0 16,18-44 0-16,-18 44 0 15,0 0 0-15,21-44 0 0,-21 44 0 0,0 0 0 0,18-47 0 0,-18 47 0 0,0 0 0 16,14-32 0-16,-14 32 0 0,0 0 0 0,15-24 0 16,-15 24 0-16,0 0 0 0,13-16 0 0,-13 16 0 15,0 0 0-15,7-8 0 0,-7 8 0 0,0 0 0 0,3-4 0 16,-3 4 0-16,0 0 0 0,2 10 0 0,-2-10 0 16,0 0 0-16,-1 27 0 0,1-27 0 0,0 0 0 15,-1 21 0-15,1-21 0 0,0 0 0 0,4 29 0 0,-4-29 0 16,0 0 0-16,12 49 0 0,-12-49 0 0,0 0 0 15,14 53 0-15,-14-53 0 0,0 0 0 0,18 68 0 16,-18-68 0-16,0 0 0 0,19 68 0 0,-19-68 0 0,0 0 0 16,14 77 0-16,-14-77 0 0,0 0 0 0,10 71 0 15,-10-71 0-15,0 0 0 0,8 73 0 0,-8-73 0 16,0 0 0-16,4 70 0 0,-4-70 0 0,0 0 0 0,0 61 0 16,0-61 0-16,0 0 0 0,-2 56 0 0,2-56 0 15,0 0 0-15,-3 36 0 0,3-36 0 0,0 0 0 16,-6 37 0-16,6-37 0 15,0 0 0-15,-13 36 0 0,13-36 0 0,0 0 0 16,-11 23 0-16,11-23 0 0,0 0 0 0,-21 17 0 0,21-17 0 16,0 0 0-16,-31 9 0 0,31-9 0 0,0 0 0 15,-42 1 0-15,42-1 0 0,0 0 0 0,-41-5 0 16,41 5 0-16,0 0 0 0,-29-7 0 0,29 7 0 16,0 0 0-16,-28-7 0 0,28 7 0 0,0 0 0 0,-20-6 0 15,20 6 0-15,0 0 0 0,-24-4 0 0,24 4 0 16,0 0 0-16,-15-4 0 0,15 4 0 0,-11 2 0 15</inkml:trace>
  <inkml:trace contextRef="#ctx0" brushRef="#br0" timeOffset="70603.3874">14596 16729 2048 0,'0'0'0'15,"0"1"0"-15,0-1 0 0,0 0 0 0,-9-6 0 16,9 6 0-16,0 0 0 0,-10-5 0 0,10 5 0 0,0 0 0 15,-15-7 0-15,15 7 0 0,0 0 0 0,-13-3 0 16,13 3 0-16,0 0 0 0,-7-4 0 0,7 4 0 16,0 0 0-16,-4-1 0 0,4 1 0 0,0 0 0 0,-11 1 0 15,11-1 0-15,0 0 0 0,-12 3 0 0,12-3 0 16,0 0 0-16,-15 8 0 0,15-8 0 0,0 0 0 16,-13 8 0-16,13-8 0 0,0 0 0 0,-6 5 0 0,6-5 0 15,0 0 0-15,-12 12 0 0,12-12 0 0,0 0 0 16,-15 21 0-16,15-21 0 0,0 0 0 0,-13 31 0 15,13-31 0-15,0 0 0 0,-14 42 0 0,14-42 0 16,0 0 0-16,-12 60 0 0,12-60 0 0,0 0 0 0,-9 61 0 0,9-61 0 16,0 0 0-16,-5 57 0 0,5-57 0 0,0 0 0 15,-4 61 0-15,4-61 0 0,0 0 0 16,4 63 0-16,-4-63 0 0,0 0 0 0,5 68 0 0,-5-68 0 0,0 0 0 16,9 58 0-16,-9-58 0 0,0 0 0 15,10 54 0-15,-10-54 0 0,0 0 0 0,18 50 0 0,-18-50 0 0,0 0 0 16,23 48 0-16,-23-48 0 15,0 0 0-15,18 31 0 0,-18-31 0 0,0 0 0 0,22 23 0 0,-22-23 0 16,0 0 0-16,32 20 0 0,-32-20 0 0,0 0 0 0,26 12 0 16,-26-12 0-16,0 0 0 0,31 0 0 0,-31 0 0 15,0 0 0-15,32-21 0 0,-32 21 0 0,0 0 0 16,36-47 0-16,-36 47 0 0,0 0 0 0,26-57 0 16,-26 57 0-16,0 0 0 0,22-75 0 0,-22 75 0 0,0 0 0 15,14-74 0-15,-14 74 0 16,0 0 0-16,8-82 0 0,-8 82 0 0,0 0 0 0,7-74 0 15,-7 74 0-15,0 0 0 0,-3-75 0 0,3 75 0 16,0 0 0-16,-5-51 0 0,5 51 0 0,0 0 0 16,-9-44 0-16,9 44 0 0,0 0 0 0,-16-43 0 15,16 43 0-15,0 0 0 0,-24-40 0 0,24 40 0 0,0 0 0 0,-31-35 0 0,31 35 0 0,0 0 0 16,-33-28 0-16,33 28 0 0,0 0 0 0,-23-15 0 0,23 15 0 31,0 0 0-31,-33-10 0 0,33 10 0 0,0 0 0 0,-40 1 0 16,40-1 0-16,0 0 0 0,-37 12 0 0,37-12 0 15,0 0 0-15,-31 26 0 0,31-26 0 0,0 0 0 16,-21 54 0-16,21-54 0 0,0 0 0 0,-14 64 0 0,14-64 0 16,0 0 0-16,-5 86 0 0,5-86 0 0,0 0 0 15,-3 82 0-15,3-82 0 0,0 0 0 0,-4 68 0 16</inkml:trace>
  <inkml:trace contextRef="#ctx0" brushRef="#br0" timeOffset="71416.451">15003 16758 2048 0,'0'0'0'0,"-4"1"0"0,4-1 0 16,0 0 0-16,-7-3 0 0,7 3 0 0,0 0 0 16,-6-1 0-16,6 1 0 0,0 0 0 0,-11 0 0 0,11 0 0 15,0 0 0-15,-12 3 0 0,12-3 0 0,0 0 0 16,-15 15 0-16,15-15 0 0,0 0 0 0,-14 27 0 0,14-27 0 15,0 0 0-15,-17 38 0 0,17-38 0 0,0 0 0 16,-18 46 0-16,18-46 0 0,0 0 0 0,-14 54 0 16,14-54 0-16,0 0 0 0,-10 57 0 0,10-57 0 15,0 0 0-15,-8 60 0 0,8-60 0 0,0 0 0 0,-3 61 0 16,3-61 0-16,0 0 0 0,-2 63 0 16,2-63 0-16,0 0 0 0,4 60 0 0,-4-60 0 0,0 0 0 15,8 58 0-15,-8-58 0 0,0 0 0 0,10 54 0 0,-10-54 0 16,0 0 0-16,19 47 0 0,-19-47 0 0,0 0 0 15,22 39 0-15,-22-39 0 0,0 0 0 0,21 32 0 16,-21-32 0-16,0 0 0 0,22 23 0 0,-22-23 0 0,0 0 0 16,25 15 0-16,-25-15 0 0,0 0 0 0,26 2 0 15,-26-2 0-15,0 0 0 0,29-10 0 0,-29 10 0 16,0 0 0-16,25-30 0 0,-25 30 0 0,0 0 0 16,28-45 0-16,-28 45 0 0,0 0 0 0,25-55 0 15,-25 55 0-15,0 0 0 0,25-64 0 0,-25 64 0 0,0 0 0 16,19-72 0-16,-19 72 0 0,0 0 0 0,17-77 0 15,-17 77 0-15,0 0 0 0,10-77 0 0,-10 77 0 16,0 0 0-16,7-72 0 0,-7 72 0 0,0 0 0 0,1-70 0 16,-1 70 0-16,0 0 0 0,-10-65 0 0,10 65 0 15,0 0 0-15,-17-58 0 0,17 58 0 0,0 0 0 16,-25-46 0-16,25 46 0 0,0 0 0 0,-33-32 0 0,33 32 0 16,0 0 0-16,-39-17 0 0,39 17 0 0,0 0 0 15,-45 1 0-15,45-1 0 0,0 0 0 0,-44 31 0 16,44-31 0-16,0 0 0 0,-37 53 0 0,15-13 0 15</inkml:trace>
  <inkml:trace contextRef="#ctx0" brushRef="#br0" timeOffset="74416.0646">19341 15461 2048 0,'0'0'0'0,"0"0"0"0,0 0 0 15,0 0 0-15,0 0 0 0,0 0 0 0,0 0 0 16,0 0 0-16,0 0 0 0,0 0 0 0,-11 1 0 15,11-1 0-15,0 0 0 0,-11 1 0 0,11-1 0 0,0 0 0 16,-6 0 0-16,6 0 0 0,0 0 0 0,-4 0 0 0,4 0 0 16,0 0 0-1,-10 4 0-15,10-4 0 0,0 0 0 0,-10 1 0 0,10-1 0 0,0 0 0 0,-5 2 0 0,5-2 0 16,0 0 0-16,-9 9 0 0,9-9 0 0,0 0 0 0,-8 7 0 16,8-7 0-16,0 0 0 0,-9 16 0 0,9-16 0 15,0 0 0-15,-10 24 0 0,10-24 0 0,0 0 0 16,-10 33 0-16,10-33 0 0,0 0 0 0,-15 34 0 0,15-34 0 15,0 0 0-15,-9 24 0 0,9-24 0 0,0 0 0 16,-5 28 0-16,5-28 0 0,0 0 0 0,-6 36 0 16,6-36 0-16,0 0 0 0,-8 46 0 0,8-46 0 15,0 0 0-15,-5 32 0 0,5-32 0 0,0 0 0 16,-4 39 0-16,4-39 0 0,0 0 0 0,0 47 0 0,0-47 0 16,0 0 0-16,3 52 0 0,-3-52 0 0,0 0 0 15,3 55 0-15,-3-55 0 0,0 0 0 0,5 52 0 0,-5-52 0 31,0 0 0-31,4 34 0 0,-4-34 0 0,0 0 0 0,6 32 0 16,-6-32 0-16,0 0 0 0,9 36 0 0,-9-36 0 16,0 0 0-16,7 25 0 0,-7-25 0 0,0 0 0 0,9 23 0 0,-9-23 0 15,0 0 0-15,18 27 0 0,-18-27 0 0,0 0 0 0,13 17 0 16,-13-17 0-16,0 0 0 16,17 16 0-16,-17-16 0 0,0 0 0 0,24 13 0 15,-24-13 0-15,0 0 0 0,20 8 0 0,-20-8 0 16,0 0 0-16,26 5 0 0,-26-5 0 0,0 0 0 0,32-2 0 0,-32 2 0 0,0 0 0 15,34-9 0-15,-34 9 0 0,0 0 0 0,25-8 0 16,-25 8 0-16,0 0 0 16,25-18 0-16,-25 18 0 0,0 0 0 0,28-27 0 0,-28 27 0 15,0 0 0-15,26-26 0 0,-26 26 0 0,0 0 0 16,22-34 0-16,-22 34 0 0,0 0 0 0,20-35 0 16,-20 35 0-16,0 0 0 0,25-48 0 0,-25 48 0 0,0 0 0 15,24-54 0-15,-24 54 0 0,0 0 0 0,17-50 0 16,-17 50 0-16,0 0 0 0,14-48 0 0,-14 48 0 15,0 0 0-15,11-43 0 0,-11 43 0 0,0 0 0 0,10-45 0 16,-10 45 0-16,0 0 0 0,7-50 0 0,-7 50 0 16,0 0 0-16,1-56 0 0,-1 56 0 0,0 0 0 15,-1-37 0-15,1 37 0 0,0 0 0 0,-12-49 0 16,12 49 0-16,0 0 0 0,-12-38 0 0,12 38 0 0,0 0 0 16,-14-41 0-16,14 41 0 0,0 0 0 0,-17-42 0 15,17 42 0-15,0 0 0 0,-21-42 0 0,21 42 0 16,0 0 0-16,-24-34 0 0,24 34 0 0,0 0 0 0,-25-29 0 15,25 29 0-15,0 0 0 0,-19-18 0 0,19 18 0 16,0 0 0-16,-22-18 0 0,22 18 0 0,0 0 0 16,-28-15 0-16,28 15 0 0,0 0 0 0,-37-12 0 15,37 12 0-15,0 0 0 0,-27-7 0 0,27 7 0 0,0 0 0 0,-29 0 0 0,29 0 0 0,0 0 0 16,-39 15 0 0,39-15 0-16,0 0 0 0,-47 39 0 0,47-39 0 15,0 0 0-15,-43 49 0 0,43-49 0 0,0 0 0 0,-42 79 0 16,42-79 0-16,0 0 0 0,-42 74 0 0</inkml:trace>
  <inkml:trace contextRef="#ctx0" brushRef="#br0" timeOffset="79649.5414">19907 15606 2048 0,'0'0'0'0,"0"0"0"0,0 0 0 0,0 0 0 0,1 1 0 16,-1-1 0-16,0 0 0 0,0 0 0 0,0 0 0 16,0 0 0-16,-2-3 0 0,2 3 0 0,0 0 0 15,-3-3 0-15,3 3 0 0,0 0 0 0,-2-4 0 0,2 4 0 16,0 0 0-16,-1 0 0 0,1 0 0 0,0 0 0 15,-3 3 0-15,3-3 0 0,0 0 0 0,-2 2 0 16,2-2 0-16,0 0 0 0,0 13 0 0,0-13 0 16,0 0 0-16,1 11 0 0,-1-11 0 0,0 0 0 0,0 24 0 15,0-24 0-15,0 0 0 0,2 36 0 0,-2-36 0 16,0 0 0-16,1 25 0 0,-1-25 0 0,0 0 0 0,0 34 0 16,0-34 0-16,0 0 0 0,2 47 0 0,-2-47 0 0,0 0 0 15,-1 50 0-15,1-50 0 0,0 0 0 0,0 51 0 0,0-51 0 16,0 0 0-16,1 49 0 0,-1-49 0 0,0 0 0 15,0 34 0-15,0-34 0 0,0 0 0 0,0 32 0 16,0-32 0-16,0 0 0 0,-1 19 0 0,1-19 0 0,0 0 0 16,-1 12 0-16,1-12 0 0,0 0 0 0,0 5 0 15,0-5 0-15,0 0 0 0,1 6 0 0,-1-6 0 16,0 0 0-16,0 4 0 0,0-4 0 0,0 0 0 0,-1-12 0 16,1 12 0-16,0 0 0 0,-2-11 0 0,2 11 0 15,0 0 0-15,1-25 0 0,-1 25 0 0,0 0 0 16,2-37 0-16,-2 37 0 0,0 0 0 0,6-46 0 15,-6 46 0-15,0 0 0 0,11-53 0 0,-11 53 0 0,0 0 0 16,13-52 0-16,-13 52 0 0,0 0 0 0,21-53 0 16,-21 53 0-16,0 0 0 15,18-47 0-15,-18 47 0 0,0 0 0 0,21-38 0 0,-21 38 0 16,0 0 0-16,23-29 0 0,-23 29 0 0,0 0 0 16,16-19 0-16,-16 19 0 0,0 0 0 0,19-12 0 15,-19 12 0-15,0 0 0 0,14-8 0 0,-14 8 0 0,0 0 0 16,22 1 0-16,-22-1 0 0,0 0 0 0,26 16 0 15,-26-16 0-15,0 0 0 0,17 16 0 0,-17-16 0 16,0 0 0-16,16 27 0 0,-16-27 0 0,0 0 0 0,17 41 0 16,-17-41 0-16,0 0 0 0,12 48 0 0,-12-48 0 15,0 0 0-15,7 36 0 0,-7-36 0 0,0 0 0 16,4 40 0-16,-4-40 0 0,0 0 0 0,2 29 0 16,-2-29 0-16,0 0 0 0,0 29 0 0,0-29 0 0,0 0 0 15,-2 20 0-15,2-20 0 0,0 0 0 0,0 11 0 16,0-11 0-16,0 0 0 0,-1 5 0 0,1-5 0 15,0 0 0-15,-6 7 0 0,6-7 0 0,0 0 0 0,-6 4 0 16,6-4 0-16,0 0 0 0,-3 3 0 0,3-3 0 0,0 0 0 0,-2 1 0 16,2-1 0-16,0 0 0 0,-3-12 0 0,3 12 0 15,0 0 0-15,-2-10 0 16,2 10 0-16,0 0 0 0,3-23 0 0,-3 23 0 16,0 0 0-16,4-17 0 0,-4 17 0 0,0 0 0 0,6-25 0 15,-6 25 0-15,0 0 0 0,8-29 0 0,-8 29 0 16,0 0 0-16,4-22 0 0,-4 22 0 0,0 0 0 15,7-26 0-15,-7 26 0 0,0 0 0 0,14-25 0 0,-14 25 0 16,0 0 0-16,21-27 0 0,-21 27 0 0,0 0 0 16,25-25 0-16,-25 25 0 0,0 0 0 0,25-26 0 15,-25 26 0-15,0 0 0 0,29-25 0 0,-29 25 0 16,0 0 0-16,28-21 0 0,-28 21 0 0,0 0 0 0,19-14 0 16,-19 14 0-16,0 0 0 0,27-11 0 0,-27 11 0 15,0 0 0-15,19-6 0 0,-19 6 0 0,0 0 0 0,23 1 0 16,-23-1 0-16,0 0 0 0,26 14 0 0,-26-14 0 15,0 0 0-15,22 32 0 0,-22-32 0 0,0 0 0 16,12 45 0-16,-12-45 0 0,0 0 0 0,7 53 0 16,-7-53 0-16,0 0 0 0,4 56 0 0,-4-56 0 0,0 0 0 15,5 57 0-15,-5-57 0 0,0 0 0 0,0 56 0 16,0-56 0-16,0 0 0 0,-6 53 0 0,6-53 0 16,0 0 0-16,-3 35 0 0,3-35 0 0,0 0 0 15,-3 34 0-15,3-34 0 0,0 0 0 0,-6 35 0 0,6-35 0 16,-19 29 0-16</inkml:trace>
  <inkml:trace contextRef="#ctx0" brushRef="#br0" timeOffset="83071.0869">16480 17454 2048 0,'0'0'0'0,"1"0"0"0,-1 0 0 16,0 0 0-16,-1 12 0 0,1-12 0 0,0 0 0 0,0 24 0 15,0-24 0-15,0 0 0 0,0 35 0 0,0-35 0 16,0 0 0-16,1 44 0 0,-1-44 0 0,0 0 0 0,3 46 0 16,-3-46 0-16,0 0 0 0,2 66 0 0,-2-66 0 15,0 0 0-15,7 65 0 0,-7-65 0 0,0 0 0 0,5 81 0 16,-5-81 0-16,0 0 0 0,6 80 0 0,-6-80 0 16,0 0 0-16,7 87 0 0,-7-87 0 0,0 0 0 15,6 78 0-15,-6-78 0 0,0 0 0 0,4 67 0 0,-4-67 0 16,0 0 0-16,4 42 0 0,-4-42 0 0,0 0 0 0,5 36 0 0,-5-36 0 15,0 0 0-15,4 24 0 0,-4-24 0 0,0 0 0 16,2 13 0-16,-2-13 0 0,0 0 0 0,-2 0 0 16,2 0 0-16,0 0 0 0,-2-4 0 0,2 4 0 15,0 0 0-15,1-21 0 16,-1 21 0-16,0 0 0 0,2-41 0 0,-2 41 0 0,0 0 0 16,3-72 0-16,-3 72 0 0,0 0 0 0,1-73 0 15,-1 73 0-15,0 0 0 0,2-77 0 0,-2 77 0 16,0 0 0-16,3-76 0 0,-3 76 0 0,0 0 0 15,4-64 0-15,-4 64 0 0,0 0 0 0,6-57 0 16,-6 57 0-16,0 0 0 0,7-56 0 0,-7 56 0 16,0 0 0-16,16-48 0 0,-16 48 0 0,0 0 0 0,16-29 0 15,-16 29 0-15,0 0 0 0,20-31 0 0,-20 31 0 16,0 0 0-16,29-29 0 0,-29 29 0 0,0 0 0 16,31-25 0-16,-31 25 0 0,0 0 0 0,31-23 0 0,-31 23 0 15,0 0 0-15,22-15 0 0,-22 15 0 0,0 0 0 16,25-13 0-16,-25 13 0 0,0 0 0 0,29-9 0 15,-29 9 0-15,0 0 0 0,22-4 0 0,-22 4 0 16,0 0 0-16,13 1 0 0,-13-1 0 0,6 3 0 0</inkml:trace>
  <inkml:trace contextRef="#ctx0" brushRef="#br0" timeOffset="83633.5551">17091 17580 2048 0,'0'0'0'0,"0"0"0"0,0 0 0 0,0 0 0 15,-2 0 0-15,2 0 0 0,0 0 0 0,-5 1 0 16,5-1 0-16,0 0 0 0,-5 0 0 0,5 0 0 15,0 0 0-15,-4 2 0 0,4-2 0 0,0 0 0 0,-2 0 0 16,2 0 0-16,0 0 0 0,-1 0 0 0,1 0 0 16,0 0 0-16,1 0 0 0,-1 0 0 0,0 0 0 15,7-2 0-15,-7 2 0 0,0 0 0 0,16-1 0 16,-16 1 0-16,0 0 0 0,30-8 0 0,-30 8 0 0,0 0 0 16,35-8 0-16,-35 8 0 0,0 0 0 0,38-8 0 15,-38 8 0-15,0 0 0 0,43-9 0 0,-43 9 0 16,0 0 0-16,44-5 0 0,-44 5 0 0,0 0 0 15,40-4 0-15,-40 4 0 0,0 0 0 0,39 2 0 0,-39-2 0 16,0 0 0-16,30 2 0 0,-30-2 0 0,0 0 0 16,27 7 0-16,-27-7 0 0,0 0 0 0,17 13 0 15,-17-13 0-15,0 0 0 0,7 15 0 0,-7-15 0 16,0 0 0-16,0 15 0 0,0-15 0 0,0 0 0 16,-9 9 0-16,9-9 0 0,0 0 0 0,-11 7 0 0,11-7 0 15,0 0 0-15,-7 4 0 0</inkml:trace>
  <inkml:trace contextRef="#ctx0" brushRef="#br0" timeOffset="83961.9725">17066 17772 2048 0,'0'0'0'0,"-2"4"0"0,2-4 0 0,0 0 0 0,-2 3 0 15,2-3 0-15,0 0 0 0,-1 1 0 0,1-1 0 16,0 0 0-16,0 0 0 0,0 0 0 0,0 0 0 0,2 0 0 16,-2 0 0-16,0 0 0 0,13 0 0 0,-13 0 0 15,0 0 0-15,21 3 0 0,-21-3 0 0,0 0 0 16,26 4 0-16,-26-4 0 0,0 0 0 0,32 5 0 16,-32-5 0-16,0 0 0 0,34 7 0 0,-34-7 0 0,0 0 0 15,37 7 0-15,-37-7 0 0,0 0 0 0,34 6 0 16,-34-6 0-16,0 0 0 0,35 5 0 0,-35-5 0 15,0 0 0-15,38 5 0 0,-38-5 0 0,0 0 0 16,42 10 0-16,-42-10 0 0,0 0 0 0,36 9 0 0,-36-9 0 16,25 4 0-16</inkml:trace>
  <inkml:trace contextRef="#ctx0" brushRef="#br0" timeOffset="84602.2491">17884 17096 2048 0,'0'0'0'0,"-2"0"0"0,2 0 0 16,0 0 0-16,-3 1 0 0,3-1 0 0,0 0 0 15,-2 4 0-15,2-4 0 0,0 0 0 0,2 18 0 0,-2-18 0 16,0 0 0-16,0 29 0 0,0-29 0 0,0 0 0 15,0 39 0-15,0-39 0 0,0 0 0 0,-2 47 0 16,2-47 0-16,0 0 0 0,-1 54 0 0,1-54 0 16,0 0 0-16,-5 64 0 0,5-64 0 0,0 0 0 0,-4 69 0 15,4-69 0-15,0 0 0 0,-8 67 0 0,8-67 0 16,0 0 0-16,-7 63 0 0,7-63 0 0,0 0 0 16,-10 58 0-16,10-58 0 0,0 0 0 0,-7 52 0 0,7-52 0 0,0 0 0 0,-7 43 0 0,7-43 0 0,0 0 0 15,-6 30 0-15,6-30 0 0,0 0 0 0,-4 18 0 31,4-18 0-31,0 0 0 0,-1 10 0 0,1-10 0 16,0 0 0-16,2 4 0 0,-2-4 0 0,0 0 0 0,8 3 0 16,-8-3 0-16,0 0 0 0,11 0 0 0,-11 0 0 15,0 0 0-15,16-2 0 0,-16 2 0 0,0 0 0 16,19-4 0-16,-19 4 0 0,0 0 0 0,24-9 0 16,-24 9 0-16,0 0 0 0,25-10 0 0,-25 10 0 0,0 0 0 15,22-7 0-15,-22 7 0 0,0 0 0 0,24-13 0 16,-24 13 0-16,0 0 0 0,27-15 0 0,-27 15 0 0,0 0 0 15,28-15 0-15,-28 15 0 0,0 0 0 0,30-9 0 16,-30 9 0-16,0 0 0 0,31-12 0 0,-31 12 0 16,0 0 0-16,32-10 0 0,-32 10 0 0,0 0 0 15,24-10 0-15,-24 10 0 0,0 0 0 0,13-5 0 0</inkml:trace>
  <inkml:trace contextRef="#ctx0" brushRef="#br0" timeOffset="84945.5603">18122 17407 2048 0,'0'0'0'16,"-3"3"0"-16,3-3 0 0,0 0 0 0,-5 2 0 0,5-2 0 15,0 0 0-15,-3 9 0 0,3-9 0 0,0 0 0 16,-5 24 0-16,5-24 0 0,0 0 0 0,-6 39 0 15,6-39 0-15,0 0 0 0,-9 54 0 0,9-54 0 0,0 0 0 16,-9 61 0-16,9-61 0 0,0 0 0 0,-8 70 0 16,8-70 0-16,0 0 0 0,-5 73 0 0,5-73 0 15,0 0 0-15,-2 77 0 0,2-77 0 0,0 0 0 16,-1 75 0-16,1-75 0 0,0 0 0 0,1 69 0 0,-1-69 0 16,0 0 0-16,3 66 0 0,-3-66 0 0,0 0 0 15,1 55 0-15,-1-55 0 0,0 0 0 0,3 45 0 16,-3-45 0-16,0 0 0 0,3 33 0 0,-3-33 0 15,0 0 0-15,2 15 0 0,-2-15 0 0,0 0 0 0,3-4 0 16,-3 4 0-16,0 0 0 0,2-13 0 0</inkml:trace>
  <inkml:trace contextRef="#ctx0" brushRef="#br0" timeOffset="85691.6215">18459 17152 2048 0,'0'0'0'0,"-2"2"0"16,2-2 0-16,0 0 0 0,-4 4 0 0,4-4 0 0,0 0 0 15,-4 14 0-15,4-14 0 0,0 0 0 0,-5 27 0 16,5-27 0-16,0 0 0 0,-6 34 0 0,6-34 0 0,0 0 0 0,-9 45 0 16,9-45 0-16,0 0 0 0,-7 49 0 0,7-49 0 15,0 0 0-15,-3 52 0 0,3-52 0 0,0 0 0 16,-2 48 0-16,2-48 0 0,0 0 0 0,0 45 0 0,0-45 0 15,0 0 0-15,-2 40 0 16,2-40 0-16,0 0 0 0,-2 29 0 0,2-29 0 0,0 0 0 0,-1 18 0 0,1-18 0 0,0 0 0 16,-1 9 0-1,1-9 0-15,0 0 0 0,3 4 0 0,-3-4 0 0,0 0 0 0,10-2 0 0,-10 2 0 0,0 0 0 16,11-7 0-16,-11 7 0 0,0 0 0 0,13-17 0 16,-13 17 0-16,0 0 0 0,20-24 0 0,-20 24 0 0,0 0 0 15,23-27 0-15,-23 27 0 0,0 0 0 0,24-27 0 31,-24 27 0-31,0 0 0 0,21-23 0 0,-21 23 0 0,0 0 0 16,26-17 0-16,-26 17 0 0,0 0 0 0,27-13 0 16,-27 13 0-16,0 0 0 0,27-4 0 0,-27 4 0 15,0 0 0-15,28 8 0 0,-28-8 0 0,0 0 0 16,29 14 0-16,-29-14 0 0,0 0 0 0,28 25 0 0,-28-25 0 16,0 0 0-16,26 32 0 0,-26-32 0 0,0 0 0 15,22 39 0-15,-22-39 0 0,0 0 0 0,15 44 0 0,-15-44 0 16,0 0 0-16,13 49 0 0,-13-49 0 0,0 0 0 15,6 49 0-15,-6-49 0 0,0 0 0 0,2 53 0 16,-2-53 0-16,0 0 0 0,-7 55 0 0,7-55 0 0,0 0 0 16,-15 57 0-16,15-57 0 0,0 0 0 0,-21 53 0 15,21-53 0-15,0 0 0 0,-26 50 0 0,26-50 0 0,0 0 0 16,-32 46 0-16,32-46 0 0,0 0 0 0,-39 42 0 0,39-42 0 16,0 0 0-16,-39 35 0 0,39-35 0 0,0 0 0 15,-38 24 0-15,38-24 0 0,0 0 0 0,-35 13 0 16,35-13 0-16,0 0 0 0,-32-5 0 0,32 5 0 15,0 0 0-15,-26-25 0 0,26 25 0 0,0 0 0 0,-26-42 0 0,26 42 0 16,0 0 0-16,-20-49 0 0</inkml:trace>
  <inkml:trace contextRef="#ctx0" brushRef="#br0" timeOffset="86074.8096">18518 17017 2048 0,'0'0'0'0,"1"0"0"16,-1 0 0-16,0 0 0 0,1 0 0 15,-1 0 0-15,0 0 0 0,5 1 0 0,-5-1 0 0,0 0 0 0,10 1 0 16,-10-1 0 0,0 0 0-16,15 4 0 0,-15-4 0 0,0 0 0 0,17 4 0 15,-17-4 0-15,0 0 0 0,17 5 0 0,-17-5 0 16,0 0 0-16,25 5 0 0,-25-5 0 0,0 0 0 0,30 6 0 16,-30-6 0-16,0 0 0 0,35 4 0 0,-35-4 0 15,0 0 0-15,43 3 0 0,-43-3 0 0,0 0 0 16,47 0 0-16,-47 0 0 0,0 0 0 0,49 2 0 0,-49-2 0 15,0 0 0-15,57 3 0 0,-57-3 0 0,0 0 0 16,54 9 0-16,-54-9 0 0,0 0 0 16,42 7 0-16,-42-7 0 0,25 3 0 0</inkml:trace>
  <inkml:trace contextRef="#ctx0" brushRef="#br0" timeOffset="88053.8848">19099 17415 2048 0,'0'0'0'0,"1"0"0"0,-1 0 0 16,0 0 0-16,0 0 0 0,0 0 0 0,0 0 0 16,0 0 0-16,0 0 0 0,0 0 0 0,-2 0 0 15,2 0 0-15,0 0 0 0,-3 0 0 0,3 0 0 16,0 0 0-16,-2 0 0 0,2 0 0 0,0 0 0 0,0 0 0 16,0 0 0-16,0 0 0 0,-3 13 0 0,3-13 0 15,0 0 0-15,2 33 0 0,-2-33 0 0,0 0 0 16,5 40 0-16,-5-40 0 0,0 0 0 0,9 46 0 15,-9-46 0-15,0 0 0 0,12 45 0 0,-12-45 0 0,0 0 0 16,11 64 0-16,-11-64 0 0,0 0 0 0,10 64 0 16,-10-64 0-16,0 0 0 0,9 67 0 0,-9-67 0 0,0 0 0 15,5 60 0-15,-5-60 0 0,0 0 0 0,1 40 0 16,-1-40 0-16,0 0 0 0,2 33 0 0,-2-33 0 16,0 0 0-16,0 24 0 0,0-24 0 0,0 0 0 15,0 11 0-15,0-11 0 0,0 0 0 0,0 7 0 0,0-7 0 16,0 0 0-16,1 4 0 0,-1-4 0 0,0 0 0 15,1 4 0-15,-1-4 0 0,0 0 0 0,7-26 0 16,-7 26 0-16,0 0 0 0,13-50 0 0,-13 50 0 16,0 0 0-16,12-54 0 0,-12 54 0 0,0 0 0 0,24-67 0 15,-24 67 0-15,0 0 0 0,17-50 0 0,-17 50 0 0,0 0 0 0,21-49 0 16,-21 49 0-16,0 0 0 0,21-52 0 0,-21 52 0 16,0 0 0-16,13-36 0 0,-13 36 0 0,0 0 0 15,17-31 0-15,-17 31 0 0,0 0 0 0,23-21 0 0,-23 21 0 16,0 0 0-16,15-12 0 0,-15 12 0 0,0 0 0 15,21 5 0 1,-21-5 0-16,0 0 0 0,23 19 0 0,-23-19 0 0,0 0 0 16,21 48 0-16,-21-48 0 0,0 0 0 0,16 59 0 15,-16-59 0-15,0 0 0 0,11 67 0 0,-11-67 0 16,0 0 0-16,9 77 0 0,-9-77 0 0,0 0 0 0,5 66 0 16,-5-66 0-16,0 0 0 0,2 55 0 0,-2-55 0 15,0 0 0-15,1 35 0 0,-1-35 0 0,0 0 0 0,-6 28 0 16,6-28 0-16,0 0 0 0,-3 18 0 0,3-18 0 15,0 0 0-15,-2 9 0 0,2-9 0 0,0 0 0 16,-1 4 0-16,1-4 0 0,0 0 0 0,3-8 0 0,-3 8 0 16,0 0 0-16,6-38 0 0,-6 38 0 0,0 0 0 15,7-47 0-15,-7 47 0 0,0 0 0 0,13-68 0 0,-13 68 0 16,0 0 0-16,17-65 0 0,-17 65 0 0,0 0 0 16,16-56 0-16,-16 56 0 0,0 0 0 0,24-52 0 15,-24 52 0-15,0 0 0 0,26-46 0 0,-26 46 0 0,0 0 0 0,30-40 0 0,-30 40 0 16,0 0 0-16,32-33 0 0,-32 33 0 0,0 0 0 15,36-22 0-15,-36 22 0 0,0 0 0 0,44-9 0 0,-44 9 0 16,0 0 0-16,39 8 0 0,-39-8 0 0,0 0 0 16,32 23 0-16,-32-23 0 0,0 0 0 0,30 49 0 15,-30-49 0-15,0 0 0 0,22 60 0 0,-22-60 0 16,0 0 0-16,10 80 0 0,-10-80 0 0,0 0 0 0,2 76 0 31,-2-76 0-31,0 0 0 0,-2 80 0 0,2-80 0 0,0 0 0 16,-5 76 0-16,5-76 0 0,0 0 0 0,-11 59 0 15,11-59 0-15,0 0 0 0,-8 36 0 0,-5-17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22.75" units="1/deg"/>
          <inkml:channelProperty channel="T" name="resolution" value="1" units="1/dev"/>
        </inkml:channelProperties>
      </inkml:inkSource>
      <inkml:timestamp xml:id="ts0" timeString="2024-05-09T06:49:34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2772 10748 2048 0,'0'0'0'0,"2"1"0"0,-2-1 0 0,0 0 0 16,0 0 0-16,0 0 0 0,0 0 0 0,0 0 0 15,0 0 0-15,0 0 0 0,2-2 0 0,-2 2 0 31,0 0 0-31,1-3 0 0,-1 3 0 0,0 0 0 0,0-2 0 16,0 2 0-16,0 0 0 0,2 0 0 0,-2 0 0 16,0 0 0-16,1-2 0 0,-1 2 0 0,0 0 0 15,2 0 0-15,-2 0 0 0,0 0 0 0,1-1 0 0,-1 1 0 16,0 0 0-16,0 0 0 0,0 0 0 0,0 0 0 16,2 14 0-16,-2-14 0 0,0 0 0 0,0 13 0 15,0-13 0-15,0 0 0 0,0 7 0 0,0-7 0 16,0 0 0-16,0 17 0 0,0-17 0 0,0 0 0 0,0 15 0 15,0-15 0-15,0 0 0 0,-2 22 0 0,2-22 0 16,0 0 0-16,-1 17 0 0,1-17 0 0,0 0 0 16,-2 24 0-16,2-24 0 0,0 0 0 0,-1 18 0 0,1-18 0 15,0 0 0-15,-3 33 0 0,3-33 0 0,0 0 0 16,-2 27 0-16,2-27 0 0,0 0 0 0,-2 30 0 16,2-30 0-16,0 0 0 0,-3 35 0 0,3-35 0 15,0 0 0-15,-1 40 0 0,1-40 0 0,0 0 0 0,-3 32 0 0,3-32 0 0,0 0 0 0,0 32 0 16,0-32 0-16,0 0 0 0,-3 43 0 0,3-43 0 15,0 0 0-15,0 49 0 0,0-49 0 0,0 0 0 0,-2 35 0 16,2-35 0-16,0 0 0 0,-1 36 0 0,1-36 0 16,0 0 0-16,0 46 0 0,0-46 0 0,0 0 0 15,0 52 0-15,0-52 0 0,0 0 0 0,1 36 0 0,-1-36 0 32,0 0 0-32,-1 41 0 0,1-41 0 0,0 0 0 15,3 47 0-15,-3-47 0 0,0 0 0 0,3 50 0 0,-3-50 0 16,0 0 0-16,4 57 0 0,-4-57 0 0,0 0 0 0,5 55 0 15,-5-55 0-15,0 0 0 0,5 56 0 0,-5-56 0 16,0 0 0-16,1 58 0 0,-1-58 0 0,0 0 0 0,3 58 0 0,-3-58 0 16,0 0 0-16,2 38 0 0,-2-38 0 0,0 0 0 15,1 43 0-15,-1-43 0 0,0 0 0 0,4 56 0 0,-4-56 0 16,0 0 0-16,5 58 0 0,-5-58 0 0,0 0 0 16,2 62 0-16,-2-62 0 0,0 0 0 0,3 67 0 0,-3-67 0 15,0 0 0-15,3 67 0 0,-3-67 0 16,0 0 0-16,4 65 0 0,-4-65 0 15,0 0 0-15,5 63 0 0,-5-63 0 0,0 0 0 0,3 41 0 0,-3-41 0 0,0 0 0 16,6 60 0-16,-6-60 0 0,0 0 0 0,4 65 0 0,-4-65 0 16,0 0 0-16,5 63 0 0,-5-63 0 0,0 0 0 31,4 56 0-31,-4-56 0 0,0 0 0 0,2 37 0 16,-2-37 0-16,0 0 0 0,8 47 0 0,-8-47 0 0,0 0 0 15,7 57 0-15,-7-57 0 0,0 0 0 0,9 62 0 16,-9-62 0-16,0 0 0 0,6 63 0 0,-6-63 0 0,0 0 0 15,5 40 0-15,-5-40 0 0,0 0 0 0,3 45 0 0,-3-45 0 0,0 0 0 16,3 55 0-16,-3-55 0 0,0 0 0 0,4 58 0 16,-4-58 0-16,0 0 0 0,3 59 0 15,-3-59 0-15,0 0 0 0,3 42 0 0,-3-42 0 0,0 0 0 0,3 39 0 16,-3-39 0-16,0 0 0 0,5 44 0 0,-5-44 0 16,0 0 0-16,4 44 0 0,-4-44 0 0,0 0 0 0,6 49 0 15,-6-49 0-15,0 0 0 0,8 50 0 0,-8-50 0 0,0 0 0 16,4 34 0-16,-4-34 0 0,0 0 0 0,6 34 0 15,-6-34 0-15,0 0 0 0,5 23 0 0,-5-23 0 16,0 0 0 0,2 12 0-16,-2-12 0 0,0 0 0 0,3 16 0 0,-3-16 0 0,0 0 0 0,1 13 0 0,-1-13 0 15,0 0 0 1,-1 4 0-16,1-4 0 0,0 0 0 0,-8-15 0 16,8 15 0-16,0 0 0 0,-9-28 0 0,7-1 0 0</inkml:trace>
  <inkml:trace contextRef="#ctx0" brushRef="#br0" timeOffset="484.6228">2824 10776 2048 0,'0'0'0'0,"0"0"0"0,0 0 0 0,0 0 0 0,0 0 0 16,0 0 0-16,0 0 0 0,7-6 0 0,-7 6 0 16,0 0 0-16,8-6 0 0,-8 6 0 0,0 0 0 15,3-4 0-15,-3 4 0 0,0 0 0 0,0-13 0 0,0 13 0 16,0 0 0-16,0-14 0 0,0 14 0 0,0 0 0 16,-1-8 0-16,1 8 0 0,-8-5 0 0</inkml:trace>
  <inkml:trace contextRef="#ctx0" brushRef="#br0" timeOffset="2827.5979">2730 10740 2048 0,'0'0'0'0,"0"0"0"0,0 0 0 0,0 0 0 0,-7-1 0 15,7 1 0-15,0 0 0 0,-6-2 0 0,6 2 0 16,0 0 0-16,-5-4 0 0,5 4 0 0,0 0 0 16,-1-2 0-16,1 2 0 0,0 0 0 0,-2 2 0 15,2-2 0-15,0 0 0 0,0 4 0 0,0-4 0 0,0 0 0 16,2 5 0-16,-2-5 0 0,0 0 0 0,0 2 0 15,0-2 0-15,0 0 0 0,1 1 0 0,-1-1 0 0,0 0 0 0,2-3 0 16,-2 3 0-16,0 0 0 0,0 0 0 0,0 0 0 16,0 0 0-16,3 2 0 0,-3-2 0 0,0 0 0 15,1 6 0-15,-1-6 0 0,0 0 0 0,2 4 0 0,-2-4 0 16,0 0 0-16,0 3 0 0,0-3 0 0,0 0 0 16,0 1 0-16,0-1 0 0,0 0 0 0,0 1 0 15,0-1 0-15,0 0 0 16,0 0 0-16,0 0 0 0,0 0 0 0,1 1 0 0,-1-1 0 15,0 0 0-15,6 4 0 0,-6-4 0 0,0 0 0 16,8 0 0-16,-8 0 0 0,0 0 0 0,9 2 0 0,-9-2 0 16,0 0 0-16,11 0 0 0,-11 0 0 0,0 0 0 15,13-1 0-15,-13 1 0 0,0 0 0 16,11-1 0-16,-11 1 0 0,0 0 0 0,21 0 0 0,-21 0 0 16,0 0 0-16,24-2 0 0,-24 2 0 0,0 0 0 0,27-3 0 15,-27 3 0-15,0 0 0 0,35-2 0 0,-35 2 0 16,0 0 0-16,37-2 0 0,-37 2 0 0,0 0 0 0,47 0 0 0,-47 0 0 15,0 0 0-15,52 0 0 0,-52 0 0 0,0 0 0 16,54 2 0-16,-54-2 0 0,0 0 0 0,57 2 0 16,-57-2 0-16,0 0 0 0,59 5 0 0,-59-5 0 0,0 0 0 15,60 2 0-15,-60-2 0 16,0 0 0-16,64 4 0 0,-64-4 0 0,0 0 0 0,65 2 0 0,-65-2 0 16,0 0 0-16,65 3 0 0,-65-3 0 0,0 0 0 15,69 1 0-15,-69-1 0 0,0 0 0 0,71 4 0 0,-71-4 0 16,0 0 0-16,74 5 0 0,-74-5 0 0,0 0 0 15,74 3 0-15,-74-3 0 0,0 0 0 0,77 4 0 16,-77-4 0-16,0 0 0 0,76 3 0 16,-76-3 0-16,0 0 0 0,76 5 0 0,-76-5 0 0,0 0 0 0,76 1 0 15,-76-1 0-15,0 0 0 0,78 5 0 0,-78-5 0 16,0 0 0-16,78 3 0 0,-78-3 0 0,0 0 0 0,79 1 0 16,-79-1 0-16,0 0 0 0,78 1 0 0,-78-1 0 15,0 0 0-15,81 0 0 0,-81 0 0 0,0 0 0 16,74 1 0-16,-74-1 0 0,0 0 0 0,77 3 0 15,-77-3 0-15,0 0 0 0,75 2 0 0,-75-2 0 16,0 0 0-16,76 2 0 0,-76-2 0 16,0 0 0-16,76 0 0 0,-76 0 0 0,0 0 0 0,78 0 0 0,-78 0 0 15,0 0 0-15,75 0 0 0,-75 0 0 0,0 0 0 16,79 2 0-16,-79-2 0 0,0 0 0 0,75 1 0 0,-75-1 0 16,0 0 0-16,76 1 0 0,-76-1 0 0,0 0 0 15,75 2 0-15,-75-2 0 0,0 0 0 0,78 2 0 16,-78-2 0-16,0 0 0 0,76 2 0 15,-76-2 0-15,0 0 0 0,76 3 0 0,-76-3 0 0,0 0 0 0,74 4 0 16,-74-4 0-16,0 0 0 0,74 3 0 16,-74-3 0-16,0 0 0 0,72 3 0 0,-72-3 0 15,0 0 0-15,68 3 0 0,-68-3 0 0,0 0 0 16,63 2 0-16,-63-2 0 0,0 0 0 0,61 2 0 0,-61-2 0 16,0 0 0-16,55 2 0 0,-55-2 0 0,0 0 0 15,45 1 0-15,-45-1 0 0,0 0 0 0,46 2 0 16,-46-2 0-16,0 0 0 0,40 3 0 0,-40-3 0 15,0 0 0-15,33 1 0 0,-33-1 0 0,0 0 0 0,31 0 0 16,-31 0 0-16,0 0 0 0,29 2 0 0,-29-2 0 16,0 0 0-16,27 1 0 0,-27-1 0 0,0 0 0 0,29 1 0 15,-29-1 0-15,0 0 0 0,20 3 0 0,-20-3 0 16,0 0 0-16,18 2 0 0,-18-2 0 0,0 0 0 16,11 0 0-16,-11 0 0 0,0 0 0 0,10 1 0 15,-10-1 0-15,0 0 0 0,6 0 0 0,-6 0 0 0,0 0 0 16,6 0 0-16,-6 0 0 0,0 0 0 15,5 0 0-15,-5 0 0 0,0 0 0 0,6 0 0 0,-6 0 0 16,0 0 0-16,4 1 0 0,-4-1 0 0,0 0 0 16,1 0 0-16,-1 0 0 0,0 0 0 0,2 0 0 15,-2 0 0-15,0 0 0 0,0 0 0 0,0 0 0 16,0 0 0-16,0 0 0 0,0 0 0 0,0 0 0 0,0 0 0 16,0 0 0-16,0 0 0 0,1 0 0 0,-1 0 0 15,0 0 0-15,-1 0 0 0,1 0 0 0,0 0 0 0,1 0 0 0,-1 0 0 0,0 0 0 0,0 0 0 16,0 0 0-16,0 0 0 0,0 0 0 0,0 0 0 0,0 0 0 15,0 0 0-15,0 0 0 0,0 0 0 0,0 0 0 16,0 0 0-16,0 0 0 0,0 0 0 0,0 0 0 0,0 0 0 16,1 0 0-16,-1 0 0 0,0 0 0 0,0 0 0 15,0 0 0-15,0 0 0 0,1 0 0 0,-1 0 0 16,0 0 0-16,0 0 0 0,0 0 0 0,0 0 0 16,0 0 0-16,0 0 0 0,0 0 0 0,0 0 0 0,0 0 0 15,0 0 0-15,-1 0 0 0,1 0 0 0,0 0 0 16,0 0 0-16,0 0 0 0,0 0 0 0,0 0 0 15,0 0 0-15,0 0 0 0,1 5 0 0,-1-5 0 16,0 0 0 0,2 6 0-16,-2-6 0 0,0 0 0 0,5 11 0 0,-5-11 0 0,0 0 0 15,4 12 0-15,-4-12 0 0,0 0 0 0,4 16 0 16,-4-16 0-16,0 0 0 0,3 18 0 0,-3-18 0 16,0 0 0-16,5 23 0 0,-5-23 0 0,0 0 0 0,2 25 0 15,-2-25 0-15,0 0 0 0,3 26 0 0,-3-26 0 16,0 0 0-16,4 26 0 15,-4-26 0-15,0 0 0 0,3 30 0 0,-3-30 0 0,0 0 0 16,3 31 0-16,-3-31 0 0,0 0 0 0,5 34 0 16,-5-34 0-16,0 0 0 0,5 37 0 0,-5-37 0 0,0 0 0 0,8 35 0 0,-8-35 0 15,0 0 0-15,9 39 0 0,-9-39 0 0,0 0 0 0,8 36 0 16,-8-36 0-16,0 0 0 0,9 38 0 0,-9-38 0 16,0 0 0-16,8 40 0 0,-8-40 0 0,0 0 0 15,6 41 0-15,-6-41 0 0,0 0 0 0,10 44 0 0,-10-44 0 16,0 0 0-16,9 44 0 0,-9-44 0 0,0 0 0 15,9 43 0-15,-9-43 0 0,0 0 0 0,6 45 0 16,-6-45 0-16,0 0 0 0,6 45 0 0,-6-45 0 16,0 0 0-16,8 46 0 0,-8-46 0 0,0 0 0 0,5 47 0 15,-5-47 0-15,0 0 0 0,5 49 0 0,-5-49 0 16,0 0 0-16,4 48 0 0,-4-48 0 0,0 0 0 16,2 50 0-16,-2-50 0 0,0 0 0 0,5 48 0 0,-5-48 0 15,0 0 0 1,3 50 0-16,-3-50 0 0,0 0 0 0,4 49 0 0,-4-49 0 15,0 0 0-15,5 49 0 0,-5-49 0 0,0 0 0 16,3 50 0-16,-3-50 0 0,0 0 0 16,1 50 0-16,-1-50 0 0,0 0 0 0,2 50 0 0,-2-50 0 15,0 0 0-15,1 51 0 0,-1-51 0 0,0 0 0 0,1 49 0 16,-1-49 0-16,0 0 0 0,1 52 0 0,-1-52 0 16,0 0 0-16,0 51 0 0,0-51 0 0,0 0 0 15,4 52 0-15,-4-52 0 0,0 0 0 0,2 52 0 0,-2-52 0 16,0 0 0-16,3 53 0 0,-3-53 0 0,0 0 0 15,0 54 0-15,0-54 0 0,0 0 0 0,4 53 0 16,-4-53 0-16,0 0 0 0,2 54 0 0,-2-54 0 16,0 0 0-16,6 53 0 0,-6-53 0 0,0 0 0 0,4 49 0 15,-4-49 0-15,0 0 0 0,3 47 0 0,-3-47 0 16,0 0 0-16,2 48 0 0,-2-48 0 0,0 0 0 16,1 48 0-16,-1-48 0 0,0 0 0 0,3 49 0 0,-3-49 0 15,0 0 0-15,4 49 0 0,-4-49 0 0,0 0 0 16,4 48 0-16,-4-48 0 0,0 0 0 0,3 48 0 0,-3-48 0 15,0 0 0-15,5 50 0 0,-5-50 0 0,0 0 0 16,4 47 0-16,-4-47 0 0,0 0 0 0,3 45 0 0,-3-45 0 0,0 0 0 16,2 44 0-16,-2-44 0 0,0 0 0 0,4 42 0 15,-4-42 0-15,0 0 0 16,5 41 0-16,-5-41 0 0,0 0 0 0,3 43 0 0,-3-43 0 0,0 0 0 16,6 43 0-16,-6-43 0 0,0 0 0 0,4 38 0 0,-4-38 0 15,0 0 0-15,7 38 0 0,-7-38 0 0,0 0 0 16,4 33 0-16,-4-33 0 0,0 0 0 0,3 31 0 15,-3-31 0-15,0 0 0 0,6 31 0 0,-6-31 0 0,0 0 0 16,6 28 0-16,-6-28 0 0,0 0 0 0,7 27 0 16,-7-27 0-16,0 0 0 0,6 26 0 0,-6-26 0 15,0 0 0-15,7 23 0 16,-7-23 0-16,0 0 0 0,4 21 0 0,-4-21 0 0,0 0 0 16,5 18 0-16,-5-18 0 0,0 0 0 0,3 14 0 15,-3-14 0-15,0 0 0 0,3 13 0 0,-3-13 0 16,0 0 0-16,4 7 0 0,-4-7 0 0,0 0 0 0,0 10 0 15,0-10 0-15,0 0 0 0,2 9 0 0,-2-9 0 16,0 0 0-16,2 8 0 0,-2-8 0 0,0 0 0 16,3 8 0-16,-3-8 0 0,0 0 0 0,1 7 0 0,-1-7 0 0,0 0 0 15,3 5 0-15,-3-5 0 0,0 0 0 0,0 3 0 16,0-3 0-16,0 0 0 0,1 1 0 0,-1-1 0 0,0 0 0 16,0 0 0-16,0 0 0 0,0 0 0 0,0 0 0 15,0 0 0-15,0 0 0 0,0 0 0 0,0 0 0 16,0 0 0-16,0 0 0 0,0 0 0 0,0 0 0 15,-1 0 0-15,1 0 0 0,0 0 0 16,-15-4 0-16,15 4 0 0,0 0 0 0,-19-11 0 0,19 11 0 0,0 0 0 16,-20-13 0-16</inkml:trace>
  <inkml:trace contextRef="#ctx0" brushRef="#br0" timeOffset="4452.7776">2892 13612 2048 0,'0'0'0'0,"0"1"0"16,0-1 0-16,0 0 0 0,0 0 0 0,0 0 0 15,0 0 0-15,0 0 0 0,0 0 0 0,0 0 0 16,-6-4 0-16,6 4 0 0,0 0 0 0,-8-4 0 0,8 4 0 16,0 0 0-16,-4-1 0 0,4 1 0 0,0 0 0 15,-2-2 0-15,2 2 0 0,0 0 0 0,-4-2 0 0,4 2 0 16,0 0 0-16,-3-2 0 0,3 2 0 0,0 0 0 15,-2-1 0-15,2 1 0 0,0 0 0 0,0-1 0 16,0 1 0-16,0 0 0 0,-2 0 0 0,2 0 0 16,0 0 0-16,0 0 0 0,0 0 0 0,0 0 0 0,-1 0 0 0,1 0 0 0,0 0 0 0,0 0 0 15,0 0 0-15,0 0 0 0,12 6 0 0,-12-6 0 16,0 0 0 0,12 6 0-16,-12-6 0 0,0 0 0 0,17 7 0 15,-17-7 0-15,0 0 0 0,32 8 0 0,-32-8 0 0,0 0 0 16,27 4 0-16,-27-4 0 0,0 0 0 0,30 6 0 0,-30-6 0 15,0 0 0-15,41 6 0 0,-41-6 0 0,0 0 0 16,56 5 0-16,-56-5 0 0,0 0 0 16,51 8 0-16,-51-8 0 0,0 0 0 0,47 3 0 0,-47-3 0 15,0 0 0-15,63 5 0 0,-63-5 0 0,0 0 0 16,65 5 0-16,-65-5 0 0,0 0 0 0,42 5 0 16,-42-5 0-16,0 0 0 0,59 4 0 0,-59-4 0 0,0 0 0 15,65 7 0-15,-65-7 0 0,0 0 0 0,62 4 0 16,-62-4 0-16,0 0 0 0,57 6 0 0,-57-6 0 15,0 0 0-15,64 6 0 0,-64-6 0 0,0 0 0 16,58 6 0-16,-58-6 0 0,0 0 0 0,64 4 0 0,-64-4 0 16,0 0 0-16,74 4 0 0,-74-4 0 0,0 0 0 15,68 2 0-15,-68-2 0 0,0 0 0 0,75 4 0 16,-75-4 0-16,0 0 0 0,68 5 0 0,-68-5 0 0,0 0 0 16,75 5 0-16,-75-5 0 0,0 0 0 0,67 7 0 15,-67-7 0-15,0 0 0 0,74 6 0 0,-74-6 0 16,0 0 0-16,68 8 0 0,-68-8 0 0,0 0 0 15,78 7 0-15,-78-7 0 0,0 0 0 0,72 7 0 0,-72-7 0 16,0 0 0-16,79 9 0 0,-79-9 0 0,0 0 0 16,70 8 0-16,-70-8 0 0,0 0 0 0,78 10 0 0,-78-10 0 0,0 0 0 15,79 8 0-15,-79-8 0 0,0 0 0 0,68 10 0 16,-68-10 0-16,0 0 0 0,74 9 0 0,-74-9 0 0,0 0 0 16,77 10 0-16,-77-10 0 0,0 0 0 0,73 11 0 15,-73-11 0-15,0 0 0 16,62 9 0-16,-62-9 0 0,0 0 0 0,55 8 0 0,-55-8 0 15,0 0 0-15,72 9 0 0,-72-9 0 0,0 0 0 16,70 8 0-16,-70-8 0 0,0 0 0 0,62 10 0 16,-62-10 0-16,0 0 0 0,54 9 0 0,-54-9 0 15,0 0 0-15,67 8 0 0,-67-8 0 0,0 0 0 0,66 8 0 0,-66-8 0 0,0 0 0 0,64 8 0 16,-64-8 0-16,0 0 0 0,60 7 0 0,-60-7 0 0,0 0 0 16,54 7 0-16,-54-7 0 0,0 0 0 0,57 8 0 15,-57-8 0-15,0 0 0 0,59 5 0 0,-59-5 0 0,0 0 0 16,55 6 0-16,-55-6 0 0,0 0 0 0,37 5 0 15,-37-5 0-15,0 0 0 0,43 5 0 0,-43-5 0 16,0 0 0 0,51 7 0-16,-51-7 0 0,0 0 0 0,59 8 0 0,-59-8 0 0,0 0 0 15,53 7 0-15,-53-7 0 0,0 0 0 0,39 4 0 16,-39-4 0-16,0 0 0 0,37 5 0 0,-37-5 0 0,0 0 0 0,44 2 0 16,-44-2 0-16,0 0 0 0,52 4 0 0,-52-4 0 15,0 0 0-15,34 3 0 0,-34-3 0 0,0 0 0 0,37 3 0 16,-37-3 0-16,0 0 0 0,43 4 0 0,-43-4 0 15,0 0 0 1,32 3 0-16,-32-3 0 0,0 0 0 0,32 0 0 0,-32 0 0 16,0 0 0-16,38 0 0 0,-38 0 0 0,0 0 0 15,27 0 0-15,-27 0 0 0,0 0 0 0,13 0 0 16,-13 0 0-16,0 0 0 0,26 0 0 0,-26 0 0 16,0 0 0-16,21 0 0 0,-21 0 0 0,0 0 0 0,29 2 0 0,-29-2 0 15,0 0 0-15,21 3 0 0,-21-3 0 0,0 0 0 16,13 2 0-16,-13-2 0 0,0 0 0 0,14 1 0 15,-14-1 0-15,0 0 0 0,12 0 0 0,-12 0 0 16,0 0 0-16,5 0 0 0,-5 0 0 0,0 0 0 0,3 0 0 16,-3 0 0-16,0 0 0 0,6 0 0 0,-6 0 0 0,0 0 0 0,4 1 0 15,-4-1 0-15,0 0 0 0,3 0 0 0,-3 0 0 16,0 0 0-16,3 0 0 0,-3 0 0 0,0 0 0 16,5 0 0-16,-5 0 0 0,0 0 0 0,4 0 0 0,-4 0 0 15,0 0 0-15,2 0 0 0,-2 0 0 0,0 0 0 16,1 0 0-16,-1 0 0 0,0 0 0 0,0 0 0 15,0 0 0-15,0 0 0 0,-1 0 0 0,1 0 0 16,0 0 0-16,0-9 0 0,0 9 0 0,0 0 0 0,1-6 0 16,-1 6 0-1,3-17 0-15</inkml:trace>
  <inkml:trace contextRef="#ctx0" brushRef="#br0" timeOffset="11335.1188">6445 12287 2048 0,'0'0'0'15,"0"0"0"-15,0 0 0 0,0 0 0 0,2 0 0 0,-2 0 0 16,0 0 0-16,10 4 0 0,-10-4 0 0,0 0 0 16,9 5 0-16,-9-5 0 0,0 0 0 0,5 4 0 15,-5-4 0-15,0 0 0 0,3 1 0 0,-3-1 0 0,0 0 0 16,3 4 0-16,-3-4 0 0,0 0 0 0,2 3 0 15,-2-3 0-15,0 0 0 0,1 2 0 0,-1-2 0 16,0 0 0-16,2 1 0 0,-2-1 0 0,0 0 0 0,0 1 0 16,0-1 0-16,0 0 0 0,0 0 0 0,0 0 0 15,0 0 0-15,0 0 0 0,0 0 0 0,0 0 0 0,0 0 0 0,0 0 0 16,0 0 0-16,0 0 0 0,0 0 0 0,0 0 0 16,0 0 0-16,0 0 0 0,0 0 0 0,0 0 0 15,0 0 0-15,0 0 0 0,0 0 0 0,0 0 0 0,0 0 0 16,0-7 0-16,0 7 0 0,0 0 0 0,-2-5 0 15,2 5 0-15,0 0 0 0,0-4 0 0,0 4 0 0,0 0 0 16,0-3 0-16,0 3 0 0,0 0 0 0,-1-10 0 16,1 10 0-1,0 0 0-15,-1-8 0 0,1 8 0 0,0 0 0 0,-1-5 0 16,1 5 0-16,0 0 0 0,0-4 0 0,0 4 0 16,0 0 0-16,0-12 0 0,0 12 0 0,0 0 0 15,-1-10 0-15,1 10 0 0,0 0 0 0,-1-8 0 16,1 8 0-16,0 0 0 0,-4-13 0 0,4 13 0 0,0 0 0 15,-3-10 0-15,3 10 0 0,0 0 0 0,-2-17 0 16,2 17 0-16,0 0 0 0,-1-14 0 0,1 14 0 16,0 0 0-16,-3-20 0 0,3 20 0 0,0 0 0 0,-3-14 0 15,3 14 0-15,0 0 0 0,0-9 0 0,0 9 0 16,0 0 0-16,-5-14 0 0,5 14 0 0,0 0 0 16,-6-13 0-16,6 13 0 0,0 0 0 0,-4-19 0 0,4 19 0 15,0 0 0-15,-3-15 0 0,3 15 0 0,0 0 0 16,-5-21 0-16,5 21 0 0,0 0 0 0,-4-16 0 15,4 16 0-15,0 0 0 0,-6-21 0 0,6 21 0 16,0 0 0-16,-6-16 0 0,6 16 0 0,0 0 0 0,-3-21 0 0,3 21 0 16,0 0 0-16,-5-18 0 0,5 18 0 0,0 0 0 0,-6-24 0 15,6 24 0-15,0 0 0 0,-5-15 0 0,5 15 0 16,0 0 0-16,-1-11 0 0,1 11 0 0,0 0 0 16,-6-19 0-16,6 19 0 0,0 0 0 0,-8-17 0 0,8 17 0 15,0 0 0-15,-5-24 0 0,5 24 0 0,0 0 0 16,-8-29 0-16,8 29 0 0,0 0 0 0,-8-21 0 15,8 21 0-15,0 0 0 0,-7-25 0 0,7 25 0 0,0 0 0 16,-6-19 0-16,6 19 0 0,0 0 0 0,-7-22 0 16,7 22 0-16,0 0 0 0,-5-17 0 0,5 17 0 15,0 0 0-15,-7-18 0 0,7 18 0 0,0 0 0 0,-12-26 0 16,12 26 0-16,0 0 0 0,-7-19 0 0,7 19 0 16,0 0 0-16,-9-21 0 15,9 21 0-15,0 0 0 0,-9-15 0 0,9 15 0 0,0 0 0 0,-9-20 0 16,9 20 0-16,0 0 0 0,-6-13 0 15,6 13 0-15,0 0 0 0,-13-23 0 0,13 23 0 0,0 0 0 0,-15-25 0 16,15 25 0-16,0 0 0 0,-10-19 0 0,10 19 0 16,0 0 0-16,-13-20 0 0,13 20 0 0,0 0 0 15,-18-23 0-15,18 23 0 0,0 0 0 16,-19-23 0-16,19 23 0 0,0 0 0 0,-12-17 0 0,12 17 0 16,0 0 0-16,-15-17 0 0,15 17 0 0,0 0 0 0,-18-20 0 15,18 20 0-15,0 0 0 0,-15-15 0 16,15 15 0-16,0 0 0 0,-14-19 0 0,14 19 0 0,0 0 0 15,-18-18 0-15,18 18 0 0,0 0 0 0,-23-23 0 16,23 23 0-16,0 0 0 0,-13-16 0 0,13 16 0 16,0 0 0-16,-20-18 0 0,20 18 0 0,0 0 0 0,-20-21 0 15,20 21 0-15,0 0 0 0,-17-14 0 0,17 14 0 16,0 0 0-16,-14-16 0 0,14 16 0 0,0 0 0 0,-21-18 0 16,21 18 0-16,0 0 0 0,-24-20 0 0,24 20 0 15,0 0 0-15,-17-14 0 0,17 14 0 0,0 0 0 16,-18-14 0-16,18 14 0 0,0 0 0 0,-20-15 0 15,20 15 0-15,0 0 0 0,-24-15 0 0,24 15 0 0,0 0 0 16,-24-17 0-16,24 17 0 0,0 0 0 0,-18-11 0 16,18 11 0-16,0 0 0 0,-22-12 0 0,22 12 0 15,0 0 0-15,-27-14 0 0,27 14 0 0,0 0 0 0,-19-9 0 16,19 9 0-16,0 0 0 0,-26-13 0 0,26 13 0 16,0 0 0-16,-31-14 0 0,31 14 0 0,0 0 0 15,-20-8 0-15,20 8 0 0,0 0 0 0,-26-11 0 0,26 11 0 0,0 0 0 16,-27-11 0-16,27 11 0 0,0 0 0 0,-32-12 0 15,32 12 0-15,0 0 0 0,-22-8 0 0,22 8 0 0,0 0 0 16,-24-7 0-16,24 7 0 0,0 0 0 0,-34-10 0 16,34 10 0-1,0 0 0-15,-22-9 0 0,22 9 0 0,0 0 0 0,-26-7 0 16,26 7 0-16,0 0 0 0,-23-7 0 0,23 7 0 16,0 0 0-16,-27-7 0 0,27 7 0 0,0 0 0 0,-32-7 0 15,32 7 0-15,0 0 0 0,-23-6 0 0,23 6 0 16,0 0 0-16,-26-6 0 0,26 6 0 0,0 0 0 15,-33-8 0-15,33 8 0 0,0 0 0 0,-22-5 0 16,22 5 0-16,0 0 0 0,-24-7 0 0,24 7 0 0,0 0 0 16,-29-4 0-16,29 4 0 0,0 0 0 0,-20-6 0 15,20 6 0-15,0 0 0 0,-29-4 0 0,29 4 0 16,0 0 0-16,-22-4 0 0,22 4 0 0,0 0 0 0,-24-6 0 0,24 6 0 16,0 0 0-16,-16-5 0 0,16 5 0 0,0 0 0 0,-26-6 0 15,26 6 0-15,0 0 0 0,-17-3 0 0,17 3 0 16,0 0 0-16,-25-4 0 0,25 4 0 0,0 0 0 15,-20-1 0-15,20 1 0 0,0 0 0 0,-26-7 0 0,26 7 0 16,0 0 0-16,-22-6 0 0,22 6 0 0,0 0 0 16,-12-1 0-16,12 1 0 0,0 0 0 0,-23-4 0 15,23 4 0-15,0 0 0 0,-19-3 0 0,19 3 0 16,0 0 0-16,-26-2 0 0,26 2 0 0,0 0 0 16,-33-3 0-16,33 3 0 0,0 0 0 0,-24-2 0 0,24 2 0 15,0 0 0-15,-30-1 0 0,30 1 0 0,0 0 0 16,-17 0 0-16,17 0 0 0,0 0 0 0,-26-2 0 15,26 2 0-15,0 0 0 0,-19-1 0 0,19 1 0 0,0 0 0 16,-25-2 0-16,25 2 0 0,0 0 0 0,-19 0 0 16,19 0 0-16,0 0 0 0,-29-2 0 0,29 2 0 15,0 0 0-15,-21 0 0 0,21 0 0 0,0 0 0 16,-25-2 0-16,25 2 0 0,0 0 0 0,-20 2 0 0,20-2 0 16,0 0 0-16,-23 0 0 0,23 0 0 0,0 0 0 15,-15 0 0-15,15 0 0 0,0 0 0 0,-27 0 0 16,27 0 0-16,0 0 0 0,-21 0 0 15,21 0 0-15,0 0 0 0,-11 1 0 0,11-1 0 16,0 0 0-16,-21-1 0 0,21 1 0 0,0 0 0 16,-18 0 0-16,18 0 0 0,0 0 0 0,-23 1 0 0,23-1 0 15,0 0 0-15,-16 1 0 0,16-1 0 0,0 0 0 16,-27 2 0-16,27-2 0 0,0 0 0 0,-21 3 0 16,21-3 0-16,0 0 0 0,-27 0 0 0,27 0 0 0,0 0 0 15,-20 0 0-15,20 0 0 0,0 0 0 0,-28 0 0 16,28 0 0-16,0 0 0 0,-18 0 0 0,18 0 0 0,0 0 0 0,-27 3 0 15,27-3 0-15,0 0 0 0,-23 2 0 0,23-2 0 16,0 0 0-16,-25 3 0 0,25-3 0 16,0 0 0-16,-34 3 0 0,34-3 0 0,0 0 0 0,-24 1 0 0,24-1 0 15,0 0 0-15,-27 3 0 0,27-3 0 16,0 0 0-16,-21 3 0 0,21-3 0 0,0 0 0 0,-24 1 0 16,24-1 0-16,0 0 0 0,-18 0 0 0,18 0 0 0,0 0 0 15,-25 3 0-15,25-3 0 0,0 0 0 0,-19 2 0 16,19-2 0-16,0 0 0 0,-24 5 0 0,24-5 0 15,0 0 0-15,-17 4 0 0,17-4 0 0,0 0 0 0,-27 4 0 16,27-4 0-16,0 0 0 0,-36 8 0 0,36-8 0 16,0 0 0-16,-26 7 0 0,26-7 0 0,0 0 0 15,-30 6 0-15,30-6 0 0,0 0 0 16,-21 6 0-16,21-6 0 0,0 0 0 0,-27 7 0 0,27-7 0 0,0 0 0 16,-17 6 0-16,17-6 0 0,0 0 0 0,-27 8 0 15,27-8 0-15,0 0 0 0,-32 9 0 16,32-9 0-16,0 0 0 0,-24 7 0 0,24-7 0 0,0 0 0 0,-26 8 0 15,26-8 0-15,0 0 0 0,-28 6 0 0,28-6 0 16,0 0 0-16,-20 7 0 0,20-7 0 0,0 0 0 16,-26 9 0-16,26-9 0 0,0 0 0 0,-27 11 0 15,27-11 0-15,0 0 0 0,-19 8 0 0,19-8 0 0,0 0 0 16,-24 10 0-16,24-10 0 0,0 0 0 0,-27 12 0 16,27-12 0-16,0 0 0 0,-17 9 0 0,17-9 0 15,0 0 0-15,-24 13 0 0,24-13 0 0,0 0 0 0,-24 14 0 16,24-14 0-16,0 0 0 0,-19 11 0 0,19-11 0 15,0 0 0-15,-22 12 0 0,22-12 0 0,0 0 0 0,-26 13 0 16,26-13 0-16,0 0 0 0,-17 10 0 0,17-10 0 16,0 0 0-16,-19 12 0 15,19-12 0-15,0 0 0 0,-13 9 0 0,13-9 0 0,0 0 0 0,-16 12 0 0,16-12 0 0,0 0 0 16,-18 14 0 0,18-14 0-16,0 0 0 0,-15 12 0 0,15-12 0 0,0 0 0 15,-20 13 0-15,20-13 0 0,0 0 0 0,-21 15 0 16,21-15 0-16,0 0 0 0,-15 12 0 0,15-12 0 15,0 0 0-15,-18 16 0 0,18-16 0 0,0 0 0 0,-15 11 0 16,15-11 0-16,0 0 0 0,-14 15 0 0,14-15 0 16,0 0 0-16,-13 11 0 0,13-11 0 0,0 0 0 15,-14 17 0-15,14-17 0 0,0 0 0 0,-9 14 0 16,9-14 0-16,0 0 0 0,-17 17 0 0,17-17 0 0,0 0 0 16,-18 22 0-16,18-22 0 0,0 0 0 0,-12 17 0 15,12-17 0-15,0 0 0 0,-12 18 0 0,12-18 0 16,0 0 0-16,-10 13 0 0,10-13 0 0,0 0 0 0,-13 17 0 15,13-17 0-15,0 0 0 0,-7 13 0 0,7-13 0 0,0 0 0 16,-12 17 0-16,12-17 0 0,0 0 0 0,-9 11 0 0,9-11 0 16,0 0 0-16,-10 17 0 0,10-17 0 0,0 0 0 0,-8 13 0 15,8-13 0-15,0 0 0 0,-9 17 0 0,9-17 0 16,0 0 0-16,-7 11 0 0,7-11 0 0,0 0 0 16,-10 19 0-16,10-19 0 0,0 0 0 0,-9 15 0 15,9-15 0-15,0 0 0 0,-9 19 0 0,9-19 0 16,0 0 0-16,-8 14 0 0,8-14 0 0,0 0 0 0,-10 17 0 15,10-17 0 1,0 0 0-16,-8 12 0 0,8-12 0 0,0 0 0 0,-9 17 0 0,9-17 0 0,0 0 0 16,-6 15 0-16,6-15 0 0,0 0 0 0,-7 6 0 0,7-6 0 15,0 0 0-15,-5 15 0 0,5-15 0 0,0 0 0 16,-4 12 0-16,4-12 0 0,0 0 0 0,-5 19 0 16,5-19 0-16,0 0 0 0,-3 13 0 0,3-13 0 15,0 0 0-15,-2 8 0 0,2-8 0 0,0 0 0 0,-6 17 0 16,6-17 0-16,0 0 0 0,-7 12 0 0,7-12 0 15,0 0 0-15,-9 18 0 0,9-18 0 0,0 0 0 16,-6 13 0-16,6-13 0 16,0 0 0-16,-5 7 0 0,5-7 0 0,0 0 0 0,-5 15 0 15,5-15 0-15,0 0 0 0,-5 12 0 0,5-12 0 16,0 0 0-16,-6 17 0 0,6-17 0 0,0 0 0 16,-5 13 0-16,5-13 0 0,0 0 0 0,-3 7 0 15,3-7 0-15,0 0 0 0,-3 14 0 0,3-14 0 0,0 0 0 16,-3 10 0-16,3-10 0 0,0 0 0 0,-5 17 0 0,5-17 0 15,0 0 0-15,-5 13 0 0,5-13 0 0,0 0 0 0,-2 6 0 16,2-6 0-16,0 0 0 16,-1 17 0-16,1-17 0 0,0 0 0 0,-2 14 0 0,2-14 0 15,0 0 0-15,-1 9 0 0,1-9 0 0,0 0 0 16,-2 15 0-16,2-15 0 0,0 0 0 0,-3 13 0 0,3-13 0 16,0 0 0-16,-3 22 0 0,3-22 0 0,0 0 0 15,-2 15 0-15,2-15 0 0,0 0 0 0,-1 10 0 16,1-10 0-16,0 0 0 0,-5 16 0 0,5-16 0 15,0 0 0-15,-3 12 0 0,3-12 0 0,0 0 0 0,-3 21 0 16,3-21 0-16,0 0 0 0,-4 16 0 0,4-16 0 16,0 0 0-16,0 10 0 0,0-10 0 0,0 0 0 15,-3 17 0-15,3-17 0 0,0 0 0 0,-3 13 0 0,3-13 0 16,0 0 0-16,-3 9 0 0,3-9 0 0,0 0 0 16,0 20 0-16,0-20 0 0,0 0 0 0,-2 17 0 0,2-17 0 15,0 0 0-15,-1 23 0 0,1-23 0 0,0 0 0 16,0 18 0-16,0-18 0 0,0 0 0 0,0 10 0 15,0-10 0-15,0 0 0 0,1 19 0 0,-1-19 0 0,0 0 0 16,0 15 0-16,0-15 0 0,0 0 0 0,0 23 0 0,0-23 0 16,0 0 0-16,0 18 0 0,0-18 0 15,0 0 0-15,0 10 0 0,0-10 0 0,0 0 0 0,3 18 0 16,-3-18 0-16,0 0 0 0,2 15 0 16,-2-15 0-16,0 0 0 0,1 9 0 0,-1-9 0 0,0 0 0 15,3 18 0-15,-3-18 0 0,0 0 0 0,3 14 0 0,-3-14 0 16,0 0 0-16,3 22 0 15,-3-22 0-15,0 0 0 0,3 18 0 0,-3-18 0 0,0 0 0 16,3 22 0-16,-3-22 0 0,0 0 0 0,3 16 0 16,-3-16 0-16,0 0 0 0,2 10 0 0,-2-10 0 15,0 0 0-15,4 16 0 0,-4-16 0 0,0 0 0 0,3 13 0 16,-3-13 0-16,0 0 0 0,5 19 0 0,-5-19 0 16,0 0 0-16,9 23 0 0,-9-23 0 0,0 0 0 15,4 20 0-15,-4-20 0 0,0 0 0 0,5 10 0 16,-5-10 0-16,0 0 0 0,3 17 0 0,-3-17 0 0,0 0 0 0,11 24 0 15,-11-24 0-15,0 0 0 0,7 15 0 0,-7-15 0 0,0 0 0 16,8 22 0-16,-8-22 0 16,0 0 0-16,3 17 0 0,-3-17 0 0,0 0 0 0,7 23 0 0,-7-23 0 15,0 0 0-15,6 17 0 0,-6-17 0 0,0 0 0 16,4 10 0-16,-4-10 0 0,0 0 0 0,4 20 0 0,-4-20 0 16,0 0 0-16,4 17 0 0,-4-17 0 0,0 0 0 15,8 22 0-15,-8-22 0 0,0 0 0 0,9 26 0 16,-9-26 0-16,0 0 0 0,10 22 0 0,-10-22 0 15,0 0 0-15,10 24 0 0,-10-24 0 0,0 0 0 0,7 19 0 16,-7-19 0-16,0 0 0 0,9 23 0 0,-9-23 0 16,0 0 0-16,8 15 0 0,-8-15 0 15,0 0 0-15,10 24 0 0,-10-24 0 0,0 0 0 0,8 16 0 16,-8-16 0-16,0 0 0 0,10 18 0 0,-10-18 0 16,0 0 0-16,13 24 0 0,-13-24 0 0,0 0 0 15,7 18 0-15,-7-18 0 0,0 0 0 0,12 20 0 16,-12-20 0-16,0 0 0 0,8 16 0 0,-8-16 0 0,0 0 0 15,12 21 0-15,-12-21 0 0,0 0 0 0,15 24 0 16,-15-24 0-16,0 0 0 0,12 18 0 0,-12-18 0 16,0 0 0-16,12 20 0 0,-12-20 0 0,0 0 0 15,11 15 0-15,-11-15 0 0,0 0 0 0,12 19 0 0,-12-19 0 16,0 0 0-16,10 15 0 0,-10-15 0 0,0 0 0 16,11 18 0-16,-11-18 0 0,0 0 0 0,7 14 0 0,-7-14 0 15,0 0 0-15,14 18 0 0,-14-18 0 16,0 0 0-16,17 22 0 0,-17-22 0 0,0 0 0 0,13 15 0 15,-13-15 0-15,0 0 0 0,14 20 0 0,-14-20 0 16,0 0 0-16,9 14 0 0,-9-14 0 0,0 0 0 0,15 20 0 16,-15-20 0-16,0 0 0 0,17 22 0 0,-17-22 0 0,0 0 0 0,14 16 0 15,-14-16 0-15,0 0 0 0,17 17 0 0,-17-17 0 16,0 0 0-16,14 12 0 0,-14-12 0 0,0 0 0 16,14 18 0-16,-14-18 0 0,0 0 0 0,22 20 0 15,-22-20 0-15,0 0 0 0,15 14 0 0,-15-14 0 0,0 0 0 16,20 15 0-16,-20-15 0 0,0 0 0 0,15 12 0 15,-15-12 0-15,0 0 0 0,16 15 0 0,-16-15 0 16,0 0 0-16,14 11 0 0,-14-11 0 0,0 0 0 16,18 14 0-16,-18-14 0 0,0 0 0 0,17 10 0 0,-17-10 0 15,0 0 0-15,20 15 0 16,-20-15 0-16,0 0 0 0,14 11 0 0,-14-11 0 0,0 0 0 0,20 15 0 16,-20-15 0-16,0 0 0 15,24 16 0-15,-24-16 0 0,0 0 0 0,20 11 0 0,-20-11 0 16,0 0 0-16,19 13 0 0,-19-13 0 0,0 0 0 15,16 8 0-15,-16-8 0 0,0 0 0 0,21 10 0 16,-21-10 0-16,0 0 0 0,25 13 0 0,-25-13 0 16,0 0 0-16,17 8 0 0,-17-8 0 0,0 0 0 0,23 11 0 0,-23-11 0 0,0 0 0 0,16 7 0 0,-16-7 0 15,0 0 0-15,23 9 0 0,-23-9 0 0,0 0 0 16,16 6 0-16,-16-6 0 0,0 0 0 0,22 9 0 0,-22-9 0 16,0 0 0-16,18 6 0 0,-18-6 0 0,0 0 0 15,21 8 0-15,-21-8 0 0,0 0 0 0,17 5 0 16,-17-5 0-16,0 0 0 0,7 3 0 0,-7-3 0 15,0 0 0-15,17 5 0 0,-17-5 0 0,0 0 0 0,22 9 0 16,-22-9 0-16,0 0 0 0,17 8 0 0,-17-8 0 31,0 0 0-31,24 7 0 0,-24-7 0 0,0 0 0 0,18 6 0 16,-18-6 0-16,0 0 0 0,8 4 0 0,-8-4 0 16,0 0 0-16,18 5 0 0,-18-5 0 0,0 0 0 0,15 4 0 15,-15-4 0-15,0 0 0 0,21 7 0 0,-21-7 0 0,0 0 0 16,17 4 0-16,-17-4 0 15,0 0 0-15,22 9 0 0,-22-9 0 0,0 0 0 0,17 3 0 16,-17-3 0-16,0 0 0 0,23 5 0 0,-23-5 0 16,0 0 0-16,17 4 0 0,-17-4 0 0,0 0 0 15,11 2 0-15,-11-2 0 0,0 0 0 0,23 2 0 16,-23-2 0-16,0 0 0 0,30 7 0 0,-30-7 0 0,0 0 0 16,21 6 0-16,-21-6 0 0,0 0 0 0,12 3 0 15,-12-3 0-15,0 0 0 0,23 2 0 0,-23-2 0 16,0 0 0-16,18 3 0 0,-18-3 0 0,0 0 0 0,24 3 0 15,-24-3 0-15,0 0 0 0,18 2 0 0,-18-2 0 16,0 0 0-16,22 5 0 0,-22-5 0 0,0 0 0 16,19 1 0-16,-19-1 0 0,0 0 0 0,24 5 0 0,-24-5 0 0,0 0 0 15,18 4 0-15,-18-4 0 0,0 0 0 0,28 0 0 16,-28 0 0-16,0 0 0 0,21 0 0 16,-21 0 0-16,0 0 0 0,24 1 0 0,-24-1 0 0,0 0 0 0,18 0 0 15,-18 0 0-15,0 0 0 0,24 2 0 0,-24-2 0 16,0 0 0-16,19 1 0 0,-19-1 0 0,0 0 0 15,27-1 0-15,-27 1 0 0,0 0 0 0,19-2 0 0,-19 2 0 16,0 0 0-16,23-3 0 0,-23 3 0 0,0 0 0 16,18-1 0-16,-18 1 0 0,0 0 0 0,26 0 0 15,-26 0 0-15,0 0 0 0,19 0 0 16,-19 0 0-16,0 0 0 0,11 0 0 0,-11 0 0 0,0 0 0 0,22-4 0 16,-22 4 0-16,0 0 0 0,32-6 0 0,-32 6 0 15,0 0 0-15,24-4 0 0,-24 4 0 0,0 0 0 16,29-6 0-16,-29 6 0 0,0 0 0 0,21-4 0 0,-21 4 0 0,0 0 0 15,24-5 0-15,-24 5 0 0,0 0 0 0,19-4 0 16,-19 4 0-16,0 0 0 16,24-5 0-16,-24 5 0 0,0 0 0 0,18-2 0 0,-18 2 0 0,0 0 0 0,27-6 0 15,-27 6 0-15,0 0 0 0,30-8 0 0,-30 8 0 16,0 0 0-16,22-6 0 0,-22 6 0 0,0 0 0 16,29-7 0-16,-29 7 0 0,0 0 0 0,17-5 0 0,-17 5 0 15,0 0 0-15,25-6 0 0,-25 6 0 0,0 0 0 16,18-5 0-16,-18 5 0 0,0 0 0 0,22-10 0 15,-22 10 0-15,0 0 0 0,30-9 0 0,-30 9 0 0,0 0 0 16,22-7 0 0,-22 7 0-16,0 0 0 0,23-9 0 0,-23 9 0 0,0 0 0 15,29-11 0-15,-29 11 0 0,0 0 0 0,20-7 0 16,-20 7 0-16,0 0 0 0,25-11 0 0,-25 11 0 16,0 0 0-16,19-8 0 0,-19 8 0 0,0 0 0 15,25-9 0-15,-25 9 0 0,0 0 0 0,31-11 0 0,-31 11 0 16,0 0 0-16,22-8 0 0,-22 8 0 0,0 0 0 15,28-10 0-15,-28 10 0 0,0 0 0 0,20-6 0 0,-20 6 0 0,0 0 0 16,25-8 0-16,-25 8 0 0,0 0 0 0,27-10 0 0,-27 10 0 16,0 0 0-16,32-11 0 15,-32 11 0-15,0 0 0 0,23-8 0 0,-23 8 0 0,0 0 0 0,23-8 0 16,-23 8 0-16,0 0 0 0,27-12 0 0,-27 12 0 16,0 0 0-16,21-8 0 0,-21 8 0 0,0 0 0 0,21-13 0 15,-21 13 0-15,0 0 0 16,29-14 0-16,-29 14 0 0,0 0 0 0,22-11 0 0,-22 11 0 15,0 0 0-15,24-13 0 0,-24 13 0 0,0 0 0 16,31-15 0-16,-31 15 0 0,0 0 0 0,22-10 0 16,-22 10 0-16,0 0 0 0,23-15 0 0,-23 15 0 15,0 0 0-15,30-17 0 0,-30 17 0 0,0 0 0 0,31-20 0 16,-31 20 0-16,0 0 0 0,21-12 0 0,-21 12 0 16,0 0 0-16,24-15 0 0,-24 15 0 0,0 0 0 15,28-19 0-15,-28 19 0 0,0 0 0 0,31-19 0 0,-31 19 0 16,0 0 0-16,20-14 0 0,-20 14 0 0,0 0 0 15,21-15 0-15,-21 15 0 0,0 0 0 0,25-17 0 16,-25 17 0-16,0 0 0 0,27-23 0 0,-27 23 0 0,0 0 0 16,17-16 0-16,-17 16 0 0,0 0 0 0,20-15 0 15,-20 15 0-15,0 0 0 0,25-18 0 0,-25 18 0 16,0 0 0-16,17-13 0 0,-17 13 0 0,0 0 0 16,19-18 0-16,-19 18 0 0,0 0 0 0,26-19 0 0,-26 19 0 15,0 0 0-15,26-23 0 0,-26 23 0 0,0 0 0 16,18-14 0-16,-18 14 0 0,0 0 0 0,21-19 0 15,-21 19 0-15,0 0 0 0,22-20 0 0,-22 20 0 16,0 0 0-16,16-13 0 0,-16 13 0 0,0 0 0 16,19-18 0-16,-19 18 0 0,0 0 0 0,13-12 0 0,-13 12 0 0,0 0 0 0,16-17 0 0,-16 17 0 0,0 0 0 15,21-22 0-15,-21 22 0 0,0 0 0 0,17-17 0 32,-17 17 0-32,0 0 0 0,16-17 0 0,-16 17 0 0,0 0 0 15,19-20 0-15,-19 20 0 0,0 0 0 0,19-21 0 16,-19 21 0-16,0 0 0 0,12-15 0 0,-12 15 0 15,0 0 0-15,14-17 0 0,-14 17 0 0,0 0 0 0,19-22 0 16,-19 22 0-16,0 0 0 0,13-14 0 0,-13 14 0 16,0 0 0-16,12-19 0 0,-12 19 0 0,0 0 0 15,9-14 0-15,-9 14 0 0,0 0 0 0,9-22 0 16,-9 22 0-16,0 0 0 0,9-17 0 0,-9 17 0 16,0 0 0-16,12-22 0 0,-12 22 0 0,0 0 0 0,9-17 0 15,-9 17 0-15,0 0 0 0,10-21 0 0,-10 21 0 16,0 0 0-16,7-14 0 0,-7 14 0 0,0 0 0 15,10-22 0-15,-10 22 0 0,0 0 0 0,9-17 0 0,-9 17 0 16,0 0 0-16,6-22 0 0,-6 22 0 0,0 0 0 16,6-16 0-16,-6 16 0 0,0 0 0 0,8-22 0 15,-8 22 0-15,0 0 0 0,5-17 0 0,-5 17 0 0,0 0 0 0,5-9 0 0,-5 9 0 0,0 0 0 16,5-18 0-16,-5 18 0 0,0 0 0 0,3-13 0 16,-3 13 0-16,0 0 0 0,3-19 0 0,-3 19 0 0,0 0 0 15,3-14 0-15,-3 14 0 0,0 0 0 0,2-21 0 16,-2 21 0-1,0 0 0-15,1-17 0 0,-1 17 0 0,0 0 0 0,6-20 0 0,-6 20 0 0,0 0 0 0,5-15 0 16,-5 15 0 0,0 0 0-16,4-9 0 0,-4 9 0 0,0 0 0 0,3-15 0 0,-3 15 0 0,0 0 0 15,1-14 0-15,-1 14 0 0,0 0 0 0,3-18 0 0,-3 18 0 16,0 0 0-16,2-12 0 0,-2 12 0 0,0 0 0 16,2-9 0-16,-2 9 0 0,0 0 0 0,0-15 0 0,0 15 0 15,0 0 0-15,0-15 0 0,0 15 0 0,0 0 0 31,0-8 0-31,0 8 0 0,0 0 0 0,1-16 0 16,-1 16 0-16,0 0 0 0,2-13 0 0,-2 13 0 0,0 0 0 16,0-19 0-16,0 19 0 0,0 0 0 0,1-14 0 15,-1 14 0-15,0 0 0 0,-3-19 0 0,3 19 0 16,0 0 0-16,-2-13 0 0,2 13 0 0,0 0 0 0,-2-9 0 16,2 9 0-16,0 0 0 0,-2-15 0 0,2 15 0 15,0 0 0-15,-3-11 0 0,3 11 0 0,0 0 0 16,0-6 0-16,0 6 0 0,0 0 0 0,-7-16 0 15,7 16 0-15,0 0 0 0,-5-12 0 0,5 12 0 0,0 0 0 0,-6-20 0 0,6 20 0 0,0 0 0 0,-5-14 0 16,5 14 0-16,0 0 0 0,-7-18 0 0,7 18 0 16,0 0 0-16,-4-12 0 0,4 12 0 0,0 0 0 15,-4-9 0-15,4 9 0 0,0 0 0 0,-6-16 0 16,6 16 0-16,0 0 0 0,-4-13 0 0,4 13 0 0,0 0 0 31,-9-18 0-31,9 18 0 0,0 0 0 0,-12-25 0 0,12 25 0 16,0 0 0-16,-9-18 0 0,9 18 0 0,0 0 0 15,-11-19 0-15,11 19 0 0,0 0 0 0,-21-30 0 0,21 30 0 0,0 0 0 16,-20-37 0-16,20 37 0 0,0 0 0 0,-16-42 0 16,16 42 0-16,-11-43 0 0</inkml:trace>
  <inkml:trace contextRef="#ctx0" brushRef="#br0" timeOffset="14592.1834">2736 12187 2048 0,'0'0'0'0,"0"0"0"0,0 0 0 0,0 0 0 16,2 1 0-16,-2-1 0 0,0 0 0 0,0 1 0 0,0-1 0 16,0 0 0-16,0 2 0 15,0-2 0-15,0 0 0 0,0 3 0 0,0-3 0 0,0 0 0 16,0 1 0-16,0-1 0 0,0 0 0 0,0 0 0 15,0 0 0-15,0 0 0 0,3 0 0 0,-3 0 0 16,0 0 0-16,3-1 0 0,-3 1 0 0,0 0 0 16,1 0 0-16,-1 0 0 0,0 0 0 0,2 0 0 0,-2 0 0 15,0 0 0-15,6 1 0 0,-6-1 0 0,0 0 0 16,9 1 0-16,-9-1 0 0,0 0 0 0,3 1 0 0,-3-1 0 16,0 0 0-16,12 0 0 0,-12 0 0 0,0 0 0 0,13 0 0 15,-13 0 0-15,0 0 0 16,20 1 0-16,-20-1 0 0,0 0 0 0,17 2 0 0,-17-2 0 0,0 0 0 15,27 1 0-15,-27-1 0 0,0 0 0 0,20 2 0 16,-20-2 0-16,0 0 0 0,28 0 0 16,-28 0 0-16,0 0 0 0,23 2 0 0,-23-2 0 0,0 0 0 0,29 1 0 15,-29-1 0-15,0 0 0 16,36 1 0-16,-36-1 0 0,0 0 0 0,25 2 0 0,-25-2 0 0,0 0 0 0,29 0 0 0,-29 0 0 0,0 0 0 31,38 3 0-31,-38-3 0 0,0 0 0 0,27 2 0 0,-27-2 0 16,0 0 0-16,32 2 0 0,-32-2 0 0,0 0 0 15,36 3 0-15,-36-3 0 0,0 0 0 0,45 4 0 16,-45-4 0-16,0 0 0 0,32 3 0 0,-32-3 0 16,0 0 0-16,35 2 0 0,-35-2 0 0,0 0 0 0,47 3 0 15,-47-3 0-15,0 0 0 0,33 2 0 0,-33-2 0 16,0 0 0-16,32 2 0 0,-32-2 0 0,0 0 0 16,40 2 0-16,-40-2 0 0,0 0 0 0,44 2 0 0,-44-2 0 0,0 0 0 15,33 0 0-15,-33 0 0 0,0 0 0 0,37 1 0 0,-37-1 0 16,0 0 0-16,43 0 0 0,-43 0 0 15,0 0 0-15,49 1 0 0,-49-1 0 0,0 0 0 0,34 1 0 0,-34-1 0 16,0 0 0-16,35 0 0 0,-35 0 0 16,0 0 0-16,39 0 0 0,-39 0 0 0,0 0 0 0,41 3 0 15,-41-3 0-15,0 0 0 16,42 1 0-16,-42-1 0 0,0 0 0 0,46 1 0 0,-46-1 0 0,0 0 0 0,48 0 0 0,-48 0 0 0,0 0 0 31,33 0 0-31,-33 0 0 0,0 0 0 0,36 0 0 0,-36 0 0 16,0 0 0-16,41 3 0 0,-41-3 0 0,0 0 0 15,53 1 0-15,-53-1 0 0,0 0 0 0,38 2 0 16,-38-2 0-16,0 0 0 0,37 0 0 0,-37 0 0 16,0 0 0-16,47 1 0 0,-47-1 0 0,0 0 0 0,46 3 0 15,-46-3 0-15,0 0 0 0,48 1 0 0,-48-1 0 16,0 0 0-16,33 0 0 0,-33 0 0 0,0 0 0 16,35 1 0-16,-35-1 0 0,0 0 0 0,42 3 0 15,-42-3 0-15,0 0 0 0,47 2 0 0,-47-2 0 0,0 0 0 16,49 2 0-16,-49-2 0 0,0 0 0 0,35 3 0 15,-35-3 0-15,0 0 0 0,36 2 0 0,-36-2 0 16,0 0 0-16,46 3 0 0,-46-3 0 0,0 0 0 0,50 4 0 16,-50-4 0-16,0 0 0 0,33 2 0 0,-33-2 0 15,0 0 0-15,33 3 0 0,-33-3 0 0,0 0 0 16,42 3 0-16,-42-3 0 0,0 0 0 0,47 4 0 16,-47-4 0-16,0 0 0 0,32 3 0 0,-32-3 0 0,0 0 0 15,33 1 0-15,-33-1 0 0,0 0 0 0,40 2 0 16,-40-2 0-16,0 0 0 0,28 1 0 0,-28-1 0 15,0 0 0-15,34 1 0 0,-34-1 0 0,0 0 0 0,40 2 0 16,-40-2 0-16,0 0 0 0,44 1 0 0,-44-1 0 16,0 0 0-16,31 0 0 0,-31 0 0 0,0 0 0 15,32 3 0-15,-32-3 0 0,0 0 0 0,38 1 0 0,-38-1 0 16,0 0 0-16,42 4 0 0,-42-4 0 0,0 0 0 16,32 1 0-16,-32-1 0 0,0 0 0 0,33 1 0 15,-33-1 0-15,0 0 0 0,41 2 0 0,-41-2 0 0,0 0 0 0,45 1 0 0,-45-1 0 0,0 0 0 16,33 0 0-16,-33 0 0 0,0 0 0 0,39 0 0 15,-39 0 0 1,0 0 0-16,43 0 0 0,-43 0 0 0,0 0 0 16,31 0 0-16,-31 0 0 0,0 0 0 0,32 1 0 0,-32-1 0 15,0 0 0-15,39 0 0 0,-39 0 0 0,0 0 0 16,29 0 0-16,-29 0 0 0,0 0 0 0,30 0 0 0,-30 0 0 16,0 0 0-16,39 1 0 0,-39-1 0 15,0 0 0-15,28 0 0 0,-28 0 0 0,0 0 0 0,31 0 0 0,-31 0 0 16,0 0 0-16,41 0 0 0,-41 0 0 0,0 0 0 15,31 2 0-15,-31-2 0 0,0 0 0 0,33-2 0 0,-33 2 0 16,0 0 0-16,24 0 0 0,-24 0 0 0,0 0 0 0,30 0 0 16,-30 0 0-16,0 0 0 0,35 0 0 0,-35 0 0 15,0 0 0-15,25 2 0 0,-25-2 0 0,0 0 0 16,29 0 0-16,-29 0 0 0,0 0 0 0,22-2 0 0,-22 2 0 16,0 0 0-16,28 0 0 0,-28 0 0 0,0 0 0 15,21 0 0-15,-21 0 0 0,0 0 0 0,32 0 0 16,-32 0 0-16,0 0 0 15,21 0 0-15,-21 0 0 0,0 0 0 0,30 0 0 0,-30 0 0 16,0 0 0-16,21-1 0 0,-21 1 0 0,0 0 0 16,24 1 0-16,-24-1 0 0,0 0 0 0,20 2 0 0,-20-2 0 0,0 0 0 0,26 0 0 0,-26 0 0 0,0 0 0 15,19-2 0-15,-19 2 0 0,0 0 0 0,25 2 0 16,-25-2 0-16,0 0 0 0,21 1 0 0,-21-1 0 16,0 0 0-16,25 1 0 0,-25-1 0 0,0 0 0 15,20 1 0-15,-20-1 0 0,0 0 0 0,23 0 0 16,-23 0 0-16,0 0 0 0,17 1 0 0,-17-1 0 0,0 0 0 15,9 0 0-15,-9 0 0 0,0 0 0 0,17 0 0 16,-17 0 0-16,0 0 0 0,14 0 0 0,-14 0 0 0,0 0 0 16,8 0 0-16,-8 0 0 0,0 0 0 0,13 0 0 31,-13 0 0-31,0 0 0 0,9 0 0 0,-9 0 0 0,0 0 0 16,5 0 0-16,-5 0 0 0,0 0 0 0,3 0 0 15,-3 0 0-15,0 0 0 0,10 0 0 0,-10 0 0 16,0 0 0-16,9 0 0 0,-9 0 0 0,0 0 0 0,5 0 0 15,-5 0 0-15,0 0 0 0,3 0 0 0,-3 0 0 16,0 0 0-16,9 1 0 0,-9-1 0 0,0 0 0 16,6 2 0-16,-6-2 0 0,0 0 0 0,4 0 0 0,-4 0 0 15,0 0 0-15,2 1 0 0,-2-1 0 0,0 0 0 16,6 0 0-16,-6 0 0 0,0 0 0 0,4 0 0 16,-4 0 0-16,0 0 0 0,3 0 0 0,-3 0 0 0,0 0 0 15,2 0 0-15,-2 0 0 0,0 0 0 0,3-1 0 16,-3 1 0-16,0 0 0 0,3 0 0 0,-3 0 0 0,0 0 0 0,0-2 0 0,0 2 0 15,0 0 0-15,1 0 0 0,-1 0 0 0,0 0 0 16,2 0 0 0,-2 0 0-16,0 0 0 0,3-1 0 0,-3 1 0 0,0 0 0 15,0 0 0-15,0 0 0 0,0 0 0 0,1 0 0 16,-1 0 0-16,0 0 0 0,2 0 0 0,-2 0 0 16,0 0 0-16,2 0 0 0,-2 0 0 0,0 0 0 0,1-1 0 15,-1 1 0-15,0 0 0 0,1 0 0 0,-1 0 0 0,0 0 0 0,2 1 0 0,-2-1 0 0,0 0 0 16,2 0 0-16,-2 0 0 0,0 0 0 0,1 0 0 15,-1 0 0-15,0 0 0 0,1 0 0 0,-1 0 0 16,0 0 0-16,2 0 0 0,-2 0 0 0,0 0 0 16,3 0 0-16,-3 0 0 0,0 0 0 0,2 0 0 0,-2 0 0 15,0 0 0-15,0 0 0 0,0 0 0 0,0 0 0 16,0 0 0-16,0 0 0 0,0 0 0 0,0 0 0 0,0 0 0 16,0 0 0-16,0 0 0 0,0 0 0 15,0 0 0-15,0 0 0 0,0 0 0 0,0 0 0 0,0 0 0 16,0 0 0-16,0 0 0 0,0 0 0 0,0 0 0 15,0 0 0-15,2 0 0 0,-2 0 0 0,0 0 0 0,0 0 0 16,0 0 0-16,0 0 0 0,-2-1 0 0,2 1 0 31,0 0 0-31,-3-17 0 0,3 17 0 0,-2-25 0 16</inkml:trace>
  <inkml:trace contextRef="#ctx0" brushRef="#br0" timeOffset="16676.4989">4486 11945 2048 0,'0'0'0'0,"0"1"0"0,0-1 0 0,0 0 0 0,0 0 0 16,0 0 0-16,0 0 0 0,6-6 0 0,-6 6 0 16,0 0 0-16,6-5 0 0,-6 5 0 0,0 0 0 15,3-3 0-15,-3 3 0 0,0 0 0 0,6-9 0 0,-6 9 0 0,0 0 0 0,6-8 0 16,-6 8 0-16,0 0 0 0,0-12 0 0,0 12 0 16,0 0 0-16,0-9 0 15,0 9 0-15,0 0 0 0,0-7 0 0,0 7 0 0,0 0 0 16,-6-10 0-16,6 10 0 0,0 0 0 0,-4-8 0 15,4 8 0-15,0 0 0 0,-2-6 0 0,2 6 0 0,0 0 0 16,-9-9 0-16,9 9 0 0,0 0 0 0,-8-7 0 0,8 7 0 16,0 0 0-16,-18-7 0 0,18 7 0 0,0 0 0 0,-14-5 0 15,14 5 0-15,0 0 0 0,-19-5 0 0,19 5 0 16,0 0 0-16,-16 0 0 0,16 0 0 0,0 0 0 16,-11-1 0-16,11 1 0 0,0 0 0 0,-16 1 0 15,16-1 0-15,0 0 0 0,-25 10 0 0,25-10 0 0,0 0 0 16,-21 7 0-16,21-7 0 0,0 0 0 0,-21 12 0 15,21-12 0-15,0 0 0 0,-22 19 0 0,22-19 0 16,0 0 0-16,-22 23 0 0,22-23 0 0,0 0 0 0,-16 17 0 16,16-17 0-16,0 0 0 0,-14 21 0 0,14-21 0 15,0 0 0-15,-15 29 0 16,15-29 0-16,0 0 0 0,-9 22 0 0,9-22 0 0,0 0 0 16,-6 13 0-16,6-13 0 0,0 0 0 0,0 21 0 15,0-21 0-15,0 0 0 0,3 27 0 0,-3-27 0 16,0 0 0-16,3 22 0 0,-3-22 0 0,0 0 0 15,3 12 0-15,-3-12 0 0,0 0 0 0,13 13 0 0,-13-13 0 16,0 0 0-16,12 10 0 0,-12-10 0 0,0 0 0 16,23 7 0-16,-23-7 0 0,0 0 0 0,17 6 0 15,-17-6 0-15,0 0 0 0,25-3 0 0,-25 3 0 0,0 0 0 0,20-3 0 16,-20 3 0-16,0 0 0 0,25-8 0 0,-25 8 0 16,0 0 0-16,27-11 0 0,-27 11 0 15,0 0 0-15,31-20 0 0,-31 20 0 0,0 0 0 0,20-15 0 0,-20 15 0 16,0 0 0-16,21-17 0 0,-21 17 0 0,0 0 0 0,24-24 0 15,-24 24 0-15,0 0 0 0,20-31 0 0,-20 31 0 16,0 0 0-16,16-22 0 16,-16 22 0-16,0 0 0 0,15-27 0 0,-15 27 0 0,0 0 0 0,18-33 0 15,-18 33 0-15,0 0 0 0,13-25 0 0,-13 25 0 0,0 0 0 16,13-25 0-16,-13 25 0 0,0 0 0 0,9-32 0 16,-9 32 0-16,0 0 0 0,12-35 0 0,-12 35 0 15,0 0 0-15,9-23 0 0,-9 23 0 0,0 0 0 0,11-25 0 16,-11 25 0-16,0 0 0 0,9-31 0 0,-9 31 0 15,0 0 0-15,9-22 0 0,-9 22 0 0,0 0 0 16,7-28 0-16,-7 28 0 0,0 0 0 0,5-20 0 16,-5 20 0-16,0 0 0 0,3-10 0 0,-3 10 0 0,0 0 0 15,6-21 0-15,-6 21 0 0,0 0 0 0,6-17 0 16,-6 17 0-16,0 0 0 0,6-20 0 0,-6 20 0 0,0 0 0 16,3-13 0-16,-3 13 0 0,0 0 0 0,3-8 0 15,-3 8 0-15,0 0 0 0,1-5 0 0,-1 5 0 0,0 0 0 16,1-7 0-16,-1 7 0 0,0 0 0 0,3-5 0 15,-3 5 0-15,0 0 0 0,0-2 0 0,0 2 0 16,0 0 0-16,0-4 0 0,0 4 0 0,0 0 0 16,0 7 0-16,0-7 0 0,0 0 0 0,-3 6 0 15,3-6 0-15,0 0 0 0,-1 4 0 0,1-4 0 0,0 0 0 16,-2 17 0-16,2-17 0 0,0 0 0 0,-2 12 0 16,2-12 0-16,0 0 0 0,-2 8 0 0,2-8 0 15,0 0 0-15,0 6 0 0,0-6 0 16,0 0 0-16,-4 26 0 0,4-26 0 0,0 0 0 0,-7 26 0 0,7-26 0 15,0 0 0-15,-5 31 0 0,5-31 0 0,0 0 0 16,-3 22 0-16,3-22 0 16,0 0 0-16,0 31 0 0,0-31 0 0,0 0 0 0,0 21 0 15,0-21 0-15,0 0 0 0,-2 26 0 0,2-26 0 16,0 0 0-16,-1 20 0 0,1-20 0 0,0 0 0 16,0 26 0-16,0-26 0 0,0 0 0 0,-3 19 0 0,3-19 0 15,0 0 0-15,1 24 0 0,-1-24 0 0,0 0 0 16,2 18 0-16,-2-18 0 0,0 0 0 0,3 23 0 15,-3-23 0-15,0 0 0 0,1 17 0 0,-1-17 0 16,0 0 0-16,7 21 0 0,-7-21 0 0,0 0 0 0,4 16 0 16,-4-16 0-16,0 0 0 0,6 20 0 0,-6-20 0 15,0 0 0-15,4 16 0 0,-4-16 0 0,0 0 0 16,10 19 0-16,-10-19 0 0,0 0 0 0,9 14 0 0,-9-14 0 16,0 0 0-16,13 16 0 0,-13-16 0 0,0 0 0 15,9 11 0-15,-9-11 0 0,0 0 0 0,5 7 0 16,-5-7 0-16,0 0 0 0,13 9 0 0,-13-9 0 0,0 0 0 15,11 8 0-15,-11-8 0 0,0 0 0 0,18 11 0 16,-18-11 0-16,0 0 0 0,11 10 0 0,-11-10 0 16,0 0 0-16,18 7 0 0,-18-7 0 0,0 0 0 0,15 5 0 15,-15-5 0-15,0 0 0 0,24 1 0 0,-24-1 0 16,0 0 0-16,17 0 0 0,-17 0 0 0,0 0 0 16,22-3 0-16,-22 3 0 0,0 0 0 0,17-2 0 15,-17 2 0-15,0 0 0 0,24-5 0 0,-24 5 0 0,0 0 0 16,14-4 0-16,-14 4 0 0,0 0 0 0,24-9 0 15,-24 9 0-15,0 0 0 0,15-5 0 0,-15 5 0 16,0 0 0-16,23-12 0 0,-23 12 0 0,0 0 0 0,28-15 0 16,-28 15 0-16,0 0 0 0,20-11 0 0,-20 11 0 15,0 0 0-15,19-14 0 0,-19 14 0 0,0 0 0 16,14-9 0-16,-14 9 0 0,0 0 0 0,14-15 0 0,-14 15 0 16,0 0 0-16,12-11 0 0,-12 11 0 0,0 0 0 15,7-7 0-15,-7 7 0 0,0 0 0 0,11-9 0 0,-11 9 0 0,0 0 0 16,8-6 0-16,-8 6 0 0,0 0 0 0,7-4 0 15,-7 4 0-15,0 0 0 0,3-2 0 0,-3 2 0 0,0 0 0 16,4-5 0-16,-4 5 0 0,3-9 0 0</inkml:trace>
  <inkml:trace contextRef="#ctx0" brushRef="#br0" timeOffset="18249.1951">4693 14240 2048 0,'0'0'0'0,"1"1"0"0,-1-1 0 15,0 0 0-15,2 2 0 0,-2-2 0 0,0 0 0 0,9-3 0 16,-9 3 0-16,0 0 0 0,9-3 0 0,-9 3 0 16,0 0 0-16,12-8 0 0,-12 8 0 0,0 0 0 15,20-14 0-15,-20 14 0 0,0 0 0 0,16-13 0 16,-16 13 0-16,0 0 0 0,12-18 0 0,-12 18 0 0,0 0 0 16,8-13 0-16,-8 13 0 0,0 0 0 0,9-20 0 15,-9 20 0-15,0 0 0 0,6-16 0 0,-6 16 0 16,0 0 0-16,0-20 0 0,0 20 0 0,0 0 0 15,-2-14 0-15,2 14 0 0,0 0 0 0,-12-18 0 0,12 18 0 16,0 0 0-16,-10-11 0 0,10 11 0 0,0 0 0 16,-20-13 0-16,20 13 0 0,0 0 0 0,-14-8 0 15,14 8 0-15,0 0 0 0,-25-4 0 0,25 4 0 16,0 0 0-16,-35 1 0 0,35-1 0 0,0 0 0 0,-24 1 0 16,24-1 0-16,0 0 0 0,-29 8 0 0,29-8 0 15,0 0 0-15,-31 16 0 0,31-16 0 0,0 0 0 16,-35 23 0-16,35-23 0 0,0 0 0 0,-34 26 0 0,34-26 0 15,0 0 0-15,-23 19 0 0,23-19 0 0,0 0 0 16,-16 23 0-16,16-23 0 0,0 0 0 0,-16 33 0 16,16-33 0-16,0 0 0 0,-14 36 0 0,14-36 0 0,0 0 0 15,-10 26 0-15,10-26 0 0,0 0 0 0,0 29 0 16,0-29 0-16,0 0 0 0,10 31 0 0,-10-31 0 16,0 0 0-16,20 26 0 0,-20-26 0 0,0 0 0 15,18 15 0-15,-18-15 0 0,0 0 0 0,25 10 0 0,-25-10 0 16,0 0 0-16,37 2 0 0,-37-2 0 0,0 0 0 15,36-6 0-15,-36 6 0 0,0 0 0 0,40-14 0 16,-40 14 0-16,0 0 0 0,43-22 0 0,-43 22 0 16,0 0 0-16,41-29 0 0,-41 29 0 0,0 0 0 0,35-32 0 15,-35 32 0-15,0 0 0 0,24-22 0 0,-24 22 0 0,0 0 0 0,21-24 0 0,-21 24 0 16,0 0 0-16,17-29 0 0,-17 29 0 0,0 0 0 16,13-23 0-1,-13 23 0-15,0 0 0 0,11-25 0 0,-11 25 0 16,0 0 0-16,6-16 0 0,-6 16 0 0,0 0 0 0,3-11 0 15,-3 11 0-15,0 0 0 0,3-6 0 0,-3 6 0 16,0 0 0-16,-2-6 0 0,2 6 0 0,0 0 0 16,0-4 0-16,0 4 0 0,0 0 0 0,-1-2 0 0,1 2 0 15,0 0 0-15,-3 12 0 0,3-12 0 0,0 0 0 16,-3 12 0-16,3-12 0 0,0 0 0 0,-5 23 0 0,5-23 0 0,0 0 0 0,-3 20 0 0,3-20 0 16,0 0 0-1,-5 29 0-15,5-29 0 0,0 0 0 0,-1 37 0 0,1-37 0 16,0 0 0-16,4 43 0 0,-4-43 0 0,0 0 0 15,10 40 0-15,-10-40 0 0,0 0 0 0,9 27 0 0,-9-27 0 16,0 0 0-16,12 24 0 0,-12-24 0 16,0 0 0-16,15 26 0 0,-15-26 0 0,0 0 0 0,12 19 0 0,-12-19 0 0,0 0 0 0,18 17 0 15,-18-17 0-15,0 0 0 0,29 15 0 0,-29-15 0 16,0 0 0-16,24 10 0 0,-24-10 0 0,0 0 0 16,28 4 0-16,-28-4 0 0,0 0 0 0,34 1 0 0,-34-1 0 15,0 0 0-15,41-5 0 0,-41 5 0 0,0 0 0 16,40-11 0-16,-40 11 0 0,0 0 0 0,29-6 0 15,-29 6 0-15,0 0 0 0,28-12 0 0,-28 12 0 16,0 0 0 0,31-13 0-16,-31 13 0 0,0 0 0 0,19-11 0 0,-19 11 0 15,0 0 0-15,25-13 0 0,-25 13 0 0,0 0 0 16,19-11 0-16,-19 11 0 0,0 0 0 0,8-6 0 16,-8 6 0-16,0 0 0 0,4-2 0 0,4-2 0 0</inkml:trace>
  <inkml:trace contextRef="#ctx0" brushRef="#br0" timeOffset="20803.398">6827 12210 2048 0,'0'0'0'0,"1"0"0"0,-1 0 0 0,0 0 0 0,0 0 0 16,0 0 0-16,0 0 0 0,0 0 0 0,0 0 0 16,0 0 0-16,2 12 0 0,-2-12 0 0,0 0 0 15,2 10 0-15,-2-10 0 0,0 0 0 0,2 6 0 0,-2-6 0 16,0 0 0-16,-2 18 0 0,2-18 0 0,0 0 0 16,-2 30 0-16,2-30 0 0,0 0 0 0,-1 22 0 15,1-22 0-15,0 0 0 0,-1 28 0 0,1-28 0 0,0 0 0 0,2 35 0 16,-2-35 0-16,0 0 0 0,3 24 0 0,-3-24 0 15,0 0 0-15,8 28 0 16,-8-28 0-16,0 0 0 0,18 30 0 0,-18-30 0 0,0 0 0 16,13 21 0-16,-13-21 0 0,0 0 0 0,22 19 0 15,-22-19 0-15,0 0 0 0,36 17 0 0,-36-17 0 16,0 0 0-16,42 9 0 0,-42-9 0 0,0 0 0 0,33 6 0 16,-33-6 0-16,0 0 0 0,39-2 0 0,-39 2 0 15,0 0 0-15,41-9 0 0,-41 9 0 0,0 0 0 16,49-21 0-16,-49 21 0 0,0 0 0 0,36-19 0 0,-36 19 0 15,0 0 0-15,27-24 0 0,-27 24 0 0,0 0 0 16,24-30 0-16,-24 30 0 0,0 0 0 0,17-34 0 16,-17 34 0-16,0 0 0 0,6-39 0 0,-6 39 0 0,0 0 0 15,-3-44 0-15,3 44 0 0,0 0 0 0,-16-41 0 16,16 41 0-16,0 0 0 0,-22-35 0 0,22 35 0 16,0 0 0-16,-26-31 0 0,26 31 0 0,0 0 0 15,-34-28 0-15,34 28 0 0,0 0 0 0,-40-25 0 0,40 25 0 16,0 0 0-16,-48-18 0 0,48 18 0 15,0 0 0-15,-46-10 0 0,46 10 0 0,0 0 0 0,-31-5 0 0,31 5 0 0,0 0 0 0,-35 2 0 0,35-2 0 16,0 0 0-16,-40 7 0 0,40-7 0 0,0 0 0 16,-41 17 0-16,41-17 0 0,0 0 0 0,-31 13 0 31,31-13 0-31,0 0 0 0,-24 18 0 0,24-18 0 16,0 0 0-16,-21 28 0 0,21-28 0 0,0 0 0 0,-13 33 0 15,13-33 0-15,0 0 0 0,-7 25 0 0,7-25 0 16,0 0 0-16,-2 27 0 0,2-27 0 0,0 0 0 15,7 33 0-15,-7-33 0 0,0 0 0 0,17 35 0 0,-17-35 0 0,0 0 0 0,13 24 0 16,-13-24 0-16,0 0 0 0,29 23 0 0,-29-23 0 16,0 0 0-16,24 15 0 15,-24-15 0-15,0 0 0 0,32 15 0 0,-32-15 0 0,0 0 0 16,39 9 0-16,-39-9 0 0,0 0 0 0,44 5 0 16,-44-5 0-16,0 0 0 0,32 1 0 0,-32-1 0 15,0 0 0-15,29-3 0 0,-29 3 0 0,0 0 0 0,33-8 0 16,-33 8 0-16,0 0 0 0,24-5 0 0,-24 5 0 15,0 0 0-15,19-14 0 0,-19 14 0 0,0 0 0 16,12-12 0-16,-12 12 0 0,0 0 0 0,14-20 0 0,-14 20 0 16,0 0 0-16,9-16 0 0,-9 16 0 0,0 0 0 15,9-21 0-15,-9 21 0 0,0 0 0 0,5-16 0 0,-5 16 0 16,0 0 0-16,3-20 0 0,-3 20 0 0,0 0 0 16,3-16 0-16,-3 16 0 0,0 0 0 0,0-9 0 0,0 9 0 0,0 0 0 15,2-10 0-15,-2 10 0 0,0 0 0 0,3-7 0 16,-3 7 0-16,0 0 0 0,1-5 0 0,-1 5 0 15,0 0 0-15,1-2 0 0,-1 2 0 0,0 0 0 16,-4 10 0-16,4-10 0 0,0 0 0 0,-6 23 0 0,6-23 0 0,0 0 0 16,-3 18 0-16,3-18 0 0,0 0 0 0,-3 28 0 0,3-28 0 15,0 0 0-15,-2 34 0 0,2-34 0 0,0 0 0 16,0 27 0-16,0-27 0 0,0 0 0 0,5 28 0 16,-5-28 0-1,0 0 0-15,15 37 0 0,-15-37 0 0,0 0 0 16,18 39 0-16,-18-39 0 0,0 0 0 0,26 33 0 0,-26-33 0 15,0 0 0-15,24 28 0 0,-24-28 0 0,0 0 0 16,16 18 0-16,-16-18 0 0,0 0 0 0,18 20 0 16,-18-20 0-16,0 0 0 0,27 16 0 0,-27-16 0 0,0 0 0 0,34 12 0 15,-34-12 0-15,0 0 0 0,25 6 0 0,-25-6 0 16,0 0 0-16,26 1 0 0,-26-1 0 16,0 0 0-16,30-6 0 0,-30 6 0 0,0 0 0 0,33-14 0 15,-33 14 0-15,0 0 0 0,20-13 0 0,-20 13 0 0,0 0 0 0,20-18 0 16,-20 18 0-16,0 0 0 0,13-13 0 0,-13 13 0 15,0 0 0-15,8-9 0 0,-8 9 0 0,1-15 0 0</inkml:trace>
  <inkml:trace contextRef="#ctx0" brushRef="#br0" timeOffset="22591.642">2519 15167 2048 0,'0'0'0'0,"0"0"0"0,0 0 0 0,0 0 0 16,0 2 0-16,0-2 0 0,0 0 0 0,0 0 0 15,0 0 0 1,0 0 0-16,1-6 0 0,-1 6 0 0,0 0 0 16,5-4 0-16,-5 4 0 0,0 0 0 0,6-15 0 15,-6 15 0-15,0 0 0 0,3-11 0 0,-3 11 0 0,0 0 0 16,9-21 0-16,-9 21 0 0,0 0 0 0,9-29 0 16,-9 29 0-16,0 0 0 0,6-22 0 0,-6 22 0 15,0 0 0-15,3-29 0 0,-3 29 0 0,0 0 0 0,2-35 0 16,-2 35 0-16,0 0 0 0,-9-38 0 0,9 38 0 15,0 0 0-15,-8-26 0 0,8 26 0 0,0 0 0 16,-15-23 0-16,15 23 0 0,0 0 0 0,-30-27 0 16,30 27 0-16,0 0 0 0,-24-19 0 0,24 19 0 15,0 0 0-15,-30-14 0 0,30 14 0 0,0 0 0 0,-35-7 0 16,35 7 0-16,0 0 0 0,-49 5 0 0,49-5 0 16,0 0 0-16,-60 21 0 0,60-21 0 0,0 0 0 0,-54 26 0 15,54-26 0-15,0 0 0 0,-53 39 0 0,53-39 0 0,0 0 0 0,-47 45 0 0,47-45 0 16,0 0 0-16,-42 59 0 0,42-59 0 0,0 0 0 15,-29 57 0-15,29-57 0 0,0 0 0 0,-15 66 0 16,15-66 0-16,0 0 0 0,-8 65 0 0,8-65 0 16,0 0 0-16,-1 44 0 0,1-44 0 0,0 0 0 0,9 43 0 15,-9-43 0 1,0 0 0-16,15 41 0 0,-15-41 0 0,0 0 0 0,24 36 0 16,-24-36 0-16,0 0 0 0,31 28 0 0,-31-28 0 15,0 0 0-15,22 16 0 0,-22-16 0 0,0 0 0 16,30 6 0-16,-30-6 0 0,0 0 0 0,46-12 0 0,-46 12 0 15,0 0 0-15,49-23 0 0,-49 23 0 0,0 0 0 0,41-27 0 0,-41 27 0 0,0 0 0 16,36-29 0-16,-36 29 0 0,0 0 0 0,35-34 0 16,-35 34 0-1,0 0 0-15,29-36 0 0,-29 36 0 0,0 0 0 0,33-45 0 16,-33 45 0-16,0 0 0 0,30-43 0 0,-30 43 0 16,0 0 0-16,18-28 0 0,-18 28 0 0,0 0 0 0,17-29 0 0,-17 29 0 15,0 0 0-15,12-30 0 0,-12 30 0 0,0 0 0 16,8-22 0-16,-8 22 0 0,0 0 0 15,7-13 0-15,-7 13 0 0,0 0 0 0,1-6 0 0,-1 6 0 16,0 0 0-16,3-8 0 0,-3 8 0 0,0 0 0 16,2-7 0-16,-2 7 0 0,0 0 0 0,-3 9 0 0,3-9 0 0,0 0 0 15,-9 26 0-15,9-26 0 0,0 0 0 0,-9 39 0 0,9-39 0 16,0 0 0 0,-6 29 0-16,6-29 0 0,0 0 0 0,-6 36 0 0,6-36 0 15,0 0 0-15,-3 43 0 0,3-43 0 0,0 0 0 16,0 50 0-16,0-50 0 0,0 0 0 0,3 49 0 15,-3-49 0-15,0 0 0 0,9 50 0 0,-9-50 0 16,0 0 0-16,15 46 0 0,-15-46 0 0,0 0 0 0,24 42 0 16,-24-42 0-16,0 0 0 0,34 34 0 0,-34-34 0 15,0 0 0-15,24 19 0 0,-24-19 0 0,0 0 0 0,33 12 0 16,-33-12 0-16,0 0 0 0,45-1 0 0,-45 1 0 16,0 0 0-16,45-13 0 0,-45 13 0 0,0 0 0 0,44-16 0 0,-44 16 0 15,0 0 0-15,44-22 0 0,-44 22 0 0,0 0 0 16,35-26 0-16,-35 26 0 0,0 0 0 0,22-20 0 0,-22 20 0 15,0 0 0-15,14-25 0 0,-14 25 0 0,0 0 0 16,9-32 0-16,-9 32 0 16,0 0 0-16,6-26 0 0,-6 26 0 0,0 0 0 15,3-31 0-15,0-2 0 0</inkml:trace>
  <inkml:trace contextRef="#ctx0" brushRef="#br0" timeOffset="23109.9831">3179 15222 2048 0,'0'0'0'0,"0"0"0"16,0 0 0-16,0 0 0 0,0 1 0 0,0-1 0 16,0 0 0-16,-10 4 0 0,10-4 0 0,0 0 0 15,-9 3 0-15,9-3 0 0,0 0 0 0,-5 3 0 0,5-3 0 16,0 0 0-16,-5 1 0 0,5-1 0 0,0 0 0 15,2 0 0-15,-2 0 0 0,0 0 0 0,3 1 0 16,-3-1 0-16,0 0 0 0,14-1 0 0,-14 1 0 0,0 0 0 16,13-1 0-16,-13 1 0 0,0 0 0 0,21 1 0 15,-21-1 0-15,0 0 0 0,31 0 0 0,-31 0 0 0,0 0 0 16,24-1 0-16,-24 1 0 0,0 0 0 0,26-3 0 16,-26 3 0-16,0 0 0 0,41 0 0 0,-41 0 0 15,0 0 0-15,32 0 0 0,-32 0 0 0,0 0 0 0,36-4 0 16,-36 4 0-16,0 0 0 0,45-4 0 0,-45 4 0 15,0 0 0-15,32-3 0 0,-32 3 0 0,0 0 0 16,36-3 0-16,-36 3 0 0,0 0 0 0,26-3 0 16,-26 3 0-16,0 0 0 0,27 0 0 0,-27 0 0 0,0 0 0 15,17 0 0-15,-17 0 0 0,0 0 0 0,9 0 0 16,-9 0 0-16,0 0 0 0,7 0 0 0,-4-4 0 16</inkml:trace>
  <inkml:trace contextRef="#ctx0" brushRef="#br0" timeOffset="23498.483">3174 15323 2048 0,'0'0'0'0,"-2"6"0"16,2-6 0-16,0 0 0 0,-1 7 0 0,1-7 0 0,0 0 0 16,0 3 0-16,0-3 0 0,0 0 0 0,6 2 0 15,-6-2 0-15,0 0 0 0,15 0 0 0,-15 0 0 16,0 0 0-16,23 2 0 0,-23-2 0 0,0 0 0 0,30 2 0 0,-30-2 0 16,0 0 0-16,33 4 0 0,-33-4 0 0,0 0 0 15,41 3 0-15,-41-3 0 0,0 0 0 0,38 5 0 16,-38-5 0-16,0 0 0 0,42 3 0 0,-42-3 0 0,0 0 0 15,42 2 0-15,-42-2 0 0,0 0 0 0,41 2 0 16,-41-2 0-16,0 0 0 0,38 4 0 0,-38-4 0 16,0 0 0-16,39 4 0 0,-39-4 0 0,0 0 0 15,34 5 0 1,-34-5 0-16,0 0 0 0,28-1 0 0,-28 1 0 0,0 0 0 16,26-8 0-16,-26 8 0 0,0 0 0 0,18-7 0 15,-18 7 0-15,10-4 0 0</inkml:trace>
  <inkml:trace contextRef="#ctx0" brushRef="#br0" timeOffset="24293.7768">4066 15288 2048 0,'0'0'0'16,"-3"0"0"-16,3 0 0 0,0 0 0 0,-4 2 0 0,4-2 0 15,0 0 0-15,-4 2 0 0,4-2 0 0,0 0 0 16,-1 0 0-16,1 0 0 0,0 0 0 0,-2 0 0 15,2 0 0-15,0 0 0 0,-1 2 0 0,1-2 0 16,0 0 0-16,-4 1 0 0,4-1 0 0,0 0 0 0,-3 7 0 0,3-7 0 16,0 0 0-16,-7 11 0 0,7-11 0 0,0 0 0 0,-7 17 0 15,7-17 0-15,0 0 0 0,-12 21 0 0,12-21 0 16,0 0 0-16,-8 25 0 0,8-25 0 0,0 0 0 16,-7 28 0-16,7-28 0 0,0 0 0 0,-3 30 0 15,3-30 0-15,0 0 0 0,-2 32 0 0,2-32 0 0,0 0 0 0,3 35 0 0,-3-35 0 16,0 0 0-16,9 35 0 0,-9-35 0 0,0 0 0 15,20 32 0-15,-20-32 0 0,0 0 0 0,24 29 0 16,-24-29 0-16,0 0 0 0,33 26 0 0,-33-26 0 0,0 0 0 31,36 21 0-31,-36-21 0 0,0 0 0 0,40 18 0 0,-40-18 0 16,0 0 0-16,45 11 0 0,-45-11 0 0,0 0 0 16,44 7 0-16,-44-7 0 0,0 0 0 0,42 1 0 15,-42-1 0-15,0 0 0 0,41-6 0 0,-41 6 0 0,0 0 0 16,39-13 0-16,-39 13 0 0,0 0 0 0,35-18 0 15,-35 18 0-15,0 0 0 0,30-24 0 0,-30 24 0 0,0 0 0 16,26-28 0-16,-26 28 0 0,0 0 0 16,21-30 0-16,-21 30 0 0,0 0 0 0,10-31 0 0,-10 31 0 15,0 0 0-15,6-34 0 0,-6 34 0 0,0 0 0 0,-1-35 0 0,1 35 0 16,0 0 0-16,-8-33 0 0,8 33 0 0,0 0 0 0,-19-32 0 16,19 32 0-1,0 0 0-15,-26-33 0 0,26 33 0 0,0 0 0 0,-34-30 0 16,34 30 0-16,0 0 0 0,-43-26 0 0,43 26 0 15,0 0 0-15,-51-22 0 0,51 22 0 0,0 0 0 16,-53-17 0-16,53 17 0 0,0 0 0 0,-53-13 0 0,53 13 0 16,0 0 0-16,-53-8 0 0,53 8 0 15,0 0 0-15,-48-3 0 0,48 3 0 0,0 0 0 0,-48 6 0 16,48-6 0-16,0 0 0 0,-41 14 0 0,41-14 0 16,0 0 0-16,-39 22 0 0,39-22 0 0,0 0 0 0,-26 26 0 15,26-26 0-15,0 0 0 0,-20 24 0 0,20-24 0 16,0 0 0-16,-9 17 0 0,9-17 0 0,0 0 0 0,-4 12 0 15</inkml:trace>
  <inkml:trace contextRef="#ctx0" brushRef="#br0" timeOffset="24976.2766">4404 14890 2048 0,'0'0'0'0,"0"1"0"16,0-1 0-16,0 0 0 0,-1 3 0 0,1-3 0 16,0 0 0-16,0 6 0 0,0-6 0 0,0 0 0 0,-2 2 0 15,2-2 0-15,0 0 0 0,2 5 0 0,-2-5 0 16,0 0 0-16,3 6 0 0,-3-6 0 0,0 0 0 16,6 13 0-16,-6-13 0 0,0 0 0 0,5 17 0 0,-5-17 0 15,0 0 0-15,4 22 0 0,-4-22 0 0,0 0 0 16,1 27 0-16,-1-27 0 0,0 0 0 0,0 33 0 15,0-33 0-15,0 0 0 0,0 37 0 0,0-37 0 0,0 0 0 16,-1 45 0-16,1-45 0 0,0 0 0 0,-4 48 0 16,4-48 0-16,0 0 0 0,0 52 0 15,0-52 0-15,0 0 0 0,-2 53 0 0,2-53 0 0,0 0 0 0,2 55 0 0,-2-55 0 0,0 0 0 16,4 55 0-16,-4-55 0 0,0 0 0 0,3 54 0 0,-3-54 0 16,0 0 0-16,4 55 0 0,-4-55 0 0,0 0 0 15,5 52 0 1,-5-52 0-16,0 0 0 0,8 46 0 0,-8-46 0 15,0 0 0-15,10 46 0 0,-10-46 0 0,0 0 0 16,11 40 0-16,-11-40 0 0,0 0 0 0,15 37 0 0,-15-37 0 16,0 0 0-16,21 30 0 0,-21-30 0 0,0 0 0 15,24 24 0-15,-24-24 0 0,0 0 0 0,27 16 0 0,-27-16 0 16,0 0 0-16,35 8 0 0,-35-8 0 0,0 0 0 16,38 5 0-16,-38-5 0 0,0 0 0 0,39 0 0 0,-39 0 0 15,0 0 0-15,42-5 0 0,-42 5 0 0,0 0 0 16,39-7 0-16,-39 7 0 0,0 0 0 0,38-10 0 0,-38 10 0 0,0 0 0 15,31-7 0-15,-31 7 0 0,0 0 0 0,27-7 0 16,-27 7 0-16,0 0 0 16,22-8 0-16,-22 8 0 0,0 0 0 0,14-9 0 0,-14 9 0 0,0 0 0 0,9-10 0 15,-9 10 0-15,0 0 0 0,4-7 0 0,-4 7 0 16,2-4 0-16</inkml:trace>
  <inkml:trace contextRef="#ctx0" brushRef="#br0" timeOffset="27248.1527">9939 11219 2048 0,'0'0'0'0,"1"1"0"0,-1-1 0 16,0 0 0-16,5-12 0 0,-5 12 0 0,0 0 0 0,5-10 0 16,-5 10 0-16,0 0 0 0,7-17 0 0,-7 17 0 15,0 0 0-15,5-13 0 0,-5 13 0 0,0 0 0 0,6-21 0 16,-6 21 0-16,0 0 0 0,0-27 0 0,0 27 0 15,0 0 0-15,-1-22 0 0,1 22 0 0,0 0 0 16,-8-20 0-16,8 20 0 0,0 0 0 0,-13-22 0 0,13 22 0 16,0 0 0-16,-22-21 0 0,22 21 0 0,0 0 0 15,-16-15 0-15,16 15 0 0,0 0 0 0,-20-16 0 0,20 16 0 16,0 0 0-16,-34-11 0 0,34 11 0 0,0 0 0 16,-26-7 0-16,26 7 0 0,0 0 0 0,-36 1 0 15,36-1 0-15,0 0 0 0,-48 17 0 0,48-17 0 0,0 0 0 16,-44 22 0-16,44-22 0 0,0 0 0 0,-36 23 0 0,36-23 0 15,0 0 0-15,-31 40 0 0,31-40 0 0,0 0 0 16,-25 46 0 0,25-46 0-16,0 0 0 0,-16 31 0 0,16-31 0 0,0 0 0 0,-10 40 0 0,10-40 0 15,0 0 0 1,-1 58 0-16,1-58 0 0,0 0 0 0,8 54 0 16,-8-54 0-16,0 0 0 0,19 55 0 0,-19-55 0 0,0 0 0 15,25 46 0-15,-25-46 0 0,0 0 0 0,40 41 0 16,-40-41 0-16,0 0 0 0,44 32 0 0,-44-32 0 0,0 0 0 15,54 20 0-15,-54-20 0 0,0 0 0 16,56 10 0-16,-56-10 0 0,0 0 0 0,38 6 0 0,-38-6 0 0,0 0 0 16,46-10 0-16,-46 10 0 0,0 0 0 0,44-18 0 0,-44 18 0 15,0 0 0-15,27-15 0 0,-27 15 0 0,0 0 0 16,25-20 0-16,-25 20 0 0,0 0 0 0,23-37 0 16,-23 37 0-16,0 0 0 0,13-45 0 0,-13 45 0 0,0 0 0 15,3-48 0-15,-3 48 0 0,0 0 0 0,-6-43 0 16,6 43 0-16,0 0 0 0,-10-45 0 15,10 45 0-15,0 0 0 0,-24-53 0 0,24 53 0 0,0 0 0 16,-30-51 0-16,30 51 0 0,0 0 0 0,-22-32 0 0,22 32 0 0,0 0 0 16,-32-35 0-16,32 35 0 0,0 0 0 0,-37-30 0 0,37 30 0 15,0 0 0 1,-25-20 0-16,25 20 0 0,0 0 0 0,-21-16 0 0,21 16 0 0,0 0 0 0,-14-10 0 0,14 10 0 16,0 0 0-1,-8-5 0-15,8 5 0 0,0 0 0 0,-3-3 0 16,3 3 0-16,0 0 0 0,1 7 0 0,-1-7 0 0,0 0 0 15,2 8 0-15,-2-8 0 0,0 0 0 0,14 15 0 16,-14-15 0-16,0 0 0 0,41 25 0 0,-41-25 0 16,0 0 0-16,46 21 0 0,-46-21 0 0,0 0 0 15,54 17 0-15,-54-17 0 0,0 0 0 0,55 11 0 0,-55-11 0 0,0 0 0 16,55 7 0-16,-55-7 0 0,0 0 0 0,54 3 0 16,-54-3 0-16,0 0 0 0,59-3 0 0,-59 3 0 15,0 0 0-15,41-2 0 0,-41 2 0 0,0 0 0 0,41-8 0 16,-41 8 0-16,0 0 0 0,43-14 0 0,-43 14 0 15,0 0 0-15,40-17 0 0,-40 17 0 0,0 0 0 0,24-11 0 16,-24 11 0-16,0 0 0 0,23-13 0 0,-23 13 0 16,0 0 0-16,14-8 0 0,-14 8 0 0,0 0 0 15,10-4 0-15,-10 4 0 0,0 0 0 0,4-4 0 0,-4 4 0 16,0 0 0-16,4 0 0 16,-4 0 0-16,0 0 0 0,3 0 0 0,-3 0 0 15,0 0 0-15,2 7 0 0</inkml:trace>
  <inkml:trace contextRef="#ctx0" brushRef="#br0" timeOffset="27726.7194">10551 11153 2048 0,'0'0'0'0,"1"0"0"15,-1 0 0-15,0 0 0 0,0 1 0 0,0-1 0 0,0 0 0 16,13-4 0-16,-13 4 0 0,0 0 0 0,26-5 0 16,-26 5 0-16,0 0 0 0,22-3 0 0,-22 3 0 0,0 0 0 15,28-2 0-15,-28 2 0 0,0 0 0 0,39-4 0 16,-39 4 0-16,0 0 0 0,31-1 0 0,-31 1 0 0,0 0 0 0,34-3 0 15,-34 3 0-15,0 0 0 0,38-4 0 0,-38 4 0 16,0 0 0-16,43-4 0 0,-43 4 0 16,0 0 0-16,44 0 0 0,-44 0 0 0,0 0 0 0,29 0 0 0,-29 0 0 15,0 0 0-15,21 0 0 16</inkml:trace>
  <inkml:trace contextRef="#ctx0" brushRef="#br0" timeOffset="28148.1839">10529 11304 2048 0,'0'0'0'0,"2"0"0"0,-2 0 0 0,0 0 0 0,5-1 0 15,-5 1 0-15,0 0 0 16,13 0 0-16,-13 0 0 0,0 0 0 0,14-3 0 16,-14 3 0-16,0 0 0 0,23-3 0 0,-23 3 0 15,0 0 0-15,27-3 0 0,-27 3 0 0,0 0 0 0,33-5 0 0,-33 5 0 16,0 0 0-16,36-3 0 0,-36 3 0 0,0 0 0 15,43-2 0-15,-43 2 0 0,0 0 0 0,48-2 0 0,-48 2 0 16,0 0 0-16,50-2 0 0,-50 2 0 0,0 0 0 16,53-1 0-16,-53 1 0 0,0 0 0 0,52-1 0 15,-52 1 0-15,0 0 0 0,47 4 0 0,-47-4 0 16,0 0 0-16,48 8 0 0,-48-8 0 0,0 0 0 0,40 8 0 16,-40-8 0-16,0 0 0 0,37 6 0 0,-37-6 0 0,0 0 0 15,26 2 0-15</inkml:trace>
  <inkml:trace contextRef="#ctx0" brushRef="#br0" timeOffset="28867.1281">11442 10873 2048 0,'0'0'0'15,"7"-5"0"-15,-7 5 0 0,0 0 0 0,11-7 0 16,-11 7 0-16,0 0 0 0,13-11 0 0,-13 11 0 16,0 0 0-1,14-13 0-15,-14 13 0 0,0 0 0 0,19-11 0 0,-19 11 0 16,0 0 0-16,23-9 0 0,-23 9 0 0,0 0 0 16,28-3 0-16,-28 3 0 0,0 0 0 0,29 2 0 15,-29-2 0-15,0 0 0 0,29 10 0 0,-29-10 0 0,0 0 0 16,26 14 0-16,-26-14 0 0,0 0 0 0,24 18 0 15,-24-18 0-15,0 0 0 0,21 24 0 0,-21-24 0 0,0 0 0 16,14 32 0-16,-14-32 0 0,0 0 0 16,5 35 0-16,-5-35 0 0,0 0 0 0,-1 42 0 0,1-42 0 15,0 0 0-15,-9 45 0 0,9-45 0 0,0 0 0 16,-20 45 0-16,20-45 0 0,0 0 0 0,-28 44 0 0,28-44 0 16,0 0 0-16,-35 45 0 0,35-45 0 0,0 0 0 15,-38 38 0-15,38-38 0 0,0 0 0 0,-45 35 0 16,45-35 0-16,0 0 0 0,-42 33 0 0,42-33 0 15,0 0 0-15,-42 25 0 0,42-25 0 0,0 0 0 0,-37 23 0 16,37-23 0-16,0 0 0 0,-31 19 0 0,31-19 0 16,0 0 0-16,-23 17 0 0,23-17 0 0,0 0 0 15,-17 15 0-15,17-15 0 0,0 0 0 0,-10 15 0 0,10-15 0 16,0 0 0-16,2 13 0 0,-2-13 0 0,0 0 0 16,17 12 0-16,-17-12 0 0,0 0 0 0,29 14 0 15,-29-14 0-15,0 0 0 0,40 13 0 0,-40-13 0 16,0 0 0-16,46 12 0 0,-46-12 0 0,0 0 0 0,53 15 0 15,-53-15 0-15,0 0 0 0,56 14 0 0,-56-14 0 16,0 0 0-16,54 14 0 0,-54-14 0 0,0 0 0 0,54 13 0 0,-54-13 0 0,0 0 0 16,52 12 0-16,-52-12 0 0,0 0 0 0,44 11 0 0,-44-11 0 15,0 0 0-15,32 5 0 0,-32-5 0 0,0 0 0 16,23 4 0-16,-12-4 0 0</inkml:trace>
  <inkml:trace contextRef="#ctx0" brushRef="#br0" timeOffset="29423.4303">11882 11242 2048 0,'0'0'0'0,"7"-15"0"0,-7 15 0 16,0 0 0-16,13-21 0 0,-13 21 0 0,0 0 0 16,12-28 0-16,-12 28 0 0,0 0 0 0,14-34 0 15,-14 34 0-15,0 0 0 0,15-38 0 0,-15 38 0 16,0 0 0-16,18-41 0 0,-18 41 0 0,0 0 0 0,19-42 0 16,-19 42 0-16,0 0 0 0,20-43 0 0,-20 43 0 15,0 0 0-15,16-41 0 0,-16 41 0 0,0 0 0 0,19-36 0 16,-19 36 0-16,0 0 0 0,15-31 0 0,-15 31 0 15,0 0 0-15,10-25 0 0,-10 25 0 0,0 0 0 0,5-19 0 16,-5 19 0-16,0 0 0 0,2-12 0 0,-2 12 0 16,0 0 0-16,1-5 0 0,-1 5 0 0,0 0 0 15,1 1 0-15,-1-1 0 0,0 0 0 0,-1 12 0 0,1-12 0 16,0 0 0-16,-4 22 0 0,4-22 0 0,0 0 0 16,-5 36 0-16,5-36 0 0,0 0 0 0,-6 50 0 0,6-50 0 15,0 0 0-15,-3 55 0 0,3-55 0 0,0 0 0 16,2 60 0-16,-2-60 0 0,0 0 0 0,8 65 0 31,-8-65 0-31,0 0 0 0,9 67 0 0,-9-67 0 0,0 0 0 16,11 61 0-16,-11-61 0 0,0 0 0 0,16 57 0 15,-16-57 0-15,0 0 0 0,18 55 0 0,-18-55 0 16,0 0 0-16,18 49 0 0,-18-49 0 0,0 0 0 16,14 40 0-16,-14-40 0 0,0 0 0 0,11 31 0 0,-11-31 0 0,0 0 0 15,8 20 0-15,-8-20 0 0,0 0 0 0,3 9 0 0,-3-9 0 16,0 0 0-16,-1-4 0 0,1 4 0 0,0 0 0 15,-2-14 0-15,2 14 0 0,0 0 0 0,-2-16 0 16,0 6 0-16</inkml:trace>
  <inkml:trace contextRef="#ctx0" brushRef="#br0" timeOffset="30169.0318">12546 11102 2048 0,'0'0'0'16,"-2"-6"0"-16,2 6 0 0,0 0 0 0,-4-11 0 15,4 11 0-15,0 0 0 0,-5-14 0 0,5 14 0 16,0 0 0-16,-8-15 0 0,8 15 0 0,0 0 0 0,-10-19 0 15,10 19 0-15,0 0 0 16,-8-21 0-16,8 21 0 0,0 0 0 0,-9-21 0 0,9 21 0 0,0 0 0 16,-7-19 0-16,7 19 0 0,0 0 0 0,-9-22 0 15,9 22 0-15,0 0 0 0,-4-21 0 0,4 21 0 16,0 0 0-16,-3-18 0 0,3 18 0 0,0 0 0 0,-3-16 0 16,3 16 0-16,0 0 0 0,0-17 0 0,0 17 0 15,0 0 0-15,1-13 0 0,-1 13 0 0,0 0 0 0,3-9 0 0,-3 9 0 16,0 0 0-16,2-8 0 0,-2 8 0 0,0 0 0 0,6-6 0 15,-6 6 0-15,0 0 0 0,13-2 0 0,-13 2 0 16,0 0 0-16,21-1 0 0,-21 1 0 0,0 0 0 16,26 4 0-1,-26-4 0-15,0 0 0 0,33 6 0 0,-33-6 0 0,0 0 0 16,41 8 0-16,-41-8 0 0,0 0 0 0,44 8 0 16,-44-8 0-16,0 0 0 0,49 11 0 0,-49-11 0 15,0 0 0-15,54 14 0 0,-54-14 0 0,0 0 0 0,55 13 0 16,-55-13 0-16,0 0 0 0,61 12 0 0,-61-12 0 15,0 0 0-15,62 10 0 0,-62-10 0 0,0 0 0 0,61 10 0 16,-61-10 0-16,0 0 0 0,59 8 0 0,-59-8 0 16,0 0 0-16,56 6 0 0,-56-6 0 0,0 0 0 15,53 4 0-15,-53-4 0 0,0 0 0 0,43 2 0 16,-43-2 0-16,0 0 0 0,38 1 0 0,-38-1 0 0,0 0 0 16,30 1 0-16,-30-1 0 0,0 0 0 0,23 2 0 15,-23-2 0-15,0 0 0 0,15 4 0 0,-15-4 0 16,0 0 0-16,9 2 0 0,-9-2 0 0,0 0 0 0,4 0 0 15,-1 1 0-15</inkml:trace>
  <inkml:trace contextRef="#ctx0" brushRef="#br0" timeOffset="30717.6887">12684 10907 2048 0,'0'0'0'0,"1"-2"0"16,-1 2 0-16,0 0 0 0,3-2 0 0,-3 2 0 15,0 0 0-15,5-2 0 0,-5 2 0 0,0 0 0 16,8-5 0-16,-8 5 0 0,0 0 0 0,11-1 0 0,-11 1 0 16,0 0 0-16,12 2 0 0,-12-2 0 0,0 0 0 15,13 7 0-15,-13-7 0 0,0 0 0 0,8 13 0 0,-8-13 0 16,0 0 0-16,6 15 0 0,-6-15 0 0,0 0 0 0,5 22 0 15,-5-22 0-15,0 0 0 0,2 29 0 0,-2-29 0 16,0 0 0-16,0 35 0 0,0-35 0 0,0 0 0 16,1 39 0-16,-1-39 0 0,0 0 0 15,0 47 0-15,0-47 0 0,0 0 0 0,4 50 0 0,-4-50 0 0,0 0 0 16,7 54 0-16,-7-54 0 0,0 0 0 0,7 54 0 0,-7-54 0 16,0 0 0-16,10 50 0 0,-10-50 0 0,0 0 0 15,13 45 0-15,-13-45 0 0,0 0 0 0,13 39 0 16,-13-39 0-16,0 0 0 0,9 25 0 0,-9-25 0 15,0 0 0-15,10 20 0 0,-10-20 0 0,0 0 0 0,9 11 0 0,-9-11 0 16,0 0 0-16,6 0 0 0,-6 0 0 0,0 0 0 0,2-13 0 16,-2 13 0-1,0 0 0-15,0-16 0 0,0 16 0 0,0-12 0 0</inkml:trace>
  <inkml:trace contextRef="#ctx0" brushRef="#br0" timeOffset="31151.5296">12971 10930 2048 0,'0'0'0'16,"2"0"0"-16,-2 0 0 0,0 0 0 0,2 0 0 15,-2 0 0-15,0 0 0 0,3-1 0 0,-3 1 0 16,0 0 0-16,4 3 0 0,-4-3 0 0,0 0 0 0,4 8 0 16,-4-8 0-16,0 0 0 0,5 15 0 0,-5-15 0 15,0 0 0-15,3 21 0 0,-3-21 0 0,0 0 0 16,3 27 0-16,-3-27 0 0,0 0 0 0,1 35 0 16,-1-35 0-16,0 0 0 0,3 45 0 0,-3-45 0 15,0 0 0-15,5 47 0 0,-5-47 0 0,0 0 0 16,7 53 0-16,-7-53 0 0,0 0 0 0,10 55 0 0,-10-55 0 15,0 0 0-15,13 55 0 0,-13-55 0 0,0 0 0 0,19 52 0 16,-19-52 0-16,0 0 0 0,22 49 0 0,-22-49 0 16,0 0 0-16,20 44 0 0,-20-44 0 0,0 0 0 0,20 38 0 0,-20-38 0 15,0 0 0-15,20 27 0 0,-20-27 0 0,0 0 0 16,16 18 0-16,-16-18 0 16,0 0 0-16,9 8 0 0,-9-8 0 0,0 0 0 0,9 4 0 0,-9-4 0 0,0 0 0 15,6-8 0-15,-6 8 0 0,0 0 0 0,5-8 0 0,-3 3 0 16</inkml:trace>
  <inkml:trace contextRef="#ctx0" brushRef="#br0" timeOffset="33109.6704">13945 11401 2048 0,'0'0'0'0,"1"1"0"15,-1-1 0-15,0 0 0 0,6-9 0 0,-6 9 0 16,0 0 0-16,6-7 0 0,-6 7 0 0,0 0 0 0,11-16 0 16,-11 16 0-16,0 0 0 0,9-13 0 0,-9 13 0 15,0 0 0-15,8-21 0 0,-8 21 0 0,0 0 0 16,7-17 0-1,-7 17 0-15,0 0 0 0,5-24 0 0,-5 24 0 0,0 0 0 16,3-19 0-16,-3 19 0 0,0 0 0 0,-6-28 0 16,6 28 0-16,0 0 0 0,-6-21 0 0,6 21 0 0,0 0 0 15,-10-21 0-15,10 21 0 0,0 0 0 0,-19-19 0 16,19 19 0-16,0 0 0 0,-15-12 0 0,15 12 0 0,0 0 0 0,-33-5 0 0,33 5 0 16,0 0 0-16,-47 5 0 0,47-5 0 0,0 0 0 15,-43 11 0 1,43-11 0-16,0 0 0 0,-43 21 0 0,43-21 0 0,0 0 0 15,-35 29 0-15,35-29 0 0,0 0 0 0,-23 37 0 16,23-37 0-16,0 0 0 0,-8 54 0 0,8-54 0 16,0 0 0-16,6 53 0 0,-6-53 0 0,0 0 0 0,31 61 0 15,-31-61 0-15,0 0 0 0,40 53 0 0,-40-53 0 16,0 0 0-16,42 39 0 0,-42-39 0 0,0 0 0 0,60 31 0 16,-60-31 0-16,0 0 0 0,59 17 0 0,-59-17 0 15,0 0 0-15,52 6 0 0,-52-6 0 0,0 0 0 0,52-9 0 0,-52 9 0 16,0 0 0-16,45-20 0 0,-45 20 0 0,0 0 0 15,39-26 0-15,-39 26 0 0,0 0 0 0,35-32 0 16,-35 32 0-16,0 0 0 0,31-32 0 0,-31 32 0 16,0 0 0-16,24-35 0 0,-24 35 0 15,0 0 0-15,19-39 0 0,-19 39 0 0,0 0 0 0,11-26 0 0,-11 26 0 16,0 0 0-16,8-29 0 0,-8 29 0 0,0 0 0 0,8-21 0 0,-8 21 0 16,0 0 0-16,3-10 0 0,-3 10 0 0,0 0 0 0,2-5 0 31,-2 5 0-31,0 0 0 0,-2-7 0 0,2 7 0 0,0 0 0 15,-11 5 0-15,11-5 0 0,0 0 0 0,-7 24 0 16,7-24 0-16,0 0 0 0,-5 21 0 0,5-21 0 16,0 0 0-16,-2 35 0 0,2-35 0 0,0 0 0 15,6 41 0-15,-6-41 0 0,0 0 0 0,17 46 0 0,-17-46 0 16,0 0 0-16,21 46 0 0,-21-46 0 0,0 0 0 16,30 39 0-16,-30-39 0 0,0 0 0 0,41 34 0 0,-41-34 0 15,0 0 0-15,28 21 0 0,-28-21 0 0,0 0 0 16,35 11 0-16,-35-11 0 0,0 0 0 0,37-1 0 0,-37 1 0 0,0 0 0 15,43-23 0-15,-43 23 0 0,0 0 0 0,40-32 0 16,-40 32 0-16,0 0 0 16,25-25 0-16,-25 25 0 0,0 0 0 0,20-30 0 0,-20 30 0 15,0 0 0-15,12-38 0 0,-12 38 0 0,0 0 0 16,7-27 0-16,-7 27 0 0,0 0 0 0,-3-30 0 16,3 30 0-16,0 0 0 0,-4-22 0 0,4 22 0 0,0 0 0 0,-2-11 0 0,2 11 0 0,0 0 0 0,-15-10 0 31,15 10 0-31,0 0 0 0,-19 6 0 0,19-6 0 15,0 0 0-15,-13 9 0 0,13-9 0 0,0 0 0 0,-10 18 0 16,10-18 0-16,0 0 0 0,-5 29 0 0,5-29 0 0,0 0 0 16,4 35 0-16,-4-35 0 0,0 0 0 0,14 34 0 0,-14-34 0 15,0 0 0-15,23 33 0 0,-23-33 0 16,0 0 0-16,33 28 0 0,-33-28 0 0,0 0 0 0,25 17 0 16,-25-17 0-16,0 0 0 0,30 11 0 0,-30-11 0 0,0 0 0 0,35 1 0 15,-35-1 0-15,0 0 0 0,33-17 0 0,-33 17 0 0,0 0 0 16,27-28 0-16,-27 28 0 0,0 0 0 0,21-38 0 15,-21 38 0-15,0 0 0 0,14-41 0 0,-14 41 0 16,0 0 0-16,7-29 0 0,-7 29 0 0,0 0 0 0,3-29 0 16,-3 29 0-16,0 0 0 0,2-20 0 0,-2 20 0 15,0 0 0-15,-5-17 0 0,5 17 0 0,0 0 0 16,-5-10 0-16,5 10 0 0,0 0 0 0,-4-7 0 0,4 7 0 16,0 0 0-16,-2 5 0 0,2-5 0 0,0 0 0 15,9 30 0-15,-9-30 0 0,0 0 0 0,18 37 0 16,-18-37 0-16,0 0 0 0,35 50 0 0,-35-50 0 0,0 0 0 15,37 42 0-15,-37-42 0 0,0 0 0 0,47 45 0 16,-47-45 0-16,0 0 0 0,49 39 0 0,-49-39 0 16,0 0 0-1,47 29 0-15,-47-29 0 0,0 0 0 0,46 10 0 16,-46-10 0-16,0 0 0 0,43-3 0 0,-43 3 0 0,0 0 0 16,56-20 0-16</inkml:trace>
  <inkml:trace contextRef="#ctx0" brushRef="#br0" timeOffset="34365.237">9057 12003 2048 0,'0'0'0'0,"14"-1"0"0,-14 1 0 16,0 0 0-16,26-1 0 0,-26 1 0 0,0 0 0 0,43-1 0 15,-43 1 0-15,0 0 0 0,57 1 0 16,-57-1 0-16,0 0 0 0,73 1 0 0,-73-1 0 16,0 0 0-16,74 0 0 0,-74 0 0 0,0 0 0 15,89 1 0-15,-89-1 0 0,0 0 0 0,89 1 0 0,-89-1 0 0,0 0 0 0,105 1 0 16,-105-1 0-16,103 0 0 0,-103 0 0 0,96 0 0 0,-96 0 0 15,94 1 0-15,-94-1 0 0,94-1 0 0,-94 1 0 0,93-1 0 16,-93 1 0-16,97 0 0 0,-97 0 0 0,100-1 0 16,-100 1 0-1,102 1 0-15,-102-1 0 0,104 0 0 0,-104 0 0 16,107 0 0-16,-14 0 0 0,-93 0 0 0,94 0 0 0,-94 0 0 16,102-3 0-16,-102 3 0 0,112-3 0 0,-15 1 0 15,-97 2 0-15,104-1 0 0,-12 1 0 0,-92 0 0 16,105-2 0-16,-10 1 0 0,-95 1 0 0,0 0 0 0,126 1 0 15,-11 2 0-15,-18-2 0 0,-97-1 0 0,0 0 0 16,125 4 0-16,-10-2 0 0,-115-2 0 0,114 2 0 0,-17-1 0 0,-97-1 0 0,0 0 0 16,131 4 0-16,-14-1 0 0,-16 3 0 0,-101-6 0 15,111 7 0-15,-7 1 0 16,-104-8 0-16,114 14 0 0,-8-2 0 0,-106-12 0 0,116 12 0 0,-12-1 0 0,-104-11 0 16,111 10 0-16,-12-2 0 0,-99-8 0 0,0 0 0 15,126 6 0-15,-126-6 0 0,134 7 0 0,-134-7 0 0,130 5 0 16,-21 1 0-16,-109-6 0 0,104 3 0 0,-12 2 0 15,-92-5 0-15,99 6 0 0,-99-6 0 0,108 8 0 16,-108-8 0 0,115 10 0-16,-115-10 0 0,118 9 0 0,-118-9 0 0,114 8 0 15,-114-8 0-15,111 6 0 0,-111-6 0 0,104 7 0 16,-104-7 0-16,99 6 0 0,-99-6 0 0,94 4 0 16,-94-4 0-16,0 0 0 0,87 3 0 0,-87-3 0 15,0 0 0-15,106 5 0 0,-106-5 0 0,100 3 0 0,-100-3 0 16,0 0 0-16,84 3 0 0,-84-3 0 0,0 0 0 0,89 3 0 0,-89-3 0 0,0 0 0 15,78 4 0-15,-78-4 0 0,0 0 0 0,67 5 0 16,-67-5 0-16,0 0 0 16,61 4 0-16,-61-4 0 0,0 0 0 0,40 2 0 0,-40-2 0 0,0 0 0 15,19 3 0-15,-19-3 0 0,0 0 0 0,9 3 0 0,-9-3 0 16,0 0 0-16,-6-4 0 0</inkml:trace>
  <inkml:trace contextRef="#ctx0" brushRef="#br0" timeOffset="35562.1939">10065 12688 2048 0,'0'0'0'0,"0"0"0"0,0 0 0 0,0 0 0 15,0 1 0-15,0-1 0 0,0 0 0 16,4-8 0-16,-4 8 0 0,0 0 0 0,3-9 0 15,-3 9 0-15,0 0 0 0,0-21 0 0,0 21 0 0,0 0 0 16,0-18 0-16,0 18 0 0,0 0 0 0,-7-21 0 0,7 21 0 0,0 0 0 16,-19-23 0-16,19 23 0 0,0 0 0 0,-29-21 0 0,29 21 0 15,0 0 0-15,-21-14 0 16,21 14 0-16,0 0 0 0,-31-8 0 0,31 8 0 0,0 0 0 16,-45-3 0-16,45 3 0 0,0 0 0 0,-48 4 0 15,48-4 0-15,0 0 0 0,-48 12 0 0,48-12 0 16,0 0 0-16,-38 16 0 0,38-16 0 0,0 0 0 0,-36 33 0 15,36-33 0-15,0 0 0 0,-29 37 0 0,29-37 0 16,0 0 0-16,-21 39 0 0,21-39 0 0,0 0 0 16,-15 50 0-16,15-50 0 0,0 0 0 0,-3 52 0 0,3-52 0 0,0 0 0 15,10 52 0-15,-10-52 0 0,0 0 0 0,27 56 0 16,-27-56 0-16,0 0 0 0,36 41 0 0,-36-41 0 16,0 0 0-16,46 38 0 0,-46-38 0 0,0 0 0 15,33 25 0-15,-33-25 0 0,0 0 0 16,43 17 0-16,-43-17 0 0,0 0 0 0,51 5 0 0,-51-5 0 15,0 0 0-15,47-3 0 0,-47 3 0 0,0 0 0 16,46-13 0-16,-46 13 0 0,0 0 0 0,40-18 0 16,-40 18 0-16,0 0 0 0,32-28 0 0,-32 28 0 15,0 0 0-15,22-34 0 0,-22 34 0 0,0 0 0 16,16-47 0-16,-16 47 0 0,0 0 0 0,5-58 0 0,-5 58 0 0,0 0 0 16,-7-60 0-16,7 60 0 0,0 0 0 0,-17-58 0 15,17 58 0-15,0 0 0 0,-20-54 0 0,20 54 0 0,0 0 0 16,-26-47 0-16,26 47 0 0,0 0 0 0,-33-50 0 0,33 50 0 15,0 0 0-15,-33-43 0 16,33 43 0-16,0 0 0 0,-21-29 0 0,21 29 0 0,0 0 0 16,-24-23 0-16,24 23 0 0,0 0 0 0,-15-15 0 15,15 15 0-15,0 0 0 0,-11-7 0 0,11 7 0 0,0 0 0 0,-7-10 0 0,7 10 0 0,0 0 0 16,-5-5 0-16,5 5 0 0,0 0 0 0,3 9 0 16,-3-9 0-1,0 0 0-15,21 21 0 0,-21-21 0 0,0 0 0 16,28 24 0-16,-28-24 0 0,0 0 0 0,37 19 0 0,-37-19 0 15,0 0 0-15,43 17 0 0,-43-17 0 0,0 0 0 16,44 13 0-16,-44-13 0 0,0 0 0 0,45 9 0 16,-45-9 0-16,0 0 0 0,51 3 0 0,-51-3 0 15,0 0 0-15,53-1 0 0,-53 1 0 0,0 0 0 0,52-6 0 16,-52 6 0-16,0 0 0 0,51-10 0 0,-51 10 0 16,0 0 0-16,43-16 0 0,-43 16 0 0,0 0 0 15,35-24 0-15,-35 24 0 0,0 0 0 0,23-18 0 0,-23 18 0 16,0 0 0-16,11-23 0 0,-11 23 0 0,0 0 0 15,-5-25 0-15,5 25 0 0,0 0 0 0,-6-16 0 16,6 16 0-16,0 0 0 0,-15-13 0 0,-4 4 0 0</inkml:trace>
  <inkml:trace contextRef="#ctx0" brushRef="#br0" timeOffset="36006.6188">10581 12669 2048 0,'0'0'0'0,"1"0"0"16,-1 0 0-16,0 0 0 0,0 2 0 0,0-2 0 15,0 0 0-15,0 0 0 0,0 0 0 0,0 0 0 16,13-9 0-16,-13 9 0 0,0 0 0 0,29-8 0 15,-29 8 0-15,0 0 0 0,45-6 0 0,-45 6 0 16,0 0 0-16,55-2 0 0,-55 2 0 0,0 0 0 0,54-1 0 0,-54 1 0 0,0 0 0 16,37 0 0-16,-37 0 0 0,0 0 0 0,42 1 0 15,-42-1 0-15,0 0 0 16,42 1 0-16,-42-1 0 0,0 0 0 0,31 0 0 0,-31 0 0 16,0 0 0-16,30 2 0 0,-30-2 0 0,21 0 0 15</inkml:trace>
  <inkml:trace contextRef="#ctx0" brushRef="#br0" timeOffset="36331.1785">10568 12773 2048 0,'0'0'0'0,"2"0"0"16,-2 0 0-16,0 0 0 0,12 0 0 0,-12 0 0 16,0 0 0-16,17-1 0 0,-17 1 0 0,0 0 0 0,22-1 0 15,-22 1 0-15,0 0 0 0,30 0 0 0,-30 0 0 16,0 0 0-16,35 2 0 0,-35-2 0 0,0 0 0 0,40 3 0 16,-40-3 0-16,0 0 0 0,46 3 0 0,-46-3 0 15,0 0 0-15,49 2 0 0,-49-2 0 0,0 0 0 16,56 2 0-16,-56-2 0 15,0 0 0-15,60 4 0 0,-60-4 0 0,0 0 0 0,60 5 0 16,-60-5 0-16,0 0 0 0,56 5 0 0,-56-5 0 16,0 0 0-16,52 0 0 0,-52 0 0 0,0 0 0 0,38-4 0 15,-38 4 0-15,22-2 0 0</inkml:trace>
  <inkml:trace contextRef="#ctx0" brushRef="#br0" timeOffset="37036.6695">11745 12312 2048 0,'0'0'0'0,"2"-3"0"16,-2 3 0-16,0 0 0 0,4-6 0 0,-4 6 0 0,0 0 0 15,10-6 0-15,-10 6 0 0,0 0 0 0,15-5 0 0,-15 5 0 16,0 0 0-16,22-2 0 0,-22 2 0 0,0 0 0 15,29 1 0-15,-29-1 0 0,0 0 0 0,30 4 0 0,-30-4 0 16,0 0 0-16,31 6 0 0,-31-6 0 0,0 0 0 0,34 7 0 16,-34-7 0-16,0 0 0 15,32 10 0-15,-32-10 0 0,0 0 0 0,31 12 0 16,-31-12 0-16,0 0 0 0,24 13 0 0,-24-13 0 0,0 0 0 16,16 14 0-16,-16-14 0 0,0 0 0 0,13 15 0 0,-13-15 0 0,0 0 0 0,5 17 0 15,-5-17 0-15,0 0 0 0,-3 21 0 0,3-21 0 16,0 0 0-16,-12 22 0 0,12-22 0 0,0 0 0 0,-23 22 0 15,23-22 0-15,0 0 0 0,-28 23 0 0,28-23 0 16,0 0 0 0,-38 23 0-16,38-23 0 0,0 0 0 0,-39 22 0 0,39-22 0 15,0 0 0-15,-39 21 0 0,39-21 0 0,0 0 0 16,-33 23 0-16,33-23 0 0,0 0 0 0,-24 23 0 16,24-23 0-16,0 0 0 0,-14 22 0 0,14-22 0 0,0 0 0 15,-5 21 0-15,5-21 0 0,0 0 0 0,5 20 0 16,-5-20 0-16,0 0 0 0,14 21 0 0,-14-21 0 15,0 0 0-15,26 17 0 0,-26-17 0 0,0 0 0 0,31 14 0 16,-31-14 0-16,0 0 0 0,39 11 0 0,-39-11 0 16,0 0 0-16,45 7 0 0,-45-7 0 0,0 0 0 15,44 6 0-15,-44-6 0 0,0 0 0 0,46 2 0 16,-46-2 0-16,0 0 0 0,40 0 0 0,-40 0 0 0,0 0 0 0,35-2 0 0,-35 2 0 16,0 0 0-16,27 0 0 0,-27 0 0 0,0 0 0 0,18 0 0 15,-18 0 0-15,0 0 0 0,8 0 0 0,-8 0 0 16,0 0 0-16,4-2 0 0</inkml:trace>
  <inkml:trace contextRef="#ctx0" brushRef="#br0" timeOffset="37605.9117">12018 13076 2048 0,'0'0'0'15,"0"0"0"-15,0 0 0 0,0 0 0 0,1 0 0 16,-1 0 0-16,0 0 0 0,1-1 0 0,-1 1 0 0,0 0 0 16,1-3 0-16,-1 3 0 0,0 0 0 0,0-2 0 15,0 2 0-15,0 0 0 0,-1-1 0 0,1 1 0 16,0 0 0-16,-3-3 0 0,3 3 0 0,0 0 0 0,-7 0 0 0,7 0 0 16,0 0 0-16,-12 6 0 0,12-6 0 0,0 0 0 0,-12 7 0 15,12-7 0-15,0 0 0 16,-10 10 0-16,10-10 0 0,0 0 0 0,-8 9 0 15,8-9 0-15,0 0 0 0,-7 7 0 0,7-7 0 0,0 0 0 16,-1 9 0-16,1-9 0 0,0 0 0 0,4 7 0 0,-4-7 0 0,0 0 0 16,9 4 0-16,-9-4 0 0,0 0 0 0,14 1 0 15,-14-1 0-15,0 0 0 0,17-3 0 0,-17 3 0 16,0 0 0-16,17-4 0 0,-17 4 0 0,0 0 0 0,16-6 0 16,-16 6 0-16,0 0 0 0,9-8 0 0,-9 8 0 15,0 0 0-15,7-8 0 0,-7 8 0 0,0 0 0 16,0-9 0-16,0 9 0 0,0 0 0 15,-5-12 0-15,5 12 0 0,0 0 0 0,-8-11 0 16,8 11 0-16,0 0 0 0,-10-7 0 0,10 7 0 16,0 0 0-16,-14-5 0 0,14 5 0 0,0 0 0 0,-19 3 0 15,19-3 0-15,0 0 0 0,-25 11 0 0,25-11 0 16,0 0 0-16,-18 17 0 0,18-17 0 0,0 0 0 16,-9 12 0-16</inkml:trace>
  <inkml:trace contextRef="#ctx0" brushRef="#br0" timeOffset="38838.0877">10106 11679 2048 0,'0'0'0'0,"0"1"0"0,0-1 0 16,0 0 0-16,0 0 0 0,0 0 0 15,0 0 0-15,0 0 0 0,0 0 0 0,0 0 0 0,3-1 0 16,-3 1 0-16,0 0 0 0,4-1 0 0,-4 1 0 0,0 0 0 0,2-1 0 16,-2 1 0-16,0 0 0 0,10-4 0 0,-10 4 0 0,0 0 0 15,9-4 0-15,-9 4 0 0,0 0 0 0,17-13 0 16,-17 13 0-16,0 0 0 0,23-21 0 0,-23 21 0 15,0 0 0-15,25-28 0 0,-25 28 0 0,0 0 0 0,18-22 0 16,-18 22 0-16,0 0 0 0,17-24 0 0,-17 24 0 16,0 0 0-1,14-18 0-15,-14 18 0 0,0 0 0 0,12-20 0 0,-12 20 0 16,0 0 0-16,8-15 0 0,-8 15 0 0,0 0 0 16,5-8 0-16,-5 8 0 0,0 0 0 0,2-4 0 15,-2 4 0-15,0 0 0 0,5-4 0 0,-5 4 0 16,0 0 0-16,3-5 0 0,-3 5 0 0,0 0 0 0,6 11 0 15,-6-11 0-15,0 0 0 0,5 12 0 0,-5-12 0 16,0 0 0-16,5 19 0 0,-5-19 0 0,0 0 0 0,10 28 0 16,-10-28 0-16,0 0 0 0,10 38 0 0,-10-38 0 15,0 0 0-15,9 42 0 0,-9-42 0 0,0 0 0 16,8 30 0-16,-8-30 0 0,0 0 0 0,7 27 0 16,-7-27 0-16,0 0 0 0,12 34 0 0,-12-34 0 15,0 0 0-15,7 22 0 0,-7-22 0 0,0 0 0 0,6 12 0 16,-6-12 0-16,0 0 0 0,5 16 0 0,-5-16 0 15,0 0 0-15,4 11 0 0,-4-11 0 0,0 0 0 0,2 7 0 16,-2-7 0-16,0 0 0 0,1 4 0 0,-1-4 0 16,0 0 0-16,0 1 0 0,0-1 0 0,0 0 0 0,-1-1 0 0,1 1 0 0,-5-4 0 15</inkml:trace>
  <inkml:trace contextRef="#ctx0" brushRef="#br0" timeOffset="39919.0913">10232 13020 2048 0,'0'0'0'0,"1"1"0"0,-1-1 0 0,0 0 0 16,9-6 0-16,-9 6 0 0,0 0 0 0,7-7 0 0,-7 7 0 15,0 0 0-15,16-10 0 0,-16 10 0 0,0 0 0 16,14-7 0-16,-14 7 0 0,0 0 0 0,21-5 0 16,-21 5 0-16,0 0 0 0,16 0 0 0,-16 0 0 0,0 0 0 15,21 5 0-15,-21-5 0 0,0 0 0 0,22 16 0 16,-22-16 0-16,0 0 0 0,23 22 0 0,-23-22 0 16,0 0 0-1,17 17 0-15,-17-17 0 0,0 0 0 0,14 29 0 0,-14-29 0 16,0 0 0-16,14 36 0 0,-14-36 0 0,0 0 0 15,2 46 0-15,-2-46 0 0,0 0 0 0,-8 47 0 0,8-47 0 16,0 0 0-16,-9 43 0 0,9-43 0 0,0 0 0 16,-24 44 0-16,24-44 0 0,0 0 0 0,-24 42 0 15,24-42 0-15,0 0 0 0,-27 31 0 0,27-31 0 16,0 0 0-16,-34 29 0 0,34-29 0 0,0 0 0 0,-26 19 0 16,26-19 0-16,0 0 0 0,-24 17 0 0,24-17 0 15,0 0 0-15,-18 13 0 0,18-13 0 16,0 0 0-16,-9 7 0 0,9-7 0 0,0 0 0 0,-5 8 0 0,5-8 0 15,0 0 0-15,-2 6 0 0,2-6 0 0,0 0 0 16,9 6 0-16,-9-6 0 0,0 0 0 0,33 7 0 0,-33-7 0 16,0 0 0-16,29 5 0 15,-29-5 0-15,0 0 0 0,49 4 0 0,-49-4 0 0,0 0 0 16,59 2 0-16,-59-2 0 0,0 0 0 0,59 2 0 16,-59-2 0-16,0 0 0 0,54 2 0 0,-54-2 0 15,0 0 0-15,34 2 0 0,-34-2 0 0,0 0 0 0,33 3 0 16,-33-3 0-16,0 0 0 0,21 1 0 0,-21-1 0 15,0 0 0-15,19 6 0 0,-19-6 0 0,0 0 0 16,13 4 0-16,-7-2 0 0</inkml:trace>
  <inkml:trace contextRef="#ctx0" brushRef="#br0" timeOffset="87402.0233">19687 10907 2048 0,'0'0'0'0,"1"0"0"0,-1 0 0 0,0 0 0 0,-9-5 0 0,9 5 0 15,0 0 0 1,-17-17 0-16,17 17 0 0,0 0 0 0,-13-14 0 0,13 14 0 0,0 0 0 0,-13-19 0 0,13 19 0 31,0 0 0-31,-22-23 0 0,22 23 0 0,0 0 0 0,-17-18 0 16,17 18 0-16,0 0 0 0,-18-17 0 0,18 17 0 0,0 0 0 0,-24-17 0 0,24 17 0 15,0 0 0-15,-32-13 0 0,32 13 0 0,0 0 0 16,-25-9 0-16,25 9 0 0,0 0 0 0,-40-2 0 0,40 2 0 16,0 0 0-16,-49 5 0 0,49-5 0 0,0 0 0 15,-46 12 0-15,46-12 0 16,0 0 0-16,-39 19 0 0,39-19 0 0,0 0 0 0,-45 40 0 0,45-40 0 16,0 0 0-16,-37 44 0 0,37-44 0 0,0 0 0 15,-36 61 0-15,36-61 0 0,0 0 0 0,-29 60 0 16,29-60 0-16,0 0 0 0,-24 73 0 0,24-73 0 15,0 0 0-15,-17 66 0 0,17-66 0 0,0 0 0 0,-4 72 0 16,4-72 0-16,0 0 0 16,5 63 0-16,-5-63 0 0,0 0 0 0,14 51 0 0,-14-51 0 15,0 0 0-15,24 46 0 0,-24-46 0 0,0 0 0 16,39 47 0-16,-39-47 0 0,0 0 0 0,47 37 0 16,-47-37 0-16,0 0 0 0,34 23 0 0,-34-23 0 0,0 0 0 15,45 8 0-15,-45-8 0 0,0 0 0 0,34 3 0 16,-34-3 0-16,0 0 0 0,42-19 0 0,-42 19 0 15,0 0 0-15,41-31 0 0,-41 31 0 0,0 0 0 0,40-51 0 16,-40 51 0-16,0 0 0 0,34-56 0 0,-34 56 0 16,0 0 0-16,25-76 0 0,-25 76 0 0,0 0 0 15,18-72 0-15,-18 72 0 0,0 0 0 0,14-81 0 0,-14 81 0 16,0 0 0-16,3-69 0 0,-3 69 0 0,0 0 0 16,-7-63 0-16,7 63 0 0,0 0 0 0,-21-58 0 15,21 58 0-15,0 0 0 0,-25-45 0 0,25 45 0 16,0 0 0-16,-31-37 0 0,31 37 0 0,0 0 0 0,-20-24 0 15,20 24 0-15,0 0 0 0,-24-16 0 0,24 16 0 16,0 0 0-16,-18-10 0 0,18 10 0 0,0 0 0 16,-10-7 0-16,10 7 0 0,0 0 0 0,-4-2 0 0,4 2 0 15,0 0 0-15,-7-2 0 0,7 2 0 0,0 0 0 16,-7-4 0-16,7 4 0 0,0 0 0 0,7 7 0 16,-7-7 0-16,0 0 0 0,19 16 0 0,-19-16 0 0,0 0 0 15,30 18 0-15,-30-18 0 0,0 0 0 16,40 14 0-16,-40-14 0 0,0 0 0 0,46 8 0 0,-46-8 0 15,0 0 0-15,57-2 0 0,-57 2 0 0,0 0 0 0,67-12 0 16,-67 12 0-16,0 0 0 0,58-17 0 0,-58 17 0 16,0 0 0-16,62-26 0 0,-62 26 0 0,0 0 0 15,50-31 0-15,-50 31 0 0,0 0 0 0,52-45 0 16,-52 45 0-16,0 0 0 0,44-48 0 0,-44 48 0 0,0 0 0 16,33-40 0-16,-33 40 0 0,0 0 0 15,19-26 0-15,-19 26 0 0,0 0 0 0,12-12 0 0,-12 12 0 16,0 0 0-16,5-6 0 0,-5 6 0 0,-1-1 0 15</inkml:trace>
  <inkml:trace contextRef="#ctx0" brushRef="#br0" timeOffset="89727.8908">17953 11026 2048 0,'0'0'0'0,"1"1"0"15,-1-1 0-15,0 0 0 0,-9-7 0 0,9 7 0 16,0 0 0-16,-17-16 0 0,17 16 0 0,0 0 0 0,-13-13 0 15,13 13 0-15,0 0 0 0,-20-19 0 0,20 19 0 16,0 0 0-16,-13-14 0 0,13 14 0 0,0 0 0 0,-20-17 0 16,20 17 0-16,0 0 0 0,-31-12 0 0,31 12 0 15,0 0 0-15,-23-9 0 0,23 9 0 0,0 0 0 16,-29-2 0-16,29 2 0 0,0 0 0 0,-37-1 0 0,37 1 0 16,0 0 0-16,-43 3 0 0,43-3 0 0,0 0 0 15,-48 12 0-15,48-12 0 0,0 0 0 0,-45 23 0 16,45-23 0-16,0 0 0 0,-37 33 0 0,37-33 0 0,0 0 0 15,-40 49 0-15,40-49 0 16,0 0 0-16,-28 56 0 0,28-56 0 0,0 0 0 0,-27 56 0 0,27-56 0 16,0 0 0-16,-18 56 0 0,18-56 0 0,0 0 0 15,-15 75 0-15,15-75 0 0,0 0 0 16,-3 70 0-16,3-70 0 0,0 0 0 0,4 60 0 0,-4-60 0 0,0 0 0 16,11 57 0-16,-11-57 0 0,0 0 0 0,9 38 0 15,-9-38 0-15,0 0 0 0,18 37 0 0,-18-37 0 16,0 0 0-16,34 31 0 0,-34-31 0 0,0 0 0 0,41 17 0 15,-41-17 0-15,0 0 0 0,42-3 0 0,-42 3 0 16,0 0 0-16,35-16 0 0,-35 16 0 0,0 0 0 16,36-39 0-16,-36 39 0 0,0 0 0 0,31-52 0 0,-31 52 0 15,0 0 0-15,29-72 0 0,-29 72 0 0,0 0 0 16,24-79 0-16,-24 79 0 0,0 0 0 16,23-96 0-16,-23 96 0 0,18-92 0 0,-18 92 0 0,0 0 0 0,11-84 0 15,-11 84 0-15,0 0 0 16,9-96 0-16,-9 96 0 0,0 0 0 0,10-87 0 0,-10 87 0 0,0 0 0 15,8-89 0-15,-8 89 0 0,0 0 0 0,4-76 0 16,-4 76 0-16,0 0 0 0,4-49 0 16,-4 49 0-16,0 0 0 0,1-25 0 0,-1 25 0 0,0 0 0 0,-8-40 0 15,8 40 0-15,0 0 0 0,-5-31 0 0,5 31 0 16,0 0 0-16,-4-20 0 0,4 20 0 0,0 0 0 16,-5 3 0-16,5-3 0 0,0 0 0 0,-5 7 0 0,5-7 0 15,0 0 0-15,-1 41 0 0,1-41 0 0,0 0 0 16,-4 54 0-16,4-54 0 0,0 0 0 0,-6 75 0 15,6-75 0-15,0 0 0 0,-5 74 0 0,5-74 0 16,0 0 0-16,-1 97 0 0,1-97 0 0,0 93 0 16,0-93 0-16,0 0 0 0,2 83 0 0,-2-83 0 0,0 0 0 15,5 92 0-15,-5-92 0 0,0 0 0 0,6 85 0 16,-6-85 0-16,0 0 0 0,17 87 0 16,-17-87 0-16,0 0 0 0,18 73 0 0,-18-73 0 0,0 0 0 15,26 69 0-15,-26-69 0 0,0 0 0 0,32 52 0 16,-32-52 0-16,0 0 0 0,35 40 0 0,-35-40 0 15,0 0 0-15,43 31 0 0,-43-31 0 0,0 0 0 0,50 18 0 16,-50-18 0-16,0 0 0 0,48 2 0 0,-48-2 0 16,0 0 0-16,52-12 0 0,-52 12 0 0,0 0 0 15,44-21 0-15,-44 21 0 0,0 0 0 0,38-29 0 16,-38 29 0-16,0 0 0 0,22-40 0 0,-22 40 0 0,0 0 0 16,12-50 0-16,0-3 0 0</inkml:trace>
  <inkml:trace contextRef="#ctx0" brushRef="#br0" timeOffset="90165.391">18285 10840 2048 0,'0'0'0'0,"1"2"0"0,-1-2 0 0,0 0 0 0,0 1 0 15,0-1 0-15,0 0 0 0,-7 2 0 0,7-2 0 16,0 0 0-16,-7 4 0 0,7-4 0 0,0 0 0 15,-4 1 0-15,4-1 0 0,0 0 0 0,0 8 0 0,0-8 0 16,0 0 0-16,1 7 0 0,-1-7 0 0,0 0 0 16,14 7 0-16,-14-7 0 0,0 0 0 0,24 6 0 15,-24-6 0-15,0 0 0 0,38-5 0 0,-38 5 0 16,0 0 0-16,53-11 0 0,-53 11 0 0,0 0 0 16,60-13 0-16,-60 13 0 0,0 0 0 0,58-14 0 0,-58 14 0 15,0 0 0-15,38-9 0 0,-38 9 0 0,0 0 0 16,44-5 0-16,-44 5 0 0,0 0 0 0,47-5 0 15,-47 5 0-15,0 0 0 0,48-1 0 0,-48 1 0 0,0 0 0 16,35 1 0-16</inkml:trace>
  <inkml:trace contextRef="#ctx0" brushRef="#br0" timeOffset="90569.6242">18313 11067 2048 0,'0'0'0'0,"0"1"0"0,0-1 0 0,0 0 0 16,6 0 0-16,-6 0 0 0,0 0 0 0,14 1 0 16,-14-1 0-16,0 0 0 0,18 3 0 0,-18-3 0 15,0 0 0-15,23 4 0 0,-23-4 0 0,0 0 0 0,31 7 0 16,-31-7 0-16,0 0 0 0,32 2 0 0,-32-2 0 0,0 0 0 0,32 2 0 16,-32-2 0-16,0 0 0 0,36-2 0 0,-36 2 0 0,0 0 0 15,41-5 0-15,-41 5 0 16,0 0 0-16,45-9 0 0,-45 9 0 0,0 0 0 0,46-10 0 0,-46 10 0 15,0 0 0-15,50-5 0 0,-50 5 0 0,0 0 0 16,44 4 0-16,-44-4 0 0,34 4 0 0</inkml:trace>
  <inkml:trace contextRef="#ctx0" brushRef="#br0" timeOffset="91263.2818">19802 11473 2048 0,'0'0'0'16,"-3"0"0"-16,3 0 0 0,0 0 0 0,-2 0 0 15,2 0 0-15,0 0 0 0,0 0 0 0,0 0 0 16,0 0 0-16,1 0 0 0,-1 0 0 0,0 0 0 16,1 0 0-16,-1 0 0 0,0 0 0 0,0-1 0 15,0 1 0-15,0 0 0 0,1-8 0 0,-1 8 0 0,0 0 0 16,3-20 0-16,-3 20 0 0,0 0 0 0,9-33 0 15,-9 33 0-15,0 0 0 0,13-38 0 0,-13 38 0 0,0 0 0 16,20-49 0-16,-20 49 0 0,0 0 0 0,24-51 0 16,-24 51 0-16,0 0 0 0,20-40 0 0,-20 40 0 15,0 0 0-15,15-29 0 0,-15 29 0 0,0 0 0 16,12-17 0-16,-12 17 0 0,0 0 0 0,13-7 0 0,-13 7 0 0,0 0 0 0,17 5 0 0,-17-5 0 16,0 0 0-16,18 16 0 0,-18-16 0 0,0 0 0 15,19 34 0 1,-19-34 0-16,0 0 0 0,10 51 0 0,-10-51 0 0,0 0 0 15,2 65 0-15,-2-65 0 0,0 0 0 0,-1 74 0 16,1-74 0-16,0 0 0 0,-4 80 0 0,4-80 0 16,0 0 0-16,-4 77 0 0,4-77 0 0,0 0 0 15,-6 71 0-15,6-71 0 0,0 0 0 0,-4 61 0 0,4-61 0 16,0 0 0-16,-2 50 0 0,2-50 0 0,0 0 0 0,2 41 0 16,-2-41 0-16,0 0 0 0,4 27 0 0,-4-27 0 15,0 0 0-15,12 4 0 0,-3-7 0 0</inkml:trace>
  <inkml:trace contextRef="#ctx0" brushRef="#br0" timeOffset="91580.0004">20560 11001 2048 0,'0'0'0'0,"-2"-1"0"15,2 1 0-15,0 0 0 0,-4-2 0 0,4 2 0 16,0 0 0-16,-2-1 0 0,2 1 0 0,0 0 0 0,-1 0 0 15,1 0 0-15,0 0 0 0,-3 7 0 0,3-7 0 16,0 0 0-16,-7 18 0 0,7-18 0 0,0 0 0 16,-9 24 0-16,9-24 0 0,0 0 0 0,-5 27 0 0,5-27 0 0,0 0 0 15,-4 24 0-15,4-24 0 0,-1 15 0 0</inkml:trace>
  <inkml:trace contextRef="#ctx0" brushRef="#br0" timeOffset="91807.8439">20584 11312 2048 0,'0'0'0'0,"0"0"0"16,0 0 0-16,0 0 0 0,-1 2 0 0,1-2 0 15,0 0 0-15,-1 5 0 0,1-5 0 0,0 0 0 0,-3 13 0 16,3-13 0-16,0 0 0 0,-6 23 0 15,6-23 0-15,0 0 0 0,-7 26 0 0,7-26 0 0,0 0 0 16,-5 23 0-16,5-23 0 0,0 0 0 0,1 16 0 16,-1-16 0-16,2 8 0 0</inkml:trace>
  <inkml:trace contextRef="#ctx0" brushRef="#br0" timeOffset="92336.1368">21041 11028 2048 0,'0'0'0'0,"-6"-18"0"16,6 18 0-16,0 0 0 0,-9-28 0 0,9 28 0 15,0 0 0-15,-13-33 0 0,13 33 0 0,0 0 0 16,-13-34 0-16,13 34 0 0,0 0 0 0,-17-33 0 0,17 33 0 16,0 0 0-16,-16-31 0 0,16 31 0 0,0 0 0 15,-14-29 0-15,14 29 0 0,0 0 0 0,-7-22 0 16,7 22 0-16,0 0 0 0,-1-27 0 0,1 27 0 16,0 0 0-16,10-24 0 0,-10 24 0 0,0 0 0 0,24-22 0 15,-24 22 0-15,0 0 0 0,41-19 0 0,-41 19 0 16,0 0 0-16,47-16 0 0,-47 16 0 0,0 0 0 15,56-12 0-15,-56 12 0 0,0 0 0 0,62-9 0 16,-62 9 0-16,0 0 0 0,70-4 0 0,-70 4 0 0,0 0 0 16,75-2 0-16,-75 2 0 0,0 0 0 0,51-1 0 0,-51 1 0 0,0 0 0 15,87 3 0-15,-87-3 0 0,0 0 0 0,100 1 0 16,-100-1 0-16,0 0 0 16,95-1 0-16,-95 1 0 0,0 0 0 0,90-2 0 0,-90 2 0 15,0 0 0-15,81-4 0 0,-81 4 0 0,0 0 0 16,70-8 0-16,-70 8 0 0,0 0 0 0,62-9 0 0,-62 9 0 0,0 0 0 0,49-10 0 0,-49 10 0 15,0 0 0-15,40-10 0 0,-40 10 0 0,0 0 0 16,26-7 0-16,-26 7 0 0,0 0 0 0,12-6 0 0,-12 6 0 16,0 0 0-16,6-3 0 0</inkml:trace>
  <inkml:trace contextRef="#ctx0" brushRef="#br0" timeOffset="92820.834">21334 10749 2048 0,'0'0'0'16,"6"2"0"-16,-6-2 0 0,0 0 0 0,10 2 0 15,-10-2 0 1,0 0 0-16,18 11 0 0,-18-11 0 0,0 0 0 0,18 19 0 16,-18-19 0-16,0 0 0 0,19 30 0 0,-19-30 0 15,0 0 0-15,17 39 0 0,-17-39 0 0,0 0 0 16,12 47 0-16,-12-47 0 0,0 0 0 0,9 53 0 0,-9-53 0 15,0 0 0-15,8 60 0 0,-8-60 0 0,0 0 0 16,6 64 0-16,-6-64 0 0,0 0 0 0,3 65 0 16,-3-65 0-16,0 0 0 0,1 67 0 0,-1-67 0 15,0 0 0-15,-4 64 0 0,4-64 0 0,0 0 0 0,-10 57 0 16,10-57 0-16,0 0 0 0,-14 51 0 0,14-51 0 0,0 0 0 0,-20 43 0 16,20-43 0-16,0 0 0 0,-28 35 0 0,28-35 0 15,0 0 0-15,-34 27 0 0,34-27 0 0,0 0 0 0,-42 16 0 16,42-16 0-16,0 0 0 0,-46 6 0 0,46-6 0 15,0 0 0 1,-42-6 0-16,42 6 0 0,0 0 0 0,-32-21 0 0,32 21 0 16,0 0 0-16,-19-40 0 0,19 40 0 0,-8-32 0 15</inkml:trace>
  <inkml:trace contextRef="#ctx0" brushRef="#br0" timeOffset="93239.5129">21652 10683 2048 0,'0'0'0'0,"1"0"0"0,-1 0 0 16,0 0 0-16,1 7 0 0,-1-7 0 0,0 0 0 0,1 14 0 15,-1-14 0-15,0 0 0 0,-4 32 0 0,4-32 0 16,0 0 0-16,-8 44 0 0,8-44 0 0,0 0 0 16,-11 60 0-16,11-60 0 0,0 0 0 0,-12 64 0 15,12-64 0-15,0 0 0 0,-11 68 0 0,11-68 0 0,0 0 0 16,-6 67 0-16,6-67 0 0,0 0 0 0,2 68 0 16,-2-68 0-16,0 0 0 0,8 68 0 0,-8-68 0 15,0 0 0-15,14 65 0 0,-14-65 0 0,0 0 0 0,15 66 0 16,-15-66 0-16,0 0 0 0,18 66 0 0,-18-66 0 15,0 0 0-15,21 58 0 0,-21-58 0 0,0 0 0 16,22 53 0-16,-22-53 0 0,0 0 0 0,19 42 0 16,-19-42 0-16,0 0 0 0,23 29 0 0,-23-29 0 0,0 0 0 15,32 18 0-15,-32-18 0 0,0 0 0 0,37 7 0 16,-37-7 0-16,0 0 0 0,44-6 0 0,-15-2 0 0</inkml:trace>
  <inkml:trace contextRef="#ctx0" brushRef="#br0" timeOffset="93697.2546">22448 11003 2048 0,'0'0'0'0,"1"-2"0"16,-1 2 0-16,0 0 0 0,-1-2 0 0,1 2 0 16,0 0 0-1,0-2 0-15,0 2 0 0,0 0 0 0,-3-3 0 0,3 3 0 16,0 0 0-16,-3-2 0 0,3 2 0 0,0 0 0 15,-1-1 0-15,1 1 0 0,0 0 0 0,0 0 0 0,0 0 0 16,0 0 0-16,2 3 0 0,-2-3 0 0,0 0 0 16,6 4 0-16,-6-4 0 0,0 0 0 0,11 7 0 15,-11-7 0-15,0 0 0 0,23 6 0 0,-23-6 0 16,0 0 0-16,32 6 0 0,-32-6 0 0,0 0 0 16,43 4 0-16,-43-4 0 0,0 0 0 0,50 0 0 15,-50 0 0-15,0 0 0 0,51 1 0 0,-51-1 0 0,0 0 0 16,53 1 0-16,-53-1 0 0,0 0 0 0,52 2 0 15,-52-2 0-15,0 0 0 0,43 0 0 0,-43 0 0 0,0 0 0 16,37 5 0-16,-37-5 0 0,0 0 0 0,24 8 0 16,-24-8 0-16,0 0 0 0,12 8 0 0,-6-3 0 15</inkml:trace>
  <inkml:trace contextRef="#ctx0" brushRef="#br0" timeOffset="93993.9323">22431 11255 2048 0,'0'0'0'0,"6"-5"0"16,-6 5 0-16,0 0 0 0,18-5 0 0,-18 5 0 15,0 0 0-15,32-10 0 0,-32 10 0 0,0 0 0 16,44-10 0-16,-44 10 0 0,0 0 0 0,45-8 0 16,-45 8 0-16,0 0 0 0,52-7 0 0,-52 7 0 0,0 0 0 15,52-4 0-15,-52 4 0 0,0 0 0 0,52 0 0 16,-52 0 0-16,0 0 0 0,53 1 0 0,-53-1 0 16,0 0 0-16,46 3 0 0,-46-3 0 0,0 0 0 0,30 4 0 15</inkml:trace>
  <inkml:trace contextRef="#ctx0" brushRef="#br0" timeOffset="97066.6789">23438 10767 2048 0,'0'0'0'16,"1"1"0"-16,-1-1 0 0,0 0 0 0,-13-9 0 15,13 9 0-15,0 0 0 0,-21-14 0 0,21 14 0 0,0 0 0 16,-21-21 0-16,21 21 0 0,0 0 0 0,-14-15 0 16,14 15 0-16,0 0 0 0,-12-23 0 0,12 23 0 15,0 0 0-15,-9-33 0 0,9 33 0 0,0 0 0 0,-2-42 0 16,2 42 0-16,0 0 0 0,5-42 0 0,-5 42 0 16,0 0 0-16,15-41 0 0,-15 41 0 0,0 0 0 15,20-36 0 1,-20 36 0-16,0 0 0 0,23-29 0 0,-23 29 0 0,0 0 0 0,34-26 0 0,-34 26 0 0,0 0 0 15,38-21 0 1,-38 21 0-16,0 0 0 0,44-9 0 0,-44 9 0 0,0 0 0 0,29-5 0 0,-29 5 0 16,0 0 0-16,38 9 0 15,-38-9 0-15,0 0 0 0,48 35 0 0,-48-35 0 16,0 0 0-16,40 42 0 0,-40-42 0 0,0 0 0 16,36 66 0-16,-36-66 0 0,0 0 0 0,24 69 0 0,-24-69 0 15,0 0 0-15,10 91 0 0,-10-91 0 0,2 92 0 16,-2-92 0-16,0 0 0 0,-11 85 0 0,11-85 0 15,0 0 0-15,-26 105 0 0,26-105 0 0,-34 97 0 16,34-97 0-16,-34 86 0 0,34-86 0 0,0 0 0 0,-34 71 0 0,34-71 0 0,0 0 0 16,-53 69 0-16,53-69 0 0,0 0 0 0,-57 60 0 15,57-60 0-15,0 0 0 16,-50 44 0-16,50-44 0 0,0 0 0 0,-50 26 0 0,50-26 0 0,0 0 0 16,-47 13 0-16,47-13 0 0,0 0 0 0,-45-12 0 15,45 12 0-15,0 0 0 0,-35-23 0 0,35 23 0 0,0 0 0 16,-22-18 0-16,22 18 0 0,0 0 0 0,-12-27 0 15,12 27 0-15,0 0 0 0,-3-34 0 0,3 34 0 0,0 0 0 0,1-25 0 16,-1 25 0-16,0 0 0 0,7-26 0 0,-7 26 0 16,0 0 0-16,17-22 0 0,-17 22 0 0,0 0 0 15,31-13 0-15,-31 13 0 0,0 0 0 0,37-3 0 0,-37 3 0 16,0 0 0-16,25 2 0 0,-25-2 0 0,0 0 0 16,35 8 0-16,-35-8 0 0,0 0 0 0,48 20 0 15,-48-20 0-15,0 0 0 0,46 21 0 0,-46-21 0 16,0 0 0-16,43 19 0 0,-43-19 0 0,0 0 0 0,38 22 0 15,-38-22 0-15,0 0 0 0,43 16 0 0,-43-16 0 16,0 0 0-16,53 18 0 0,-53-18 0 0,0 0 0 16,54 2 0-16,-19-4 0 0</inkml:trace>
  <inkml:trace contextRef="#ctx0" brushRef="#br0" timeOffset="97843.8709">24094 11016 2048 0,'0'0'0'0,"0"1"0"0,0-1 0 15,0 0 0-15,0 4 0 0,0-4 0 0,0 0 0 0,-2 6 0 16,2-6 0-16,0 0 0 0,-3 6 0 0,3-6 0 16,0 0 0-16,-4 6 0 0,4-6 0 0,0 0 0 15,-5 6 0 1,5-6 0-16,0 0 0 0,-5 2 0 0,5-2 0 0,0 0 0 15,-3 2 0-15,3-2 0 0,0 0 0 0,-2 0 0 16,2 0 0-16,0 0 0 0,0 0 0 0,0 0 0 16,0 0 0-16,0 0 0 0,0 0 0 0,0 0 0 0,0-2 0 15,0 2 0-15,0 0 0 0,0 0 0 0,0 0 0 16,0 0 0-16,3-10 0 0,-3 10 0 0,0 0 0 0,6-18 0 0,-6 18 0 16,0 0 0-16,8-28 0 0,-8 28 0 0,0 0 0 15,16-38 0-15,-16 38 0 0,0 0 0 0,18-49 0 0,-18 49 0 16,0 0 0-16,21-55 0 0,-21 55 0 0,0 0 0 15,20-63 0-15,-20 63 0 0,0 0 0 0,17-67 0 16,-17 67 0-16,0 0 0 0,19-66 0 0,-19 66 0 16,0 0 0-16,19-61 0 0,-19 61 0 0,0 0 0 0,14-56 0 15,-14 56 0-15,0 0 0 0,8-44 0 0,-8 44 0 16,0 0 0-16,8-34 0 16,-8 34 0-16,0 0 0 0,5-21 0 0,-5 21 0 0,0 0 0 0,4-12 0 0,-4 12 0 15,0 0 0-15,2-3 0 0,-2 3 0 0,0 0 0 0,4 6 0 16,-4-6 0-16,0 0 0 0,9 18 0 0,-9-18 0 0,0 0 0 31,10 23 0-31,-10-23 0 0,0 0 0 0,13 50 0 0,-13-50 0 16,0 0 0-16,13 70 0 0,-13-70 0 0,0 0 0 15,14 82 0-15,-14-82 0 0,0 0 0 0,12 89 0 16,-12-89 0-16,0 0 0 0,11 83 0 0,-11-83 0 16,0 0 0-16,14 95 0 0,-14-95 0 0,0 0 0 0,10 94 0 0,-10-94 0 15,0 0 0-15,10 91 0 0,-10-91 0 0,0 0 0 16,9 83 0-16,-9-83 0 0,0 0 0 0,6 73 0 15,-6-73 0-15,0 0 0 0,7 61 0 0,-7-61 0 0,0 0 0 16,10 49 0-16,-10-49 0 0,0 0 0 16,9 37 0-16,-9-37 0 0,0 0 0 0,5 28 0 0,-5-28 0 15,0 0 0-15,5 17 0 0,-5-17 0 0,0 0 0 0,4 2 0 0</inkml:trace>
  <inkml:trace contextRef="#ctx0" brushRef="#br0" timeOffset="98525.4503">24689 10922 2048 0,'0'0'0'0,"-6"-3"0"0,6 3 0 16,0 0 0-16,-9-5 0 0,9 5 0 0,0 0 0 15,-11-7 0-15,11 7 0 16,0 0 0-16,-12-8 0 0,12 8 0 0,0 0 0 15,-11-14 0-15,11 14 0 0,0 0 0 0,-11-17 0 0,11 17 0 16,0 0 0-16,-15-23 0 0,15 23 0 0,0 0 0 0,-13-30 0 16,13 30 0-16,0 0 0 0,-15-36 0 0,15 36 0 0,0 0 0 15,-13-40 0-15,13 40 0 0,0 0 0 0,-6-45 0 0,6 45 0 0,0 0 0 16,-3-43 0-16,3 43 0 0,0 0 0 0,0-40 0 16,0 40 0-1,0 0 0-15,1-35 0 0,-1 35 0 0,0 0 0 0,3-29 0 16,-3 29 0-16,0 0 0 0,4-22 0 0,-4 22 0 15,0 0 0-15,5-19 0 0,-5 19 0 0,0 0 0 0,9-17 0 16,-9 17 0-16,0 0 0 0,16-14 0 0,-16 14 0 16,0 0 0-16,24-13 0 0,-24 13 0 0,0 0 0 15,26-10 0-15,-26 10 0 0,0 0 0 0,21-6 0 16,-21 6 0-16,0 0 0 0,47 0 0 0,-47 0 0 0,0 0 0 16,52 4 0-16,-52-4 0 0,0 0 0 0,57 8 0 15,-57-8 0-15,0 0 0 0,63 14 0 0,-63-14 0 16,0 0 0-16,63 15 0 0,-63-15 0 0,0 0 0 15,67 16 0-15,-67-16 0 0,0 0 0 0,68 15 0 0,-68-15 0 16,0 0 0-16,68 13 0 0,-68-13 0 0,0 0 0 16,71 9 0-16,-71-9 0 0,0 0 0 0,67 4 0 15,-67-4 0-15,0 0 0 0,66-5 0 0,-66 5 0 16,0 0 0-16,60-10 0 0,-60 10 0 0,0 0 0 0,52-15 0 16,-52 15 0-16,0 0 0 0,43-15 0 0,-43 15 0 15,0 0 0-15,31-12 0 0,-31 12 0 0,0 0 0 16,15-11 0-16,-15 11 0 0,6-5 0 0</inkml:trace>
  <inkml:trace contextRef="#ctx0" brushRef="#br0" timeOffset="99089.4522">24866 10589 2048 0,'0'0'0'15,"-4"-6"0"-15,4 6 0 0,0 0 0 0,-4-7 0 0,4 7 0 16,0 0 0-16,-3-8 0 0,3 8 0 0,0 0 0 16,-2-3 0-16,2 3 0 0,0 0 0 0,0 0 0 15,0 0 0-15,0 0 0 0,1 7 0 0,-1-7 0 0,0 0 0 16,2 14 0-16,-2-14 0 0,0 0 0 0,3 18 0 16,-3-18 0-16,0 0 0 0,4 26 0 0,-4-26 0 15,0 0 0-15,8 31 0 0,-8-31 0 0,0 0 0 0,8 36 0 0,-8-36 0 0,0 0 0 16,7 30 0-16,-7-30 0 0,0 0 0 0,14 49 0 15,-14-49 0-15,0 0 0 16,16 57 0-16,-16-57 0 0,0 0 0 0,20 61 0 0,-20-61 0 0,0 0 0 0,13 66 0 16,-13-66 0-1,0 0 0-15,7 69 0 0,-7-69 0 0,0 0 0 16,2 72 0-16,-2-72 0 0,0 0 0 0,-2 69 0 16,2-69 0-16,0 0 0 0,-6 70 0 0,6-70 0 0,0 0 0 15,-13 63 0-15,13-63 0 0,0 0 0 0,-17 55 0 16,17-55 0-16,0 0 0 0,-24 45 0 0,24-45 0 15,0 0 0-15,-28 34 0 0,28-34 0 0,0 0 0 16,-28 21 0-16,28-21 0 0,0 0 0 0,-29 10 0 0,29-10 0 16,0 0 0-16,-27-3 0 0,27 3 0 0,0 0 0 15,-20-20 0-15,20 20 0 0,0 0 0 0,-13-30 0 16,5 7 0-16</inkml:trace>
  <inkml:trace contextRef="#ctx0" brushRef="#br0" timeOffset="99562.7915">25130 10603 2048 0,'0'0'0'0,"0"1"0"15,0-1 0-15,0 0 0 0,2 2 0 0,-2-2 0 0,0 0 0 16,4 2 0-16,-4-2 0 0,0 0 0 0,4 7 0 16,-4-7 0-16,0 0 0 0,3 14 0 0,-3-14 0 15,0 0 0-15,0 26 0 0,0-26 0 0,0 0 0 16,-2 37 0-16,2-37 0 0,0 0 0 0,-3 45 0 0,3-45 0 16,0 0 0-16,-4 51 0 0,4-51 0 0,0 0 0 15,-6 56 0-15,6-56 0 0,0 0 0 0,-5 59 0 0,5-59 0 16,0 0 0-16,-1 59 0 0,1-59 0 0,0 0 0 15,0 61 0-15,0-61 0 0,0 0 0 0,6 61 0 16,-6-61 0-16,0 0 0 0,7 61 0 0,-7-61 0 16,0 0 0-16,9 63 0 0,-9-63 0 0,0 0 0 0,13 63 0 15,-13-63 0-15,0 0 0 0,13 53 0 0,-13-53 0 16,0 0 0-16,17 45 0 0,-17-45 0 0,0 0 0 16,18 38 0-16,-18-38 0 0,0 0 0 0,17 28 0 15,-17-28 0-15,0 0 0 0,19 18 0 0,-19-18 0 0,0 0 0 16,22 13 0-16,-22-13 0 0,0 0 0 0,23 1 0 15,-23-1 0-15,0 0 0 0,31-12 0 0,-31 12 0 0,0 0 0 16,34-24 0-16,-34 24 0 0,0 0 0 0,24-20 0 16,-11 10 0-16</inkml:trace>
  <inkml:trace contextRef="#ctx0" brushRef="#br0" timeOffset="99946.4325">25835 10824 2048 0,'0'0'0'0,"0"-2"0"0,0 2 0 0,0 0 0 15,0-3 0-15,0 3 0 0,0 0 0 0,-1-4 0 16,1 4 0-16,0 0 0 0,-2 0 0 0,2 0 0 0,0 0 0 16,-3 1 0-16,3-1 0 0,0 0 0 0,-5 5 0 15,5-5 0-15,0 0 0 0,-7 11 0 0,7-11 0 0,0 0 0 16,-5 13 0-16,5-13 0 0,0 0 0 0,-4 16 0 0,4-16 0 15,0 0 0 1,0 17 0-16,0-17 0 0,0 0 0 0,7 13 0 16,-7-13 0-16,0 0 0 0,5 8 0 0,-1-4 0 15</inkml:trace>
  <inkml:trace contextRef="#ctx0" brushRef="#br0" timeOffset="100274.5808">25930 11108 2048 0,'0'0'0'15,"-1"0"0"-15,1 0 0 0,0 0 0 0,-1-1 0 0,1 1 0 16,0 0 0-16,0 1 0 0,0-1 0 0,0 0 0 16,2 7 0-16,-2-7 0 0,0 0 0 0,1 10 0 15,-1-10 0-15,0 0 0 0,3 14 0 0,-3-14 0 16,0 0 0-16,3 11 0 0,-3-11 0 0,0 0 0 0,1 18 0 16,-1-18 0-16,0 0 0 0,1 13 0 0,-1-13 0 15,0 0 0-15,5 10 0 0,-5-10 0 0,0 0 0 16,11 1 0-16,-11-1 0 0,0 0 0 0,6-1 0 15</inkml:trace>
  <inkml:trace contextRef="#ctx0" brushRef="#br0" timeOffset="100945.7431">26391 10934 2048 0,'0'0'0'0,"-1"-1"0"0,1 1 0 15,0 0 0-15,-1-1 0 0,1 1 0 0,0 0 0 16,-1-2 0-16,1 2 0 0,0 0 0 0,-3 0 0 15,3 0 0-15,0 0 0 0,-5-2 0 0,5 2 0 0,0 0 0 16,-9-3 0-16,9 3 0 0,0 0 0 0,-13-3 0 16,13 3 0-16,0 0 0 0,-12-4 0 0,12 4 0 15,0 0 0-15,-15-8 0 0,15 8 0 0,0 0 0 16,-18-13 0-16,18 13 0 0,0 0 0 0,-17-19 0 16,17 19 0-16,0 0 0 0,-15-26 0 0,15 26 0 0,0 0 0 15,-15-29 0-15,15 29 0 0,0 0 0 0,-12-33 0 16,12 33 0-16,0 0 0 0,-9-33 0 0,9 33 0 15,0 0 0-15,-4-30 0 0,4 30 0 0,0 0 0 16,-2-30 0-16,2 30 0 0,0 0 0 0,1-26 0 0,-1 26 0 16,0 0 0-16,6-28 0 0,-6 28 0 0,0 0 0 15,15-24 0-15,-15 24 0 0,0 0 0 0,22-23 0 16,-22 23 0-16,0 0 0 0,31-16 0 0,-31 16 0 16,0 0 0-16,40-14 0 0,-40 14 0 0,0 0 0 0,47-9 0 0,-47 9 0 0,0 0 0 0,51-6 0 15,-51 6 0-15,0 0 0 0,57-4 0 0,-57 4 0 0,0 0 0 31,60-2 0-31,-60 2 0 0,0 0 0 0,64-1 0 16,-64 1 0-16,0 0 0 0,66-3 0 0,-66 3 0 0,0 0 0 16,66-2 0-16,-66 2 0 0,0 0 0 0,69-1 0 15,-69 1 0-15,0 0 0 0,70-3 0 0,-70 3 0 0,0 0 0 0,69-5 0 0,-69 5 0 0,0 0 0 16,71-3 0-16,-71 3 0 0,0 0 0 0,66-5 0 0,-66 5 0 16,0 0 0-16,64-9 0 0,-64 9 0 0,0 0 0 31,58-8 0-31,-58 8 0 0,0 0 0 0,51-8 0 0,-51 8 0 0,0 0 0 15,39-5 0-15,-39 5 0 0,0 0 0 0,28 0 0 16,-28 0 0-16,0 0 0 0,12 0 0 16,-7 0 0-16</inkml:trace>
  <inkml:trace contextRef="#ctx0" brushRef="#br0" timeOffset="101481.1228">26693 10626 2048 0,'0'0'0'0,"-6"-2"0"0,6 2 0 15,0 0 0-15,-7-2 0 0,7 2 0 0,0 0 0 16,-3-1 0-16,3 1 0 0,0 0 0 0,-1 5 0 0,1-5 0 0,0 0 0 0,-2 14 0 0,2-14 0 16,0 0 0-16,-1 22 0 0,1-22 0 0,0 0 0 15,1 29 0 1,-1-29 0-16,0 0 0 0,6 35 0 0,-6-35 0 0,0 0 0 15,12 40 0-15,-12-40 0 0,0 0 0 0,14 44 0 16,-14-44 0-16,0 0 0 0,20 50 0 0,-20-50 0 16,0 0 0-16,19 57 0 0,-19-57 0 0,0 0 0 0,17 60 0 15,-17-60 0-15,0 0 0 0,11 62 0 0,-11-62 0 16,0 0 0-16,3 65 0 0,-3-65 0 0,0 0 0 16,-2 62 0-16,2-62 0 0,0 0 0 0,-5 57 0 15,5-57 0-15,0 0 0 0,-9 53 0 0,9-53 0 0,0 0 0 16,-15 48 0-16,15-48 0 0,0 0 0 0,-17 36 0 15,17-36 0-15,0 0 0 0,-24 28 0 0,24-28 0 16,0 0 0-16,-27 17 0 0,27-17 0 0,0 0 0 16,-31 9 0-16,31-9 0 0,0 0 0 0,-30-2 0 0,30 2 0 15,0 0 0-15,-26-15 0 0,26 15 0 0,0 0 0 16,-17-29 0-16,17 29 0 0,0 0 0 0,-11-26 0 16,6 11 0-16</inkml:trace>
  <inkml:trace contextRef="#ctx0" brushRef="#br0" timeOffset="101914.8691">26898 10626 2048 0,'0'0'0'0,"1"1"0"0,-1-1 0 16,0 0 0-16,-1 8 0 0,1-8 0 0,0 0 0 16,-1 14 0-16,1-14 0 0,0 0 0 0,-1 20 0 15,1-20 0-15,0 0 0 0,0 28 0 0,0-28 0 0,0 0 0 16,3 35 0-16,-3-35 0 0,0 0 0 0,3 39 0 16,-3-39 0-16,0 0 0 0,3 46 0 0,-3-46 0 0,0 0 0 0,2 54 0 15,-2-54 0-15,0 0 0 0,8 59 0 0,-8-59 0 16,0 0 0-1,6 63 0-15,-6-63 0 0,0 0 0 0,9 64 0 0,-9-64 0 16,0 0 0-16,13 64 0 0,-13-64 0 0,0 0 0 16,12 60 0-16,-12-60 0 0,0 0 0 0,11 56 0 15,-11-56 0-15,0 0 0 0,12 48 0 0,-12-48 0 16,0 0 0-16,17 42 0 0,-17-42 0 0,0 0 0 0,20 37 0 16,-20-37 0-16,0 0 0 0,26 29 0 0,-26-29 0 15,0 0 0-15,31 26 0 0,-31-26 0 0,0 0 0 16,39 16 0-16,-39-16 0 0,0 0 0 0,48 5 0 0,-48-5 0 15,0 0 0-15,42-8 0 0,-13-1 0 0</inkml:trace>
  <inkml:trace contextRef="#ctx0" brushRef="#br0" timeOffset="102419.7368">27858 10819 2048 0,'0'0'0'0,"0"-2"0"0,0 2 0 0,0 0 0 0,0-1 0 16,0 1 0-16,0 0 0 0,0-1 0 0,0 1 0 15,0 0 0-15,5-1 0 0,-5 1 0 0,0 0 0 16,13-1 0-16,-13 1 0 0,0 0 0 0,27-1 0 0,-27 1 0 16,0 0 0-16,36 2 0 0,-36-2 0 0,0 0 0 15,38 2 0-15,-38-2 0 0,0 0 0 0,45 3 0 16,-45-3 0-16,0 0 0 0,48 3 0 0,-48-3 0 16,0 0 0-16,49 3 0 0,-49-3 0 0,0 0 0 0,46 4 0 15,-46-4 0-15,0 0 0 16,41 4 0-16,-41-4 0 0,0 0 0 0,36 6 0 0,-36-6 0 0,0 0 0 15,28 5 0-15,-28-5 0 0,0 0 0 0,16 2 0 0,-16-2 0 16,0 0 0-16,9 1 0 0,-5 1 0 0</inkml:trace>
  <inkml:trace contextRef="#ctx0" brushRef="#br0" timeOffset="102772.6446">27831 11033 2048 0,'0'0'0'15,"2"0"0"-15,-2 0 0 0,0 0 0 0,7-3 0 16,-7 3 0-16,0 0 0 0,13-1 0 0,-13 1 0 15,0 0 0-15,22 0 0 16,-22 0 0-16,0 0 0 0,31-1 0 0,-31 1 0 0,0 0 0 16,43 1 0-16,-43-1 0 0,0 0 0 0,46 0 0 15,-46 0 0-15,0 0 0 0,49 0 0 0,-49 0 0 16,0 0 0-16,48 1 0 0,-48-1 0 0,0 0 0 0,49-1 0 16,-49 1 0-16,0 0 0 0,45-2 0 0,-45 2 0 15,0 0 0-15,42-4 0 0,-42 4 0 0,0 0 0 16,40-3 0-16,-40 3 0 0,0 0 0 0,33 0 0 0,-33 0 0 15,0 0 0-15,21 0 0 0</inkml:trace>
  <inkml:trace contextRef="#ctx0" brushRef="#br0" timeOffset="118710.0439">28838 10615 2048 0,'0'0'0'0,"0"0"0"0,0 0 0 0,0 0 0 15,-6-10 0-15,6 10 0 0,0 0 0 0,-6-9 0 0,6 9 0 0,0 0 0 0,-3-20 0 16,3 20 0-16,0 0 0 0,5-27 0 0,-5 27 0 0,0 0 0 31,19-24 0-31,-19 24 0 0,0 0 0 0,20-26 0 0,-20 26 0 16,0 0 0-16,24-25 0 0,-24 25 0 0,0 0 0 15,29-27 0-15,-29 27 0 0,0 0 0 0,47-26 0 0,-47 26 0 0,0 0 0 0,34-17 0 0,-34 17 0 16,0 0 0-16,48-7 0 0,-48 7 0 0,0 0 0 16,52-3 0-1,-52 3 0-15,0 0 0 0,49 6 0 0,-49-6 0 0,0 0 0 16,46 19 0-16,-46-19 0 0,0 0 0 0,34 39 0 16,-34-39 0-16,0 0 0 0,26 66 0 0,-26-66 0 15,0 0 0-15,9 66 0 0,-9-66 0 0,0 0 0 0,-8 85 0 16,8-85 0-16,0 0 0 0,-22 81 0 0,22-81 0 15,0 0 0-15,-37 93 0 0,37-93 0 0,-43 84 0 16,43-84 0-16,0 0 0 0,-41 71 0 0,41-71 0 0,0 0 0 16,-52 74 0-16,52-74 0 0,0 0 0 15,-48 62 0-15,48-62 0 0,0 0 0 0,-53 54 0 0,53-54 0 16,0 0 0-16,-38 34 0 0,38-34 0 0,0 0 0 16,-38 26 0-16,38-26 0 0,0 0 0 0,-39 14 0 0,39-14 0 15,0 0 0-15,-26 8 0 0,26-8 0 0,0 0 0 16,-22-3 0-16,22 3 0 0,0 0 0 15,-13-4 0-15,13 4 0 0,0 0 0 0,-7-15 0 0,7 15 0 16,0 0 0-16,-3-15 0 0,3 15 0 0,0 0 0 16,10-18 0-16,-10 18 0 0,0 0 0 0,9-13 0 15,-9 13 0-15,0 0 0 0,23-11 0 0,-23 11 0 0,0 0 0 16,36-8 0-16,-36 8 0 0,0 0 0 0,27-3 0 16,-27 3 0-16,0 0 0 0,44 6 0 0,-44-6 0 0,0 0 0 0,50 14 0 0,-50-14 0 15,0 0 0-15,42 19 0 0,-42-19 0 0,0 0 0 0,45 23 0 16,-45-23 0-1,0 0 0-15,46 25 0 0,-46-25 0 0,0 0 0 0,46 30 0 0,-46-30 0 0,0 0 0 0,31 21 0 32,-31-21 0-32,0 0 0 0,34 18 0 0,-34-18 0 15,0 0 0-15,36 5 0 0,-36-5 0 0,0 0 0 0,34-12 0 16</inkml:trace>
  <inkml:trace contextRef="#ctx0" brushRef="#br0" timeOffset="119297.2124">29538 11011 2048 0,'0'0'0'0,"-2"-1"0"0,2 1 0 0,0 0 0 16,-3-2 0-16,3 2 0 0,0 0 0 0,-2-11 0 0,2 11 0 16,0 0 0-16,0-16 0 15,0 16 0-15,0 0 0 0,2-20 0 0,-2 20 0 0,0 0 0 16,5-25 0-16,-5 25 0 0,0 0 0 0,5-33 0 16,-5 33 0-16,0 0 0 0,11-39 0 0,-11 39 0 15,0 0 0-15,18-45 0 0,-18 45 0 0,0 0 0 16,20-57 0-16,-20 57 0 0,0 0 0 0,18-66 0 0,-18 66 0 15,0 0 0-15,22-66 0 0,-22 66 0 0,0 0 0 16,26-65 0-16,-26 65 0 0,0 0 0 0,26-61 0 16,-26 61 0-16,0 0 0 0,22-49 0 0,-22 49 0 0,0 0 0 15,19-36 0-15,-19 36 0 0,0 0 0 0,16-23 0 16,-16 23 0-16,0 0 0 0,11-14 0 0,-11 14 0 16,0 0 0-16,14-2 0 0,-14 2 0 0,0 0 0 15,17 14 0-15,-17-14 0 0,0 0 0 0,18 27 0 0,-18-27 0 16,0 0 0-16,14 44 0 0,-14-44 0 0,0 0 0 15,13 60 0-15,-13-60 0 0,0 0 0 0,9 70 0 16,-9-70 0-16,0 0 0 0,7 80 0 0,-7-80 0 0,0 0 0 16,3 79 0-16,-3-79 0 0,0 0 0 0,4 82 0 15,-4-82 0-15,0 0 0 0,3 78 0 0,-3-78 0 16,0 0 0-16,2 74 0 0,-2-74 0 0,0 0 0 16,5 54 0-16,-5-54 0 0,0 0 0 0,2 55 0 15,-2-55 0-15,0 0 0 0,0 48 0 0,0-48 0 0,0 0 0 16,1 40 0-16,-1-40 0 0,0 0 0 0,1 25 0 0,-1-25 0 15,0 0 0-15,6 6 0 0,-6-6 0 0,6-9 0 16</inkml:trace>
  <inkml:trace contextRef="#ctx0" brushRef="#br0" timeOffset="120877.0748">30654 10905 2048 0,'0'0'0'0,"0"-2"0"0,0 2 0 0,0 0 0 16,-3-8 0-16,3 8 0 0,0 0 0 0,-4-15 0 16,4 15 0-16,0 0 0 0,-4-16 0 0,4 16 0 0,0 0 0 15,-5-21 0-15,5 21 0 0,0 0 0 0,-9-26 0 16,9 26 0-16,0 0 0 0,-11-27 0 0,11 27 0 15,0 0 0-15,-14-30 0 0,14 30 0 0,0 0 0 0,-22-27 0 16,22 27 0-16,0 0 0 0,-27-24 0 0,27 24 0 16,0 0 0-16,-28-19 0 0,28 19 0 0,0 0 0 0,-28-11 0 15,28 11 0-15,0 0 0 0,-34 1 0 0,34-1 0 16,0 0 0 0,-31 12 0-16,31-12 0 0,0 0 0 0,-37 39 0 0,37-39 0 15,0 0 0-15,-34 59 0 0,34-59 0 0,0 0 0 16,-31 75 0-16,31-75 0 0,0 0 0 0,-21 81 0 15,21-81 0-15,0 0 0 0,-7 79 0 0,7-79 0 0,0 0 0 16,7 71 0-16,-7-71 0 0,0 0 0 0,15 62 0 16,-15-62 0-16,0 0 0 0,23 50 0 0,-23-50 0 15,0 0 0-15,33 42 0 0,-33-42 0 0,0 0 0 0,42 26 0 16,-42-26 0-16,0 0 0 0,47 13 0 0,-47-13 0 16,0 0 0-16,54-3 0 0,-54 3 0 0,0 0 0 15,57-18 0-15,-57 18 0 0,0 0 0 0,61-30 0 16,-61 30 0-16,0 0 0 0,59-47 0 0,-59 47 0 0,0 0 0 15,56-56 0-15,-56 56 0 0,0 0 0 0,49-63 0 16,-49 63 0-16,0 0 0 0,42-65 0 0,-42 65 0 0,0 0 0 16,30-61 0-16,-30 61 0 0,0 0 0 0,18-51 0 15,-18 51 0-15,0 0 0 0,10-41 0 0,-10 41 0 16,0 0 0-16,3-29 0 0,-3 29 0 0,0 0 0 0,0-18 0 16,0 18 0-16,0 0 0 0,-1-7 0 0,1 7 0 0,0 0 0 15,-5 7 0-15,5-7 0 16,0 0 0-16,-8 21 0 0,8-21 0 0,0 0 0 0,-11 33 0 0,11-33 0 15,0 0 0-15,-10 43 0 0,10-43 0 0,0 0 0 0,-6 50 0 0,6-50 0 0,0 0 0 16,2 54 0-16,-2-54 0 0,0 0 0 0,5 52 0 16,-5-52 0-1,0 0 0-15,9 48 0 0,-9-48 0 0,0 0 0 0,12 45 0 16,-12-45 0-16,0 0 0 0,20 35 0 0,-20-35 0 16,0 0 0-16,22 27 0 0,-22-27 0 0,0 0 0 15,20 15 0-15,-20-15 0 0,0 0 0 0,22 3 0 0,-22-3 0 16,0 0 0-16,29-14 0 0,-29 14 0 0,0 0 0 15,31-32 0-15,-31 32 0 0,0 0 0 0,34-46 0 0,-34 46 0 16,0 0 0-16,34-55 0 0,-34 55 0 0,0 0 0 0,27-59 0 16,-27 59 0-16,0 0 0 0,18-62 0 0,-18 62 0 15,0 0 0-15,14-57 0 0,-14 57 0 0,0 0 0 16,10-48 0-16,-10 48 0 0,0 0 0 0,7-38 0 0,-7 38 0 16,0 0 0-1,3-22 0-15,-3 22 0 0,0 0 0 0,2-12 0 0,-2 12 0 0,0 0 0 0,1-1 0 16,-1 1 0-16,0 0 0 0,-2 14 0 0,2-14 0 15,0 0 0-15,-5 32 0 0,5-32 0 0,0 0 0 16,-5 43 0-16,5-43 0 0,0 0 0 0,-3 56 0 0,3-56 0 16,0 0 0-16,3 59 0 0,-3-59 0 0,0 0 0 15,8 60 0-15,-8-60 0 0,0 0 0 0,10 54 0 16,-10-54 0-16,0 0 0 0,14 46 0 16,-14-46 0-16,0 0 0 0,20 38 0 0,-20-38 0 0,0 0 0 0,17 27 0 15,-17-27 0-15,0 0 0 16,19 12 0-16,-19-12 0 0,0 0 0 0,21-3 0 0,-21 3 0 0,0 0 0 15,26-25 0-15,-26 25 0 0,0 0 0 0,33-41 0 16,-33 41 0-16,0 0 0 0,34-56 0 0,-34 56 0 16,0 0 0-16,31-59 0 0,-31 59 0 0,0 0 0 0,25-57 0 15,-25 57 0-15,0 0 0 16,19-50 0-16,-19 50 0 0,0 0 0 0,13-36 0 0,-13 36 0 0,0 0 0 16,8-23 0-16,-8 23 0 0,0 0 0 15,3-11 0-15,-3 11 0 0,0 0 0 0,8 2 0 0,-8-2 0 16,0 0 0-16,12 16 0 0,-12-16 0 0,0 0 0 0,15 30 0 15,-15-30 0-15,0 0 0 0,17 45 0 0,-17-45 0 16,0 0 0-16,21 55 0 0,-21-55 0 0,0 0 0 16,20 58 0-16,-20-58 0 0,0 0 0 0,19 55 0 15,-19-55 0-15,0 0 0 0,22 48 0 0,-22-48 0 16,0 0 0-16,26 38 0 0,-26-38 0 0,0 0 0 0,40 19 0 16,-40-19 0-16,0 0 0 0,50-12 0 0,-50 12 0 15,0 0 0-15,45-33 0 0</inkml:trace>
  <inkml:trace contextRef="#ctx0" brushRef="#br0" timeOffset="126663.0936">18171 12982 2048 0,'0'0'0'0,"0"1"0"0,0-1 0 15,0 0 0-15,-5-10 0 0,5 10 0 0,0 0 0 16,-5-10 0-16,5 10 0 0,0 0 0 0,-13-26 0 16,13 26 0-16,0 0 0 0,-17-31 0 0,17 31 0 0,0 0 0 15,-24-37 0-15,24 37 0 0,0 0 0 0,-16-25 0 16,16 25 0-16,0 0 0 0,-22-30 0 0,22 30 0 15,0 0 0-15,-27-31 0 0,27 31 0 0,0 0 0 0,-29-33 0 16,29 33 0-16,0 0 0 0,-30-29 0 0,30 29 0 16,0 0 0-16,-39-27 0 0,39 27 0 0,0 0 0 15,-44-14 0-15,44 14 0 16,0 0 0-16,-41-1 0 0,41 1 0 0,0 0 0 0,-41 13 0 0,41-13 0 16,0 0 0-16,-41 40 0 0,41-40 0 0,0 0 0 15,-34 47 0-15,34-47 0 0,0 0 0 0,-30 71 0 0,30-71 0 16,0 0 0-16,-22 75 0 0,22-75 0 0,0 0 0 15,-14 84 0-15,14-84 0 16,0 0 0-16,-9 78 0 0,9-78 0 0,0 0 0 0,7 75 0 16,-7-75 0-16,0 0 0 0,14 63 0 0,-14-63 0 15,0 0 0-15,32 58 0 0,-32-58 0 0,0 0 0 16,35 45 0-16,-35-45 0 0,0 0 0 0,37 31 0 16,-37-31 0-16,0 0 0 0,47 17 0 0,-47-17 0 0,0 0 0 15,33 8 0-15,-33-8 0 0,0 0 0 0,51-30 0 16,-51 30 0-16,0 0 0 0,48-48 0 0,-48 48 0 0,0 0 0 15,45-64 0-15,-45 64 0 0,0 0 0 0,32-84 0 16,-32 84 0-16,0 0 0 0,19-81 0 0,-19 81 0 16,0 0 0-16,11-85 0 0,-11 85 0 0,0 0 0 0,5-73 0 15,-5 73 0-15,0 0 0 0,0-60 0 0,0 60 0 16,0 0 0-16,-2-38 0 0,2 38 0 0,0 0 0 16,-5-30 0-16,5 30 0 0,0 0 0 0,-4-19 0 0,4 19 0 15,0 0 0-15,-5-2 0 0,5 2 0 0,0 0 0 16,-8 18 0-16,8-18 0 0,0 0 0 0,-3 51 0 15,3-51 0-15,0 0 0 0,-3 59 0 0,3-59 0 0,0 0 0 16,3 71 0-16,-3-71 0 0,0 0 0 0,11 67 0 16,-11-67 0-16,0 0 0 0,18 73 0 0,-18-73 0 15,0 0 0-15,21 64 0 0,-21-64 0 0,0 0 0 16,32 61 0-16,-32-61 0 0,0 0 0 0,32 48 0 0,-32-48 0 16,0 0 0-16,34 36 0 0,-34-36 0 0,0 0 0 15,35 20 0-15,-35-20 0 0,0 0 0 0,55-4 0 0,-55 4 0 0,0 0 0 16,54-19 0-16,-54 19 0 0,0 0 0 0,54-47 0 0,-17 10 0 15</inkml:trace>
  <inkml:trace contextRef="#ctx0" brushRef="#br0" timeOffset="126983.9952">18657 12694 2048 0,'0'0'0'0,"1"0"0"0,-1 0 0 16,0 0 0-16,8-2 0 0,-8 2 0 0,0 0 0 31,21 0 0-31,-21 0 0 0,0 0 0 0,32-1 0 16,-32 1 0-16,0 0 0 0,39-1 0 0,-39 1 0 0,0 0 0 15,47-1 0-15,-47 1 0 0,0 0 0 0,50-1 0 16,-50 1 0-16,0 0 0 0,55-2 0 0,-55 2 0 16,0 0 0-16,56-2 0 0,-56 2 0 0,0 0 0 0,50-2 0 15,-50 2 0-15,0 0 0 0,47 1 0 0,-47-1 0 0,0 0 0 0,37 4 0 16,-37-4 0-16,0 0 0 0,23 4 0 0</inkml:trace>
  <inkml:trace contextRef="#ctx0" brushRef="#br0" timeOffset="127304.5391">18751 12884 2048 0,'0'0'0'0,"1"1"0"0,-1-1 0 16,0 0 0-16,6 1 0 0,-6-1 0 0,0 0 0 0,20 0 0 16,-20 0 0-16,0 0 0 0,33 1 0 0,-33-1 0 15,0 0 0 1,44-1 0-16,-44 1 0 0,0 0 0 0,52-2 0 0,-52 2 0 16,0 0 0-16,52-2 0 0,-52 2 0 0,0 0 0 15,51-7 0-15,-51 7 0 0,0 0 0 0,58-7 0 0,-58 7 0 16,0 0 0-16,61-6 0 0,-61 6 0 0,0 0 0 15,58-7 0-15,-58 7 0 0,0 0 0 0,42-6 0 16</inkml:trace>
  <inkml:trace contextRef="#ctx0" brushRef="#br0" timeOffset="127964.2643">19708 12783 2048 0,'0'0'0'15,"-9"-4"0"-15,9 4 0 0,0 0 0 0,-11-20 0 16,11 20 0-16,0 0 0 0,-5-26 0 0,5 26 0 0,0 0 0 15,-4-37 0-15,4 37 0 0,0 0 0 0,-1-44 0 16,1 44 0-16,0 0 0 0,1-45 0 0,-1 45 0 16,0 0 0-16,6-47 0 0,-6 47 0 0,0 0 0 15,11-48 0-15,-11 48 0 0,0 0 0 0,10-40 0 0,-10 40 0 0,0 0 0 16,13-34 0-16,-13 34 0 0,0 0 0 0,21-24 0 0,-21 24 0 16,0 0 0-16,22-9 0 15,-22 9 0-15,0 0 0 0,18 0 0 0,-18 0 0 0,0 0 0 16,27 29 0-16,-27-29 0 0,0 0 0 0,21 53 0 15,-21-53 0-15,0 0 0 0,11 72 0 0,-11-72 0 16,0 0 0-16,4 85 0 0,-4-85 0 0,0 0 0 16,-5 90 0-16,5-90 0 0,0 0 0 0,-15 94 0 0,15-94 0 15,0 0 0-15,-26 91 0 0,26-91 0 0,0 0 0 16,-32 84 0-16,32-84 0 0,0 0 0 0,-35 74 0 16,35-74 0-16,0 0 0 0,-42 61 0 0,42-61 0 0,0 0 0 15,-43 46 0-15,43-46 0 0,0 0 0 0,-45 28 0 16,45-28 0-16,0 0 0 0,-40 8 0 0,40-8 0 15,0 0 0-15,-35-18 0 0,35 18 0 0,0 0 0 0,-31-38 0 16,31 38 0-16,0 0 0 0,-20-49 0 0,20 49 0 16,0 0 0-16,-11-50 0 0,11 50 0 0,0 0 0 15,-5-41 0-15,5 41 0 0,0 0 0 0,2-33 0 16,-2 33 0-16,0 0 0 0,11-25 0 0,-11 25 0 0,0 0 0 16,20-15 0-16,-20 15 0 0,0 0 0 0,29-5 0 15,-29 5 0-15,0 0 0 0,33 6 0 0,-33-6 0 16,0 0 0-16,40 13 0 0,-40-13 0 0,0 0 0 0,39 25 0 15,-39-25 0-15,0 0 0 0,44 29 0 0,-44-29 0 16,0 0 0-16,44 32 0 0,-44-32 0 0,0 0 0 0,48 36 0 16,-48-36 0-16,0 0 0 0,51 34 0 0,-51-34 0 15,0 0 0-15,46 25 0 0,-46-25 0 16,33 13 0-16</inkml:trace>
  <inkml:trace contextRef="#ctx0" brushRef="#br0" timeOffset="128427.4519">20173 12844 2048 0,'0'0'0'0,"-1"-3"0"0,1 3 0 0,0 0 0 16,0-9 0-16,0 9 0 0,0 0 0 0,0-16 0 15,0 16 0-15,0 0 0 0,3-22 0 0,-3 22 0 0,0 0 0 16,5-32 0-16,-5 32 0 0,0 0 0 0,10-39 0 16,-10 39 0-16,0 0 0 0,11-50 0 0,-11 50 0 15,0 0 0-15,15-57 0 0,-15 57 0 0,0 0 0 0,20-62 0 16,-20 62 0-16,0 0 0 0,22-60 0 0,-22 60 0 0,0 0 0 0,23-58 0 0,-23 58 0 16,0 0 0-16,23-47 0 0,-23 47 0 0,0 0 0 0,21-35 0 15,-21 35 0-15,0 0 0 0,16-19 0 0,-16 19 0 16,0 0 0-16,15-2 0 0,-15 2 0 0,0 0 0 31,10 16 0-31,-10-16 0 0,0 0 0 0,8 39 0 0,-8-39 0 16,0 0 0-16,3 57 0 0,-3-57 0 0,0 0 0 15,0 74 0-15,0-74 0 0,0 0 0 0,-2 88 0 16,2-88 0-16,0 0 0 0,-2 94 0 0,2-94 0 0,0 0 0 16,-6 97 0-16,6-97 0 0,0 0 0 0,-5 92 0 15,5-92 0-15,0 0 0 0,-5 89 0 0,5-89 0 16,0 0 0-16,-5 78 0 0,5-78 0 0,0 0 0 15,1 68 0-15,-1-68 0 0,0 0 0 0,10 52 0 0,-10-52 0 16,0 0 0-16,12 30 0 0,-12-30 0 0,7 15 0 16</inkml:trace>
  <inkml:trace contextRef="#ctx0" brushRef="#br0" timeOffset="129723.0895">21017 12803 2048 0,'0'0'0'0,"-5"-13"0"16,5 13 0-16,0 0 0 0,-11-20 0 0,11 20 0 16,0 0 0-16,-14-25 0 0,14 25 0 0,0 0 0 0,-19-24 0 15,19 24 0-15,0 0 0 0,-26-19 0 0,26 19 0 16,0 0 0-16,-35-15 0 0,35 15 0 0,0 0 0 15,-33-8 0-15,33 8 0 0,0 0 0 0,-35-2 0 16,35 2 0-16,0 0 0 0,-31 9 0 0,31-9 0 0,0 0 0 16,-25 27 0-16,25-27 0 0,0 0 0 0,-23 41 0 15,23-41 0-15,0 0 0 0,-20 56 0 0,20-56 0 16,0 0 0-16,-8 67 0 0,8-67 0 0,0 0 0 0,4 76 0 16,-4-76 0-16,0 0 0 0,10 71 0 0,-10-71 0 15,0 0 0-15,23 65 0 0,-23-65 0 0,0 0 0 16,30 51 0-16,-30-51 0 0,0 0 0 0,33 38 0 0,-33-38 0 0,0 0 0 15,39 25 0-15,-39-25 0 0,0 0 0 0,40 8 0 16,-40-8 0-16,0 0 0 0,44-4 0 0,-44 4 0 0,0 0 0 16,50-21 0-16,-50 21 0 0,0 0 0 0,52-40 0 15,-52 40 0-15,0 0 0 0,48-56 0 0,-48 56 0 16,0 0 0-16,47-70 0 0,-47 70 0 16,0 0 0-16,40-77 0 0,-40 77 0 0,0 0 0 15,36-77 0-15,-36 77 0 0,0 0 0 0,23-70 0 0,-23 70 0 16,0 0 0-16,17-57 0 0,-17 57 0 0,0 0 0 15,9-38 0-15,-9 38 0 0,0 0 0 0,5-21 0 16,-5 21 0-16,0 0 0 0,3-8 0 0,-3 8 0 16,0 0 0-16,2 8 0 0,-2-8 0 0,0 0 0 0,1 29 0 15,-1-29 0-15,0 0 0 0,0 48 0 0,0-48 0 16,0 0 0-16,2 61 0 0,-2-61 0 0,0 0 0 16,4 68 0-16,-4-68 0 0,0 0 0 0,8 67 0 15,-8-67 0-15,0 0 0 0,9 63 0 0,-9-63 0 0,0 0 0 16,12 55 0-16,-12-55 0 0,0 0 0 0,16 44 0 15,-16-44 0-15,0 0 0 0,13 31 0 0,-13-31 0 16,0 0 0-16,17 19 0 0,-17-19 0 0,0 0 0 0,19 6 0 16,-19-6 0-16,0 0 0 0,25-13 0 0,-25 13 0 0,0 0 0 15,32-35 0-15,-32 35 0 0,0 0 0 0,32-50 0 16,-32 50 0-16,0 0 0 0,34-62 0 0,-34 62 0 0,0 0 0 16,29-61 0-16,-29 61 0 0,0 0 0 0,25-53 0 15,-25 53 0-15,0 0 0 0,18-38 0 16,-18 38 0-16,0 0 0 0,11-22 0 0,-11 22 0 0,0 0 0 0,7-11 0 0,-7 11 0 0,0 0 0 0,10-5 0 31,-10 5 0-31,0 0 0 0,13 12 0 0,-13-12 0 0,0 0 0 16,10 27 0-16,-10-27 0 0,0 0 0 0,11 44 0 15,-11-44 0-15,0 0 0 0,7 54 0 0,-7-54 0 16,0 0 0-16,6 59 0 0,-6-59 0 0,0 0 0 16,9 61 0-16,-9-61 0 0,0 0 0 0,10 54 0 15,-10-54 0-15,0 0 0 0,12 47 0 0,-12-47 0 0,0 0 0 16,15 36 0-16,-15-36 0 0,0 0 0 15,16 26 0-15,-16-26 0 0,0 0 0 0,17 15 0 0,-17-15 0 16,0 0 0-16,20-2 0 0,-20 2 0 0,0 0 0 0,23-21 0 16,-23 21 0-16,0 0 0 0,26-39 0 0,-26 39 0 15,0 0 0-15,30-57 0 0,-30 57 0 0,0 0 0 16,27-66 0-16,-27 66 0 0,0 0 0 0,24-70 0 0,-24 70 0 16,0 0 0-16,20-60 0 0,-20 60 0 0,0 0 0 15,16-48 0-15,-16 48 0 0,0 0 0 0,10-36 0 16,-10 36 0-16,0 0 0 0,6-19 0 15,-6 19 0-15,0 0 0 0,5-10 0 0,-5 10 0 0,0 0 0 0,3 3 0 0,-3-3 0 0,0 0 0 0,6 18 0 16,-6-18 0-16,0 0 0 0,6 33 0 0,-6-33 0 16,0 0 0-16,9 42 0 0,-9-42 0 0,0 0 0 0,12 49 0 31,-12-49 0-31,0 0 0 0,15 55 0 0,-15-55 0 16,0 0 0-16,22 49 0 0,-22-49 0 0,0 0 0 0,25 42 0 15,-25-42 0-15,0 0 0 0,29 32 0 0,-29-32 0 16,0 0 0-16,38 20 0 0,-38-20 0 0,0 0 0 15,36 5 0-15,-36-5 0 0,0 0 0 0,45-11 0 0,-45 11 0 16,0 0 0-16,48-23 0 0,-48 23 0 0,0 0 0 16,49-38 0-16,-49 38 0 0,0 0 0 0,45-50 0 15,-45 50 0-15,0 0 0 0,34-60 0 0,-34 60 0 0,16-50 0 16</inkml:trace>
  <inkml:trace contextRef="#ctx0" brushRef="#br0" timeOffset="131050.1232">17747 14548 2048 0,'0'0'0'0,"1"0"0"0,-1 0 0 16,0 0 0-16,0 2 0 16,0-2 0-16,0 0 0 0,-5-10 0 0,5 10 0 0,0 0 0 0,-5-7 0 0,5 7 0 15,0 0 0-15,-7-14 0 0,7 14 0 0,0 0 0 16,-6-11 0-16,6 11 0 0,0 0 0 0,-14-18 0 31,14 18 0-31,0 0 0 0,-11-13 0 0,11 13 0 0,0 0 0 0,-18-18 0 0,18 18 0 0,0 0 0 0,-28-21 0 16,28 21 0-16,0 0 0 0,-37-22 0 0,37 22 0 31,0 0 0-31,-39-20 0 0,39 20 0 0,0 0 0 16,-44-13 0-16,44 13 0 0,0 0 0 0,-51-3 0 0,51 3 0 0,0 0 0 0,-46 10 0 0,46-10 0 0,0 0 0 31,-49 35 0-31,49-35 0 0,0 0 0 0,-41 43 0 0,41-43 0 16,0 0 0-16,-35 64 0 0,35-64 0 0,0 0 0 15,-27 65 0-15,27-65 0 0,0 0 0 0,-24 83 0 16,24-83 0-16,0 0 0 0,-12 81 0 0,12-81 0 0,0 0 0 15,-3 93 0-15,3-93 0 0,0 0 0 0,5 82 0 16,-5-82 0-16,0 0 0 0,18 87 0 0,-18-87 0 16,0 0 0-16,21 74 0 0,-21-74 0 0,0 0 0 15,31 66 0-15,-31-66 0 0,0 0 0 0,34 52 0 0,-34-52 0 16,0 0 0-16,36 37 0 0,-36-37 0 0,0 0 0 16,46 21 0-16,-46-21 0 0,0 0 0 0,46 4 0 15,-46-4 0-15,0 0 0 0,49-17 0 0,-49 17 0 16,0 0 0-16,47-30 0 0,-47 30 0 0,0 0 0 0,41-54 0 15,-41 54 0-15,0 0 0 0,33-62 0 0,-33 62 0 16,0 0 0-16,30-79 0 0,-30 79 0 0,0 0 0 0,26-75 0 16,-26 75 0-16,0 0 0 0,13-85 0 0,-13 85 0 15,0 0 0-15,6-78 0 0,-6 78 0 0,0 0 0 0,-7-86 0 0,7 86 0 16,0 0 0-16,-13-77 0 0,13 77 0 0,0 0 0 16,-27-76 0-16,27 76 0 15,0 0 0-15,-29-64 0 0,29 64 0 0,0 0 0 0,-33-64 0 0,33 64 0 0,0 0 0 0,-33-46 0 0,33 46 0 16,0 0 0-16,-36-35 0 0,36 35 0 0,0 0 0 15,-24-22 0-15,24 22 0 0,0 0 0 0,-13-12 0 16,13 12 0-16,0 0 0 0,-14-6 0 0,14 6 0 16,0 0 0-16,-9-5 0 0,9 5 0 0,0 0 0 0,-3 8 0 31,3-8 0-31,0 0 0 0,0 7 0 0,0-7 0 0,0 0 0 16,19 21 0-16,-19-21 0 0,0 0 0 0,30 28 0 15,-30-28 0-15,0 0 0 0,38 25 0 0,-38-25 0 16,0 0 0-16,50 27 0 0,-50-27 0 0,0 0 0 0,54 19 0 15,-54-19 0-15,0 0 0 0,66 6 0 0,-66-6 0 0,0 0 0 16,62-2 0-16,-62 2 0 0,0 0 0 0,77-16 0 16,-77 16 0-16,0 0 0 0,69-20 0 0,-69 20 0 0,0 0 0 0,74-31 0 15,-74 31 0-15,0 0 0 0,62-31 0 0,-62 31 0 16,0 0 0-16,57-37 0 0,-57 37 0 0,0 0 0 0,37-28 0 16,-37 28 0-16,0 0 0 0,32-25 0 0,-32 25 0 15,0 0 0-15,19-19 0 0,-19 19 0 0,0 0 0 16,12-22 0-16,-12 22 0 0,0 0 0 0,-5-20 0 0,5 20 0 15,0 0 0-15,-9-10 0 0,9 10 0 0,0 0 0 16,-2-4 0-16</inkml:trace>
  <inkml:trace contextRef="#ctx0" brushRef="#br0" timeOffset="132325.3854">17967 15167 2048 0,'0'0'0'15,"1"2"0"-15,-1-2 0 0,0 0 0 0,-7-9 0 16,7 9 0-16,0 0 0 0,-6-6 0 0,6 6 0 16,0 0 0-16,-4-4 0 0,4 4 0 0,0 0 0 15,-4-17 0-15,4 17 0 0,0 0 0 0,-2-29 0 0,2 29 0 16,0 0 0-16,-1-22 0 0,1 22 0 0,0 0 0 15,4-23 0-15,-4 23 0 0,0 0 0 0,16-27 0 16,-16 27 0-16,0 0 0 0,25-25 0 0,-25 25 0 0,0 0 0 16,18-18 0-16,-18 18 0 0,0 0 0 0,24-10 0 15,-24 10 0-15,0 0 0 0,33 3 0 0,-33-3 0 0,0 0 0 0,34 22 0 0,-34-22 0 16,0 0 0-16,27 36 0 0,-27-36 0 0,0 0 0 0,21 55 0 16,-21-55 0-16,0 0 0 0,14 59 0 0,-14-59 0 15,0 0 0-15,6 76 0 0,-6-76 0 0,0 0 0 0,-1 68 0 16,1-68 0-16,0 0 0 0,-15 71 0 0,15-71 0 15,0 0 0-15,-22 64 0 0,22-64 0 0,0 0 0 16,-18 41 0-16,18-41 0 0,0 0 0 0,-22 34 0 16,22-34 0-16,0 0 0 0,-30 27 0 0,30-27 0 0,0 0 0 31,-23 16 0-31,23-16 0 0,0 0 0 0,-28 6 0 0,28-6 0 0,0 0 0 0,-31-9 0 0,31 9 0 16,0 0 0-16,-26-26 0 0,26 26 0 0,0 0 0 0,-17-20 0 31,17 20 0-31,0 0 0 0,-8-26 0 0,8 26 0 15,0 0 0-15,2-32 0 0,-2 32 0 0,0 0 0 16,4-22 0-16,-4 22 0 0,0 0 0 0,15-20 0 0,-15 20 0 16,0 0 0-16,28-12 0 0,-28 12 0 0,0 0 0 15,34-2 0-15,-34 2 0 0,0 0 0 0,40 9 0 16,-40-9 0-16,0 0 0 0,40 18 0 0,-40-18 0 0,0 0 0 16,53 29 0-16,-53-29 0 0,0 0 0 0,49 31 0 15,-49-31 0-15,0 0 0 0,54 37 0 0,-54-37 0 16,0 0 0-16,52 34 0 0,-52-34 0 0,0 0 0 0,58 29 0 15,-58-29 0-15,0 0 0 0,59 21 0 0,-59-21 0 16,0 0 0-16,53 9 0 0,-53-9 0 0,0 0 0 16,52-18 0-16,-52 18 0 0,39-28 0 0</inkml:trace>
  <inkml:trace contextRef="#ctx0" brushRef="#br0" timeOffset="132848.6101">18762 14546 2048 0,'0'0'0'15,"-3"0"0"-15,3 0 0 0,0 0 0 0,-1 0 0 0,1 0 0 16,0 0 0-16,4-2 0 0,-4 2 0 0,0 0 0 16,11-3 0-16,-11 3 0 15,0 0 0-15,17-2 0 0,-17 2 0 0,0 0 0 16,24 1 0-16,-24-1 0 0,0 0 0 0,31 2 0 0,-31-2 0 16,0 0 0-16,33 3 0 0,-33-3 0 0,0 0 0 15,40 6 0-15,-40-6 0 0,0 0 0 0,45 5 0 0,-45-5 0 16,0 0 0-16,47 6 0 0,-47-6 0 15,0 0 0-15,51 3 0 0,-51-3 0 0,0 0 0 0,55 4 0 16,-55-4 0-16,0 0 0 0,54 3 0 0,-54-3 0 16,0 0 0-16,49 3 0 0,-49-3 0 0,0 0 0 0,49 5 0 15,-49-5 0-15,0 0 0 0,37 3 0 0,-37-3 0 16,0 0 0-16,24 1 0 0,-13 0 0 0</inkml:trace>
  <inkml:trace contextRef="#ctx0" brushRef="#br0" timeOffset="133283.1363">18807 14791 2048 0,'0'0'0'0,"-7"0"0"0,7 0 0 0,0 0 0 16,-5-1 0-16,5 1 0 0,0 0 0 0,-5 0 0 15,5 0 0-15,0 0 0 0,-1 0 0 0,1 0 0 16,0 0 0-16,3 1 0 0,-3-1 0 0,0 0 0 0,6 3 0 15,-6-3 0-15,0 0 0 0,15 0 0 0,-15 0 0 16,0 0 0-16,23 0 0 0,-23 0 0 0,0 0 0 16,28 0 0-16,-28 0 0 0,0 0 0 0,36-2 0 0,-36 2 0 15,0 0 0-15,45 0 0 0,-45 0 0 0,0 0 0 16,49 0 0-16,-49 0 0 0,0 0 0 0,56 2 0 16,-56-2 0-16,0 0 0 0,55 0 0 0,-55 0 0 0,0 0 0 15,54 0 0-15,-54 0 0 0,0 0 0 0,57-2 0 16,-57 2 0-16,0 0 0 0,61-1 0 0,-61 1 0 0,0 0 0 0,59-2 0 0,-59 2 0 15,38-4 0-15</inkml:trace>
  <inkml:trace contextRef="#ctx0" brushRef="#br0" timeOffset="135692.3237">19967 13967 2048 0,'0'0'0'16,"1"0"0"-16,-1 0 0 0,0 0 0 0,0 2 0 15,0-2 0-15,0 0 0 0,0 0 0 0,0 0 0 16,0 0 0-16,-6-5 0 0,6 5 0 0,0 0 0 16,-5-4 0-16,5 4 0 0,0 0 0 0,-4 12 0 0,4-12 0 15,0 0 0-15,-8 22 0 0,8-22 0 0,0 0 0 16,-9 35 0-16,9-35 0 0,0 0 0 0,-9 42 0 15,9-42 0-15,0 0 0 0,-6 49 0 0,6-49 0 0,0 0 0 16,-3 59 0-16,3-59 0 0,0 0 0 0,-1 57 0 16,1-57 0-16,0 0 0 0,-3 70 0 0,3-70 0 15,0 0 0-15,-8 68 0 0,8-68 0 0,0 0 0 0,-9 66 0 16,9-66 0-16,0 0 0 0,-13 77 0 0,13-77 0 16,0 0 0-16,-13 70 0 0,13-70 0 0,0 0 0 15,-16 61 0-15,16-61 0 0,0 0 0 0,-15 57 0 0,15-57 0 16,0 0 0-16,-10 37 0 0,10-37 0 0,0 0 0 15,-5 20 0-15,5-20 0 0,0 0 0 0,-4 22 0 16,4-22 0-16,0 0 0 0,-4 16 0 0,4-16 0 16,0 0 0-16,6 15 0 0,-6-15 0 0,0 0 0 0,5 9 0 15,-5-9 0-15,0 0 0 0,16 3 0 0,-16-3 0 0,0 0 0 0,33-2 0 0,-33 2 0 16,0 0 0-16,40-9 0 0,-40 9 0 0,0 0 0 0,28-8 0 31,-28 8 0-31,0 0 0 0,46-11 0 0,-46 11 0 16,0 0 0-16,51-12 0 0,-51 12 0 0,0 0 0 0,52-8 0 15,-52 8 0-15,0 0 0 0,52-8 0 0,-52 8 0 16,0 0 0-16,32-4 0 0,-32 4 0 0,0 0 0 16,30-4 0-16,-30 4 0 0,0 0 0 0,21-5 0 15,-3-2 0-15</inkml:trace>
  <inkml:trace contextRef="#ctx0" brushRef="#br0" timeOffset="136155.8229">20103 14384 2048 0,'0'0'0'0,"-2"5"0"0,2-5 0 0,0 0 0 16,-4 13 0-16,4-13 0 0,0 0 0 0,-3 32 0 0,3-32 0 0,0 0 0 0,2 41 0 0,-2-41 0 15,0 0 0-15,1 52 0 0,-1-52 0 0,0 0 0 16,5 60 0-16,-5-60 0 0,0 0 0 0,4 63 0 16,-4-63 0-16,0 0 0 0,3 71 0 0,-3-71 0 15,0 0 0-15,2 71 0 0,-2-71 0 0,0 0 0 0,-1 73 0 16,1-73 0-16,0 0 0 0,-1 71 0 0,1-71 0 15,0 0 0-15,-2 71 0 0,2-71 0 0,0 0 0 0,-2 65 0 16,2-65 0-16,0 0 0 0,-3 57 0 16,3-57 0-16,0 0 0 0,-2 52 0 0,2-52 0 15,0 0 0-15,0 42 0 0,0-42 0 0,0 0 0 0,0 32 0 16,0-32 0-16,0 0 0 0,2 20 0 0,-2-20 0 16,0 0 0-16,5 11 0 0,-5-11 0 0,0 0 0 15,8-6 0-15,-8 6 0 0,0 0 0 0,12-23 0 0,-12 23 0 16,0 0 0-16,7-21 0 0</inkml:trace>
  <inkml:trace contextRef="#ctx0" brushRef="#br0" timeOffset="136704.682">20750 14599 2048 0,'0'0'0'0,"-7"5"0"0,7-5 0 0,0 0 0 0,-9 8 0 15,9-8 0-15,0 0 0 0,-5 7 0 0,5-7 0 16,0 0 0-16,-1 8 0 0,1-8 0 0,0 0 0 15,1 9 0-15,-1-9 0 0,0 0 0 0,4 9 0 16,-4-9 0-16,0 0 0 0,7 6 0 0,-7-6 0 0,0 0 0 16,11 4 0-16,-11-4 0 0,0 0 0 0,8 3 0 15</inkml:trace>
  <inkml:trace contextRef="#ctx0" brushRef="#br0" timeOffset="137857.1357">21686 14469 2048 0,'0'0'0'0,"-6"-5"0"0,6 5 0 0,0 0 0 15,-11-13 0-15,11 13 0 16,0 0 0-16,-12-17 0 0,12 17 0 0,0 0 0 0,-15-17 0 0,15 17 0 16,0 0 0-16,-16-17 0 0,16 17 0 0,0 0 0 15,-17-20 0-15,17 20 0 0,0 0 0 0,-19-18 0 16,19 18 0-16,0 0 0 0,-23-17 0 0,23 17 0 0,0 0 0 16,-28-16 0-1,28 16 0-15,0 0 0 0,-33-13 0 0,33 13 0 0,0 0 0 16,-35-9 0-16,35 9 0 0,0 0 0 0,-36-5 0 15,36 5 0-15,0 0 0 0,-41 1 0 0,41-1 0 16,0 0 0-16,-38 10 0 0,38-10 0 0,0 0 0 16,-36 19 0-16,36-19 0 0,0 0 0 0,-36 32 0 0,36-32 0 15,0 0 0-15,-32 41 0 0,32-41 0 0,0 0 0 16,-27 54 0-16,27-54 0 0,0 0 0 0,-23 63 0 0,23-63 0 16,0 0 0-16,-16 72 0 0,16-72 0 0,0 0 0 15,-9 74 0-15,9-74 0 0,0 0 0 0,-2 70 0 16,2-70 0-16,0 0 0 0,4 63 0 0,-4-63 0 0,0 0 0 15,10 53 0-15,-10-53 0 0,0 0 0 0,14 45 0 16,-14-45 0-16,0 0 0 0,24 36 0 0,-24-36 0 0,0 0 0 0,27 28 0 16,-27-28 0-16,0 0 0 0,36 15 0 0,-36-15 0 15,0 0 0-15,36 3 0 16,-36-3 0-16,0 0 0 0,43-13 0 0,-43 13 0 0,0 0 0 16,42-24 0-16,-42 24 0 0,0 0 0 0,40-36 0 15,-40 36 0-15,0 0 0 0,39-50 0 0,-39 50 0 16,0 0 0-16,33-53 0 0,-33 53 0 0,0 0 0 0,32-58 0 15,-32 58 0-15,0 0 0 0,23-59 0 0,-23 59 0 16,0 0 0-16,16-63 0 0,-16 63 0 0,0 0 0 16,11-58 0-16,-11 58 0 0,0 0 0 0,3-50 0 0,-3 50 0 15,0 0 0-15,-3-39 0 0,3 39 0 16,0 0 0-16,-6-31 0 0,6 31 0 0,0 0 0 0,-8-22 0 16,8 22 0-16,0 0 0 0,-6-15 0 0,6 15 0 0,0 0 0 15,-6-6 0-15,6 6 0 0,0 0 0 0,-8 1 0 16,8-1 0-16,0 0 0 0,-11 15 0 0,11-15 0 0,0 0 0 15,-11 27 0-15,11-27 0 0,0 0 0 0,-7 37 0 16,7-37 0-16,0 0 0 0,4 47 0 16,-4-47 0-16,0 0 0 0,9 58 0 0,-9-58 0 0,0 0 0 15,12 69 0-15,-12-69 0 0,0 0 0 0,18 79 0 0,-18-79 0 16,0 0 0-16,20 86 0 0,-20-86 0 0,0 0 0 16,18 88 0-16,-18-88 0 0,0 0 0 0,16 84 0 0,-16-84 0 0,0 0 0 15,14 74 0-15,-14-74 0 0,0 0 0 0,14 63 0 16,-14-63 0-16,0 0 0 15,15 47 0-15,-15-47 0 0,0 0 0 0,19 36 0 0,-19-36 0 0,0 0 0 0,21 23 0 16,-21-23 0-16,0 0 0 0,27 9 0 0,-27-9 0 16,0 0 0-16,32-9 0 0,-32 9 0 0,0 0 0 0,36-25 0 15,-36 25 0-15,0 0 0 0,38-38 0 0,-38 38 0 16,0 0 0-16,34-46 0 0,-34 46 0 16,0 0 0-16,31-45 0 0</inkml:trace>
  <inkml:trace contextRef="#ctx0" brushRef="#br0" timeOffset="138416.8857">22380 14417 2048 0,'0'0'0'0,"1"1"0"16,-1-1 0-16,0 0 0 0,1 0 0 0,-1 0 0 0,0 0 0 16,0 0 0-16,0 0 0 0,0 0 0 0,-2 1 0 15,2-1 0-15,0 0 0 0,-1 3 0 0,1-3 0 0,0 0 0 0,13 4 0 16,-13-4 0-16,0 0 0 0,27 8 0 0,-27-8 0 15,0 0 0 1,39 6 0-16,-39-6 0 0,0 0 0 0,47 4 0 0,-47-4 0 0,0 0 0 0,52 0 0 0,-52 0 0 31,0 0 0-31,39-1 0 0,-39 1 0 0,0 0 0 0,56-5 0 16,-56 5 0-16,0 0 0 0,43-6 0 0,-43 6 0 16,0 0 0-16,42-6 0 0,-42 6 0 0,0 0 0 0,45-6 0 15,-45 6 0-15,0 0 0 0,32-5 0 0,-32 5 0 16,0 0 0-16,32-1 0 0,-32 1 0 0,0 0 0 0,23-1 0 15,-23 1 0-15,0 0 0 0,14 0 0 0,-14 0 0 0,7 0 0 16</inkml:trace>
  <inkml:trace contextRef="#ctx0" brushRef="#br0" timeOffset="138780.961">22411 14626 2048 0,'0'0'0'0,"1"0"0"0,-1 0 0 16,0 0 0-16,8-4 0 0,-8 4 0 0,0 0 0 15,20-7 0-15,-20 7 0 0,0 0 0 0,25-14 0 16,-25 14 0-16,0 0 0 0,36-17 0 0,-36 17 0 0,0 0 0 16,45-20 0-16,-45 20 0 0,0 0 0 0,51-22 0 0,-51 22 0 15,0 0 0-15,58-20 0 0,-58 20 0 0,0 0 0 0,60-15 0 16,-60 15 0-16,0 0 0 0,57-10 0 0,-57 10 0 16,0 0 0-16,60-1 0 0,-60 1 0 0,0 0 0 15,56 7 0-15,-56-7 0 0,0 0 0 0,41 10 0 16</inkml:trace>
  <inkml:trace contextRef="#ctx0" brushRef="#br0" timeOffset="142521.9194">23571 13790 2048 0,'0'0'0'0,"2"1"0"0,-2-1 0 16,0 0 0-16,-10-2 0 0,10 2 0 16,0 0 0-16,-8-3 0 0,8 3 0 0,0 0 0 0,-5-3 0 15,5 3 0-15,0 0 0 0,-7 11 0 0,7-11 0 0,0 0 0 0,-6 28 0 0,6-28 0 0,0 0 0 16,-5 40 0-16,5-40 0 0,0 0 0 0,-6 60 0 16,6-60 0-16,0 0 0 0,-9 62 0 0,9-62 0 15,0 0 0-15,-7 75 0 0,7-75 0 0,0 0 0 0,-3 73 0 16,3-73 0-16,0 0 0 0,-3 77 0 0,3-77 0 31,0 0 0-31,-3 74 0 0,3-74 0 0,0 0 0 0,-4 67 0 0,4-67 0 16,0 0 0-16,-4 43 0 0,4-43 0 0,0 0 0 15,-2 41 0-15,2-41 0 0,0 0 0 16,2 45 0-16,-2-45 0 0,0 0 0 0,2 30 0 16,-2-30 0-16,0 0 0 0,5 30 0 0,-5-30 0 0,0 0 0 15,4 20 0-15,-4-20 0 0,0 0 0 0,2 11 0 16,-2-11 0-16,0 0 0 0,12 9 0 0,-12-9 0 15,0 0 0-15,9 5 0 0,-9-5 0 0,0 0 0 0,21-1 0 16,-21 1 0-16,0 0 0 0,28-6 0 0,-28 6 0 0,0 0 0 0,35-10 0 0,-35 10 0 16,0 0 0-16,38-14 0 0,-38 14 0 0,0 0 0 15,43-15 0-15,-43 15 0 0,0 0 0 0,31-12 0 0,-31 12 0 16,0 0 0-16,33-10 0 0,-33 10 0 0,0 0 0 16,38-12 0-1,-38 12 0-15,0 0 0 0,38-10 0 0,-38 10 0 16,0 0 0-16,28-7 0 0,-28 7 0 0,0 0 0 0,17-9 0 15</inkml:trace>
  <inkml:trace contextRef="#ctx0" brushRef="#br0" timeOffset="142934.7726">23769 14130 2048 0,'0'0'0'0,"-3"2"0"15,3-2 0-15,0 0 0 0,-3 10 0 0,3-10 0 16,0 0 0-16,-4 23 0 0,4-23 0 0,0 0 0 0,2 36 0 16,-2-36 0-16,0 0 0 0,6 51 0 0,-6-51 0 15,0 0 0-15,3 64 0 0,-3-64 0 0,0 0 0 0,1 74 0 0,-1-74 0 0,0 0 0 0,-1 80 0 31,1-80 0-31,0 0 0 0,-4 87 0 0,4-87 0 0,0 0 0 16,-7 83 0-16,7-83 0 0,0 0 0 0,-3 84 0 16,3-84 0-16,0 0 0 0,-2 82 0 0,2-82 0 0,0 0 0 0,0 73 0 15,0-73 0-15,0 0 0 0,-1 62 0 0,1-62 0 16,0 0 0-16,0 53 0 0,0-53 0 0,0 0 0 16,1 41 0-16,-1-41 0 0,0 0 0 0,1 30 0 0,-1-30 0 15,0 0 0-15,3 18 0 0,-3-18 0 0,0 0 0 16,11 5 0-16,-11-5 0 0,0 0 0 0,15-12 0 15,-15 12 0-15,0 0 0 0,14-21 0 0,-14 21 0 16,9-15 0-16</inkml:trace>
  <inkml:trace contextRef="#ctx0" brushRef="#br0" timeOffset="143229.3377">24226 14391 2048 0,'0'0'0'0,"-3"2"0"0,3-2 0 15,0 0 0-15,-5 2 0 0,5-2 0 0,0 0 0 0,-5 5 0 16,5-5 0-16,0 0 0 0,-7 12 0 0,7-12 0 15,0 0 0-15,-9 22 0 0,9-22 0 0,0 0 0 16,-9 28 0-16,9-28 0 0,0 0 0 0,-5 29 0 0,5-29 0 16,0 0 0-16,-2 27 0 0,2-27 0 0,0 0 0 15,2 20 0-15,-2-20 0 0,0 0 0 0,5 7 0 16,-5-7 0-16,0 0 0 0,4 2 0 0,-1-2 0 16</inkml:trace>
  <inkml:trace contextRef="#ctx0" brushRef="#br0" timeOffset="143989.394">24525 14303 2048 0,'0'0'0'0,"-3"-3"0"0,3 3 0 15,0 0 0-15,-8-9 0 0,8 9 0 16,0 0 0-16,-11-14 0 0,11 14 0 0,0 0 0 0,-13-18 0 16,13 18 0-16,0 0 0 0,-9-23 0 0,9 23 0 0,0 0 0 15,-6-31 0-15,6 31 0 0,0 0 0 0,2-38 0 16,-2 38 0-16,0 0 0 0,4-44 0 0,-4 44 0 15,0 0 0-15,10-44 0 0,-10 44 0 0,0 0 0 16,21-45 0-16,-21 45 0 0,0 0 0 0,27-40 0 0,-27 40 0 16,0 0 0-16,33-34 0 0,-33 34 0 0,0 0 0 15,37-25 0-15,-37 25 0 0,0 0 0 16,41-16 0-16,-41 16 0 0,0 0 0 0,41-6 0 0,-41 6 0 16,0 0 0-16,42 8 0 0,-42-8 0 15,0 0 0-15,41 23 0 0,-41-23 0 0,0 0 0 0,35 40 0 0,-35-40 0 16,0 0 0-16,28 56 0 0,-28-56 0 0,0 0 0 15,14 74 0-15,-14-74 0 0,0 0 0 0,1 85 0 16,-1-85 0-16,0 0 0 0,-12 89 0 0,12-89 0 0,0 0 0 16,-19 89 0-16,19-89 0 0,0 0 0 0,-26 85 0 15,26-85 0-15,0 0 0 0,-30 75 0 16,30-75 0-16,0 0 0 0,-38 64 0 0,38-64 0 0,0 0 0 0,-38 54 0 16,38-54 0-16,0 0 0 0,-38 42 0 0,38-42 0 15,0 0 0-15,-41 35 0 0,41-35 0 0,0 0 0 16,-35 21 0-16,35-21 0 0,0 0 0 0,-33 13 0 0,33-13 0 15,0 0 0-15,-26 2 0 0,26-2 0 0,0 0 0 16,-21-7 0-16,21 7 0 0,0 0 0 16,-17-20 0-16,17 20 0 0,0 0 0 0,-7-27 0 0,7 27 0 0,0 0 0 15,1-34 0-15,-1 34 0 0,0 0 0 0,15-36 0 16,-15 36 0-16,0 0 0 0,22-35 0 0,-22 35 0 16,0 0 0-16,28-29 0 0,-28 29 0 0,0 0 0 0,36-24 0 15,-36 24 0-15,0 0 0 0,43-13 0 0,-43 13 0 16,0 0 0-16,47 0 0 0,-47 0 0 15,0 0 0-15,46 13 0 0,-46-13 0 0,0 0 0 0,50 23 0 0,-50-23 0 16,0 0 0-16,44 32 0 16,-44-32 0-16,0 0 0 0,43 39 0 0,-43-39 0 15,0 0 0-15,39 40 0 0,-39-40 0 0,0 0 0 0,37 42 0 16,-37-42 0-16,0 0 0 0,35 38 0 0,-35-38 0 16,0 0 0-16,27 22 0 0,-27-22 0 0,0 0 0 15,22 0 0-15,-9-3 0 0</inkml:trace>
  <inkml:trace contextRef="#ctx0" brushRef="#br0" timeOffset="144557.3382">25192 14336 2048 0,'0'0'0'0,"-7"0"0"0,7 0 0 15,0 0 0-15,-10-1 0 0,10 1 0 0,0 0 0 0,-7 0 0 16,7 0 0-16,0 0 0 0,-4-2 0 0,4 2 0 16,0 0 0-16,-4-7 0 0,4 7 0 0,0 0 0 15,1-17 0-15,-1 17 0 0,0 0 0 0,2-29 0 0,-2 29 0 16,0 0 0-16,3-36 0 0,-3 36 0 0,0 0 0 16,12-46 0-16,-12 46 0 0,0 0 0 0,18-52 0 15,-18 52 0-15,0 0 0 0,22-55 0 0,-22 55 0 16,0 0 0-16,26-59 0 0,-26 59 0 0,0 0 0 0,27-55 0 15,-27 55 0-15,0 0 0 0,24-48 0 0,-24 48 0 16,0 0 0-16,22-38 0 0,-22 38 0 0,0 0 0 16,21-33 0-16,-21 33 0 0,0 0 0 0,17-25 0 0,-17 25 0 15,0 0 0-15,16-15 0 0,-16 15 0 0,0 0 0 16,14-6 0-16,-14 6 0 0,0 0 0 0,15 3 0 16,-15-3 0-16,0 0 0 0,14 20 0 0,-14-20 0 15,0 0 0-15,13 40 0 0,-13-40 0 0,0 0 0 0,6 58 0 16,-6-58 0-16,0 0 0 0,0 71 0 0,0-71 0 0,0 0 0 0,-1 80 0 15,1-80 0-15,0 0 0 0,-5 84 0 0,5-84 0 16,0 0 0-16,-5 89 0 0,5-89 0 16,0 0 0-16,-2 91 0 0,2-91 0 0,0 0 0 0,4 92 0 0,-4-92 0 15,0 0 0-15,1 89 0 16,-1-89 0-16,0 0 0 0,0 83 0 0,0-83 0 0,0 0 0 0,4 77 0 16,-4-77 0-16,0 0 0 0,0 67 0 0,0-67 0 15,0 0 0-15,0 54 0 0,0-54 0 0,0 0 0 0,2 41 0 16,-2-41 0-16,0 0 0 0,6 28 0 0,-6-28 0 15,0 0 0-15,12 11 0 0,-12-11 0 0,0 0 0 16,18-10 0-16,-18 10 0 0,0 0 0 16,12-14 0-16,-12 14 0 0,7-12 0 0</inkml:trace>
  <inkml:trace contextRef="#ctx0" brushRef="#br0" timeOffset="145131.0159">25904 14258 2048 0,'0'0'0'0,"-5"-1"0"0,5 1 0 15,0 0 0-15,-5-1 0 0,5 1 0 0,0 0 0 16,-5-1 0-16,5 1 0 0,0 0 0 0,-2 0 0 0,2 0 0 16,0 0 0-16,1 1 0 15,-1-1 0-15,0 0 0 0,8 1 0 0,-8-1 0 0,0 0 0 16,15 4 0-16,-15-4 0 0,0 0 0 0,24 4 0 16,-24-4 0-16,0 0 0 0,26 3 0 0,-26-3 0 0,0 0 0 15,33 1 0-15,-33-1 0 0,0 0 0 0,36-2 0 16,-36 2 0-16,0 0 0 0,43-5 0 0,-43 5 0 15,0 0 0-15,45-5 0 0,-45 5 0 0,0 0 0 0,52-3 0 16,-52 3 0-16,0 0 0 0,49-3 0 0,-49 3 0 16,0 0 0-16,50-1 0 0,-50 1 0 15,0 0 0-15,44 5 0 0,-44-5 0 0,0 0 0 0,41 6 0 16,-41-6 0-16,0 0 0 0,34 14 0 0,-34-14 0 0,0 0 0 16,19 20 0-16,-19-20 0 0,0 0 0 0,1 20 0 15,-1-20 0-15,0 0 0 0,-3 13 0 0,0-7 0 16</inkml:trace>
  <inkml:trace contextRef="#ctx0" brushRef="#br0" timeOffset="145445.1842">25915 14507 2048 0,'0'0'0'16,"-3"2"0"-16,3-2 0 0,0 0 0 0,-3 0 0 16,3 0 0-16,0 0 0 0,2 0 0 0,-2 0 0 0,0 0 0 15,6 0 0-15,-6 0 0 0,0 0 0 0,14 4 0 16,-14-4 0-16,0 0 0 0,25 1 0 0,-25-1 0 16,0 0 0-16,30 3 0 0,-30-3 0 0,0 0 0 15,39 2 0-15,-39-2 0 0,0 0 0 0,40 0 0 0,-40 0 0 16,0 0 0-16,46-1 0 0,-46 1 0 0,0 0 0 15,45-2 0-15,-45 2 0 0,0 0 0 0,49-3 0 0,-49 3 0 16,0 0 0-16,48 0 0 0,-48 0 0 0,0 0 0 16,46 3 0-16,-46-3 0 0,0 0 0 0,35 4 0 0,-35-4 0 15,20 4 0-15</inkml:trace>
  <inkml:trace contextRef="#ctx0" brushRef="#br0" timeOffset="149864.7335">27181 14030 2048 0,'0'0'0'0,"0"2"0"0,0-2 0 0,0 0 0 16,-9-9 0-16,9 9 0 0,0 0 0 0,-8-5 0 31,8 5 0-31,0 0 0 0,-11-14 0 0,11 14 0 0,0 0 0 15,-9-11 0-15,9 11 0 0,0 0 0 0,-13-20 0 16,13 20 0-16,0 0 0 0,-8-13 0 0,8 13 0 16,0 0 0-16,-10-25 0 0,10 25 0 0,0 0 0 15,-11-32 0-15,11 32 0 0,0 0 0 0,-9-24 0 0,9 24 0 16,0 0 0-16,-10-28 0 0,10 28 0 0,0 0 0 0,-11-26 0 16,11 26 0-16,0 0 0 0,-9-20 0 0,9 20 0 15,0 0 0-15,-18-16 0 0,18 16 0 0,0 0 0 16,-15-12 0-16,15 12 0 0,0 0 0 0,-25 0 0 0,25 0 0 15,0 0 0-15,-36 10 0 0,36-10 0 0,0 0 0 0,-39 17 0 0,39-17 0 16,0 0 0-16,-36 18 0 0,36-18 0 0,0 0 0 0,-32 25 0 16,32-25 0-16,0 0 0 0,-27 29 0 0,27-29 0 15,0 0 0-15,-17 39 0 0,17-39 0 0,0 0 0 16,-6 46 0-16,6-46 0 0,0 0 0 0,-4 30 0 0,4-30 0 16,0 0 0-1,9 45 0-15,-9-45 0 0,0 0 0 0,17 46 0 0,-17-46 0 16,0 0 0-16,24 41 0 0,-24-41 0 0,0 0 0 15,41 46 0-15,-41-46 0 0,0 0 0 0,44 42 0 16,-44-42 0-16,0 0 0 0,59 46 0 0,-59-46 0 0,0 0 0 16,54 41 0-16,-54-41 0 0,0 0 0 0,57 49 0 15,-57-49 0-15,0 0 0 0,54 53 0 16,-54-53 0-16,0 0 0 0,38 51 0 0,-38-51 0 0,0 0 0 16,27 68 0-16,-27-68 0 0,0 0 0 0,13 65 0 0,-13-65 0 0,0 0 0 0,-7 75 0 15,7-75 0-15,0 0 0 0,-17 66 0 0,17-66 0 16,0 0 0-16,-35 62 0 0,35-62 0 0,0 0 0 15,-39 47 0-15,39-47 0 0,0 0 0 0,-45 30 0 0,45-30 0 16,0 0 0-16,-48 13 0 0,48-13 0 0,0 0 0 16,-40-2 0-16,40 2 0 15,0 0 0-15,-41-30 0 0,41 30 0 0,0 0 0 0,-33-47 0 0,33 47 0 16,0 0 0-16,-21-75 0 16,21 75 0-16,0 0 0 0,-6-84 0 0,6 84 0 0,0 0 0 15,8-107 0-15,-8 107 0 0,16-102 0 0,-16 102 0 16,0 0 0-16,16-88 0 0,-16 88 0 0,0 0 0 15,28-98 0-15,-28 98 0 0,31-85 0 0,-31 85 0 0,0 0 0 16,28-71 0-16,-28 71 0 0,0 0 0 0,25-59 0 16,-25 59 0-16,0 0 0 0,24-52 0 0,-24 52 0 15,0 0 0-15,21-48 0 0,-21 48 0 0,0 0 0 0,15-30 0 16,-15 30 0-16,0 0 0 0,8-16 0 0,-8 16 0 16,0 0 0-16,8 2 0 0,-6 9 0 0</inkml:trace>
  <inkml:trace contextRef="#ctx0" brushRef="#br0" timeOffset="150487.0608">27522 13777 2048 0,'0'0'0'0,"1"0"0"15,-1 0 0-15,0 0 0 0,1 1 0 0,-1-1 0 0,0 0 0 16,-9-2 0-16,9 2 0 0,0 0 0 0,-8-2 0 16,8 2 0-16,0 0 0 0,-5 8 0 0,5-8 0 0,0 0 0 0,-4 8 0 15,4-8 0-15,0 0 0 0,-3 21 0 0,3-21 0 16,0 0 0-16,-5 31 0 0,5-31 0 0,0 0 0 0,-6 42 0 16,6-42 0-16,0 0 0 0,-2 32 0 0,2-32 0 15,0 0 0-15,-1 39 0 0,1-39 0 0,0 0 0 16,-3 54 0-16,3-54 0 0,0 0 0 0,-2 62 0 15,2-62 0-15,0 0 0 0,-2 42 0 0,2-42 0 0,0 0 0 16,-1 39 0-16,1-39 0 0,0 0 0 0,-1 38 0 16,1-38 0-16,0 0 0 0,-2 26 0 0,2-26 0 15,0 0 0-15,0 28 0 0,0-28 0 0,0 0 0 0,1 21 0 0,-1-21 0 16,0 0 0-16,10 21 0 0,-10-21 0 0,0 0 0 0,12 14 0 16,-12-14 0-16,0 0 0 0,23 9 0 0,-23-9 0 15,0 0 0-15,21 4 0 0,-21-4 0 0,0 0 0 16,31-1 0-16,-31 1 0 0,0 0 0 0,33-10 0 15,-33 10 0-15,0 0 0 0,40-11 0 0,-40 11 0 0,0 0 0 16,38-14 0-16,-38 14 0 0,0 0 0 0,26-8 0 0,-26 8 0 16,0 0 0-16,29-10 0 0,-29 10 0 0,0 0 0 15,36-11 0-15,-36 11 0 0,0 0 0 0,25-8 0 16,-25 8 0-16,0 0 0 0,13-4 0 0,-4-3 0 16</inkml:trace>
  <inkml:trace contextRef="#ctx0" brushRef="#br0" timeOffset="150849.5729">27731 14016 2048 0,'0'0'0'0,"-1"1"0"15,1-1 0-15,0 0 0 0,1 1 0 0,-1-1 0 16,0 0 0-16,4 3 0 0,-4-3 0 0,0 0 0 0,8 15 0 15,-8-15 0-15,0 0 0 0,11 31 0 0,-11-31 0 16,0 0 0-16,7 44 0 0,-7-44 0 0,0 0 0 16,6 57 0-1,-6-57 0-15,0 0 0 0,7 71 0 0,-7-71 0 16,0 0 0-16,5 76 0 0,-5-76 0 0,0 0 0 0,6 78 0 16,-6-78 0-16,0 0 0 0,6 77 0 15,-6-77 0-15,0 0 0 0,5 73 0 0,-5-73 0 0,0 0 0 16,1 66 0-16,-1-66 0 0,0 0 0 0,-1 57 0 0,1-57 0 15,0 0 0-15,-1 50 0 0,1-50 0 0,0 0 0 16,-3 42 0-16,3-42 0 0,0 0 0 0,0 33 0 16,0-33 0-16,0 0 0 0,-1 25 0 0,1-25 0 15,0 0 0-15,1 18 0 0,-1-18 0 0,0 0 0 16,8 6 0-16,-8-6 0 0,0 0 0 0,6-7 0 0,-6 7 0 16,0 0 0-16,3-8 0 0</inkml:trace>
  <inkml:trace contextRef="#ctx0" brushRef="#br0" timeOffset="151549.5194">28543 14314 2048 0,'0'0'0'0,"-14"-5"0"0,14 5 0 0,0 0 0 16,-15-8 0-16,15 8 0 0,0 0 0 0,-15-7 0 15,15 7 0-15,0 0 0 0,-14-8 0 0,14 8 0 16,0 0 0-16,-11-10 0 0,11 10 0 0,0 0 0 0,-13-11 0 0,13 11 0 16,0 0 0-16,-16-8 0 0,16 8 0 0,0 0 0 15,-21-10 0-15,21 10 0 0,0 0 0 0,-20-7 0 0,20 7 0 16,0 0 0-16,-20-7 0 0,20 7 0 0,0 0 0 16,-16-1 0-16,16 1 0 0,0 0 0 0,-24 7 0 0,24-7 0 15,0 0 0-15,-20 15 0 0,20-15 0 0,0 0 0 0,-24 26 0 16,24-26 0-1,0 0 0-15,-22 39 0 0,22-39 0 0,0 0 0 0,-16 49 0 16,16-49 0-16,0 0 0 0,-9 55 0 16,9-55 0-16,0 0 0 0,1 60 0 0,-1-60 0 0,0 0 0 0,9 61 0 0,-9-61 0 0,0 0 0 0,15 63 0 15,-15-63 0-15,0 0 0 0,25 57 0 0,-25-57 0 16,0 0 0-16,33 48 0 0,-33-48 0 0,0 0 0 16,37 33 0-16,-37-33 0 0,0 0 0 0,47 16 0 0,-47-16 0 15,0 0 0-15,53-5 0 0,-53 5 0 0,0 0 0 16,53-23 0-16,-53 23 0 0,0 0 0 0,54-36 0 15,-54 36 0-15,0 0 0 0,44-39 0 0,-44 39 0 16,0 0 0-16,25-26 0 0</inkml:trace>
  <inkml:trace contextRef="#ctx0" brushRef="#br0" timeOffset="152520.7857">28841 14201 2048 0,'0'0'0'0,"-3"-2"0"0,3 2 0 15,0 0 0-15,-2-2 0 0,2 2 0 0,0 0 0 16,-2 0 0-16,2 0 0 0,0 0 0 0,-1 1 0 16,1-1 0-1,0 0 0-15,2 9 0 0,-2-9 0 0,0 0 0 0,5 20 0 16,-5-20 0-16,0 0 0 0,6 30 0 0,-6-30 0 16,0 0 0-16,4 38 0 0,-4-38 0 0,0 0 0 15,5 45 0-15,-5-45 0 0,0 0 0 0,4 56 0 0,-4-56 0 16,0 0 0-16,4 60 0 0,-4-60 0 0,0 0 0 15,5 61 0-15,-5-61 0 0,0 0 0 0,3 59 0 0,-3-59 0 16,0 0 0-16,4 49 0 0,-4-49 0 16,0 0 0-16,6 36 0 0,-6-36 0 0,0 0 0 0,3 23 0 15,-3-23 0-15,0 0 0 0,2 11 0 16,-2-11 0-16,0 0 0 0,4 6 0 0,-4-6 0 0,0 0 0 16,4-4 0-16,-4 4 0 0,0 0 0 0,7-18 0 15,-7 18 0-15,0 0 0 0,15-32 0 0,-15 32 0 0,0 0 0 16,19-45 0-16,-19 45 0 0,0 0 0 0,20-54 0 15,-20 54 0-15,0 0 0 0,27-59 0 0,-27 59 0 16,0 0 0-16,24-56 0 0,-24 56 0 0,0 0 0 0,23-53 0 16,-23 53 0-16,0 0 0 0,18-48 0 0,-18 48 0 15,0 0 0-15,19-39 0 0,-19 39 0 0,0 0 0 16,17-29 0-16,-17 29 0 0,0 0 0 0,19-20 0 0,-19 20 0 16,0 0 0-16,15-12 0 0,-15 12 0 0,0 0 0 15,15-3 0-15,-15 3 0 0,0 0 0 0,14 10 0 16,-14-10 0-16,0 0 0 0,12 20 0 0,-12-20 0 0,0 0 0 15,8 34 0-15,-8-34 0 0,0 0 0 0,4 46 0 16,-4-46 0-16,0 0 0 0,-1 51 0 0,1-51 0 16,0 0 0-16,-3 53 0 0,3-53 0 0,0 0 0 0,-4 51 0 0,4-51 0 15,0 0 0-15,-5 42 0 0,5-42 0 0,0 0 0 0,-3 30 0 16,3-30 0-16,0 0 0 0,-1 19 0 0,1-19 0 16,0 0 0-16,-1 10 0 0,1-10 0 0,0 0 0 15,0 4 0-15,0-4 0 16,0 0 0-16,0-4 0 0,0 4 0 0,0 0 0 0,2-17 0 15,-2 17 0-15,0 0 0 0,10-28 0 0,-10 28 0 16,0 0 0-16,21-42 0 0,-21 42 0 0,0 0 0 16,25-44 0-16,-25 44 0 0,0 0 0 0,31-51 0 15,-31 51 0-15,0 0 0 0,34-47 0 0,-34 47 0 0,0 0 0 16,32-41 0-16,-32 41 0 0,0 0 0 0,30-34 0 16,-30 34 0-16,0 0 0 0,27-24 0 0,-27 24 0 15,0 0 0-15,25-15 0 0,-25 15 0 0,0 0 0 16,22-4 0-16,-22 4 0 0,0 0 0 0,26 7 0 0,-26-7 0 15,0 0 0-15,25 16 0 0,-25-16 0 0,0 0 0 16,20 30 0-16,-20-30 0 0,0 0 0 0,17 43 0 0,-17-43 0 16,0 0 0-16,13 53 0 0,-13-53 0 0,0 0 0 15,10 65 0-15,-10-65 0 0,0 0 0 0,5 70 0 16,-5-70 0-16,0 0 0 0,5 72 0 0,-5-72 0 16,0 0 0-16,3 69 0 0,-3-69 0 0,0 0 0 0,7 67 0 15,-7-67 0-15,0 0 0 0,14 49 0 0,-14-49 0 16,0 0 0-16,4 25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22.75" units="1/deg"/>
          <inkml:channelProperty channel="T" name="resolution" value="1" units="1/dev"/>
        </inkml:channelProperties>
      </inkml:inkSource>
      <inkml:timestamp xml:id="ts0" timeString="2024-05-09T06:52:37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5631 10415 2048 0,'0'0'0'15,"1"0"0"-15,-1 0 0 0,0 0 0 0,0 1 0 16,0-1 0-16,0 0 0 15,0 1 0-15,0-1 0 0,0 0 0 0,0-1 0 0,0 1 0 16,0 0 0-16,0 0 0 0,0 0 0 0,0 0 0 16,0-1 0-16,0 1 0 0,0 0 0 0,0 0 0 15,0 0 0-15,0 0 0 0,-1-4 0 0,1 4 0 0,0 0 0 16,0-4 0-16,0 4 0 0,0 0 0 0,-1-3 0 16,1 3 0-16,0 0 0 0,0-1 0 0,0 1 0 0,0 0 0 15,0-1 0-15,0 1 0 0,0 0 0 0,0 0 0 16,0 0 0-16,0 0 0 0,0 0 0 0,0 0 0 0,0 0 0 0,0 0 0 0,0 0 0 15,0 0 0-15,8-1 0 0,-8 1 0 0,0 0 0 16,6 0 0-16,-6 0 0 0,0 0 0 0,4-1 0 16,-4 1 0-16,0 0 0 0,17 0 0 0,-17 0 0 15,0 0 0-15,12-1 0 0,-12 1 0 0,0 0 0 0,21 1 0 16,-21-1 0-16,0 0 0 0,16 0 0 0,-16 0 0 16,0 0 0-16,23 3 0 0,-23-3 0 0,0 0 0 15,20 4 0-15,-20-4 0 0,0 0 0 0,27 1 0 0,-27-1 0 16,0 0 0-16,35 3 0 0,-35-3 0 0,0 0 0 15,24 1 0-15,-24-1 0 0,0 0 0 0,27 3 0 16,-27-3 0-16,0 0 0 0,38 4 0 0,-38-4 0 0,0 0 0 16,25 3 0-16,-25-3 0 0,0 0 0 0,29 6 0 15,-29-6 0 1,0 0 0-16,36 5 0 0,-36-5 0 0,0 0 0 0,26 6 0 0,-26-6 0 0,0 0 0 0,35 7 0 16,-35-7 0-16,0 0 0 0,40 6 0 0,-40-6 0 15,0 0 0-15,28 3 0 0,-28-3 0 0,0 0 0 16,30 6 0-16,-30-6 0 0,0 0 0 0,32 7 0 15,-32-7 0-15,0 0 0 0,34 7 0 0,-34-7 0 0,0 0 0 16,26 6 0-16,-26-6 0 0,0 0 0 0,28 6 0 16,-28-6 0-1,0 0 0-15,34 9 0 0,-34-9 0 0,0 0 0 16,24 6 0-16,-24-6 0 0,0 0 0 0,26 3 0 0,-26-3 0 16,0 0 0-16,31 5 0 0,-31-5 0 0,0 0 0 15,22 3 0-15,-22-3 0 0,0 0 0 0,28 5 0 16,-28-5 0-16,0 0 0 0,34 7 0 0,-34-7 0 0,0 0 0 15,25 3 0-15,-25-3 0 0,0 0 0 0,30 5 0 16,-30-5 0-16,0 0 0 0,23 5 0 0,-23-5 0 16,0 0 0-16,28 4 0 0,-28-4 0 0,0 0 0 0,32 6 0 15,-32-6 0-15,0 0 0 0,35 9 0 0,-35-9 0 16,0 0 0-16,24 8 0 0,-24-8 0 0,0 0 0 0,30 4 0 0,-30-4 0 16,0 0 0-16,35 6 0 0,-35-6 0 0,0 0 0 0,25 3 0 15,-25-3 0-15,0 0 0 16,26 6 0-16,-26-6 0 0,0 0 0 0,31 5 0 0,-31-5 0 0,0 0 0 15,35 7 0-15,-35-7 0 16,0 0 0-16,24 5 0 0,-24-5 0 0,0 0 0 0,27 6 0 16,-27-6 0-16,0 0 0 0,35 8 0 0,-35-8 0 15,0 0 0-15,39 12 0 0,-39-12 0 0,0 0 0 0,42 10 0 0,-42-10 0 0,0 0 0 16,26 7 0-16,-26-7 0 0,0 0 0 0,33 7 0 0,-33-7 0 16,0 0 0-1,34 9 0-15,-34-9 0 0,0 0 0 0,26 5 0 0,-26-5 0 16,0 0 0-16,32 7 0 0,-32-7 0 0,0 0 0 15,38 10 0-15,-38-10 0 0,0 0 0 16,41 11 0-16,-41-11 0 0,0 0 0 0,30 7 0 0,-30-7 0 16,0 0 0-16,34 10 0 0,-34-10 0 0,0 0 0 0,39 11 0 15,-39-11 0-15,0 0 0 0,41 16 0 0,-41-16 0 16,0 0 0-16,47 15 0 0,-47-15 0 0,0 0 0 16,42 12 0-16,-42-12 0 0,0 0 0 0,29 8 0 0,-29-8 0 15,0 0 0-15,32 11 0 0,-32-11 0 0,0 0 0 16,38 11 0-16,-38-11 0 0,0 0 0 0,45 13 0 15,-45-13 0-15,0 0 0 0,30 9 0 0,-30-9 0 0,0 0 0 16,33 10 0-16,-33-10 0 0,0 0 0 0,35 14 0 0,-35-14 0 0,0 0 0 16,36 13 0-16,-36-13 0 0,0 0 0 0,26 10 0 15,-26-10 0-15,0 0 0 16,34 10 0-16,-34-10 0 0,0 0 0 0,37 13 0 0,-37-13 0 16,0 0 0-16,33 13 0 0,-33-13 0 0,0 0 0 15,25 8 0-15,-25-8 0 0,0 0 0 0,24 8 0 0,-24-8 0 16,0 0 0-16,29 10 0 0,-29-10 0 0,0 0 0 15,35 12 0-15,-35-12 0 0,0 0 0 0,23 7 0 16,-23-7 0-16,0 0 0 0,25 11 0 0,-25-11 0 16,0 0 0-16,29 12 0 0,-29-12 0 0,0 0 0 0,36 14 0 15,-36-14 0-15,0 0 0 0,23 11 0 16,-23-11 0-16,0 0 0 0,26 11 0 0,-26-11 0 0,0 0 0 16,34 11 0-16,-34-11 0 0,0 0 0 0,34 14 0 0,-34-14 0 0,0 0 0 0,24 9 0 15,-24-9 0-15,0 0 0 0,27 10 0 0,-27-10 0 16,0 0 0-16,35 11 0 0,-35-11 0 0,0 0 0 0,38 15 0 15,-38-15 0-15,0 0 0 0,24 10 0 16,-24-10 0-16,0 0 0 16,30 10 0-16,-30-10 0 0,0 0 0 0,29 13 0 15,-29-13 0-15,0 0 0 0,36 14 0 0,-36-14 0 0,0 0 0 16,24 10 0-16,-24-10 0 0,0 0 0 0,26 10 0 16,-26-10 0-16,0 0 0 0,28 11 0 0,-28-11 0 0,0 0 0 15,19 10 0-15,-19-10 0 0,0 0 0 0,23 9 0 16,-23-9 0-16,0 0 0 0,30 12 0 0,-30-12 0 15,0 0 0-15,33 14 0 0,-33-14 0 0,0 0 0 16,24 8 0-16,-24-8 0 0,0 0 0 0,25 13 0 0,-25-13 0 16,0 0 0-16,18 9 0 0,-18-9 0 0,0 0 0 15,26 11 0-15,-26-11 0 0,0 0 0 0,27 14 0 16,-27-14 0-16,0 0 0 0,19 11 0 0,-19-11 0 0,0 0 0 16,23 10 0-16,-23-10 0 0,0 0 0 0,27 14 0 15,-27-14 0-15,0 0 0 0,20 9 0 0,-20-9 0 16,0 0 0-16,24 10 0 0,-24-10 0 0,0 0 0 0,15 7 0 15,-15-7 0-15,0 0 0 0,22 12 0 0,-22-12 0 16,0 0 0-16,26 16 0 0,-26-16 0 0,0 0 0 16,28 16 0-16,-28-16 0 0,0 0 0 0,19 12 0 15,-19-12 0-15,0 0 0 0,23 12 0 0,-23-12 0 16,0 0 0-16,27 16 0 0,-27-16 0 0,0 0 0 0,19 12 0 16,-19-12 0-16,0 0 0 0,20 14 0 0,-20-14 0 15,0 0 0-15,26 17 0 0,-26-17 0 0,0 0 0 16,18 12 0-16,-18-12 0 0,0 0 0 0,22 14 0 15,-22-14 0-15,0 0 0 0,28 18 0 0,-28-18 0 0,0 0 0 16,29 24 0-16,-29-24 0 0,0 0 0 0,22 15 0 16,-22-15 0-16,0 0 0 0,23 18 0 0,-23-18 0 15,0 0 0-15,24 18 0 0,-24-18 0 0,0 0 0 0,28 23 0 16,-28-23 0-16,0 0 0 0,19 16 0 0,-19-16 0 16,0 0 0-16,20 15 0 0,-20-15 0 0,0 0 0 0,20 21 0 0,-20-21 0 0,0 0 0 0,26 24 0 15,-26-24 0-15,0 0 0 0,19 18 0 0,-19-18 0 16,0 0 0-1,18 17 0-15,-18-17 0 0,0 0 0 0,24 20 0 16,-24-20 0-16,0 0 0 0,23 25 0 0,-23-25 0 16,0 0 0-16,15 17 0 0,-15-17 0 0,0 0 0 0,19 18 0 0,-19-18 0 0,0 0 0 15,22 18 0-15,-22-18 0 0,0 0 0 0,23 25 0 16,-23-25 0-16,0 0 0 16,24 26 0-16,-24-26 0 0,0 0 0 0,15 18 0 15,-15-18 0-15,0 0 0 0,19 18 0 0,-19-18 0 0,0 0 0 16,24 24 0-16,-24-24 0 0,0 0 0 0,27 27 0 15,-27-27 0-15,0 0 0 0,30 27 0 0,-30-27 0 16,0 0 0-16,20 16 0 0,-20-16 0 0,0 0 0 0,20 19 0 16,-20-19 0-16,0 0 0 0,27 24 0 0,-27-24 0 15,0 0 0-15,30 29 0 0,-30-29 0 0,0 0 0 16,20 20 0-16,-20-20 0 0,0 0 0 0,19 22 0 0,-19-22 0 16,0 0 0-16,25 26 0 0,-25-26 0 0,0 0 0 15,28 28 0-15,-28-28 0 0,0 0 0 0,30 30 0 16,-30-30 0-16,0 0 0 0,23 21 0 0,-23-21 0 15,0 0 0-15,21 23 0 0,-21-23 0 0,0 0 0 0,25 25 0 16,-25-25 0-16,0 0 0 0,27 28 0 0,-27-28 0 16,0 0 0-16,29 26 0 0,-29-26 0 0,0 0 0 15,31 30 0-15,-31-30 0 0,0 0 0 0,31 31 0 0,-31-31 0 0,0 0 0 0,21 19 0 0,-21-19 0 16,0 0 0 0,30 31 0-16,-30-31 0 0,0 0 0 0,22 22 0 0,-22-22 0 15,0 0 0-15,25 22 0 0,-25-22 0 0,0 0 0 16,31 29 0-16,-31-29 0 0,0 0 0 0,32 32 0 15,-32-32 0-15,0 0 0 0,32 29 0 0,-32-29 0 16,0 0 0-16,29 28 0 0,-29-28 0 0,0 0 0 0,32 28 0 16,-32-28 0-16,0 0 0 0,21 21 0 0,-21-21 0 15,0 0 0-15,28 29 0 0,-28-29 0 0,0 0 0 0,23 22 0 16,-23-22 0-16,0 0 0 0,24 23 0 0,-24-23 0 0,0 0 0 0,27 30 0 16,-27-30 0-16,0 0 0 0,34 32 0 0,-34-32 0 0,0 0 0 15,32 33 0 1,-32-33 0-16,0 0 0 0,30 31 0 0,-30-31 0 15,0 0 0-15,18 20 0 0,-18-20 0 0,0 0 0 16,21 23 0-16,-21-23 0 0,0 0 0 0,26 26 0 16,-26-26 0-16,0 0 0 0,25 29 0 0,-25-29 0 0,0 0 0 15,29 34 0-15,-29-34 0 0,0 0 0 0,28 33 0 16,-28-33 0-16,0 0 0 0,27 30 0 0,-27-30 0 0,0 0 0 16,27 31 0-16,-27-31 0 0,0 0 0 0,27 31 0 15,-27-31 0-15,0 0 0 0,26 31 0 0,-26-31 0 16,0 0 0-16,28 32 0 0,-28-32 0 0,0 0 0 15,27 30 0-15,-27-30 0 0,0 0 0 0,17 19 0 0,-17-19 0 16,0 0 0-16,20 24 0 0,-20-24 0 0,0 0 0 16,20 31 0-16,-20-31 0 0,0 0 0 0,25 35 0 15,-25-35 0-15,0 0 0 0,26 35 0 0,-26-35 0 0,0 0 0 16,25 32 0-16,-25-32 0 0,0 0 0 0,23 32 0 16,-23-32 0-16,0 0 0 0,14 21 0 0,-14-21 0 15,0 0 0-15,18 25 0 0,-18-25 0 0,0 0 0 0,22 33 0 16,-22-33 0-16,0 0 0 0,25 36 0 0,-25-36 0 0,0 0 0 0,25 33 0 0,-25-33 0 15,0 0 0-15,24 34 0 0,-24-34 0 0,0 0 0 0,30 37 0 16,-30-37 0-16,0 0 0 0,19 27 0 0,-19-27 0 16,0 0 0-16,19 30 0 0,-19-30 0 0,0 0 0 15,22 40 0 1,-22-40 0-16,0 0 0 0,23 41 0 0,-23-41 0 16,0 0 0-16,23 39 0 0,-23-39 0 0,0 0 0 0,25 40 0 15,-25-40 0-15,0 0 0 0,24 38 0 16,-24-38 0-16,0 0 0 0,23 38 0 0,-23-38 0 0,0 0 0 15,25 40 0-15,-25-40 0 0,0 0 0 0,23 38 0 16,-23-38 0-16,0 0 0 0,23 39 0 0,-23-39 0 0,0 0 0 16,18 39 0-16,-18-39 0 0,0 0 0 0,22 39 0 15,-22-39 0-15,0 0 0 0,21 38 0 0,-21-38 0 0,0 0 0 16,22 46 0-16,-22-46 0 0,0 0 0 0,20 42 0 16,-20-42 0-16,0 0 0 0,18 39 0 0,-18-39 0 15,0 0 0-15,14 38 0 0,-14-38 0 0,0 0 0 0,14 39 0 0,-14-39 0 16,0 0 0-16,8 30 0 0,-8-30 0 0,0 0 0 0,11 32 0 15,-11-32 0-15,0 0 0 0,12 39 0 0,-12-39 0 16,0 0 0-16,12 40 0 0,-12-40 0 0,0 0 0 0,17 44 0 16,-17-44 0-1,0 0 0-15,12 30 0 0,-12-30 0 0,0 0 0 0,8 34 0 16,-8-34 0-16,0 0 0 0,13 33 0 0,-13-33 0 16,0 0 0-16,13 40 0 0,-13-40 0 0,0 0 0 15,13 42 0-15,-13-42 0 0,0 0 0 0,7 31 0 0,-7-31 0 16,0 0 0-16,6 32 0 0,-6-32 0 0,0 0 0 15,8 38 0-15,-8-38 0 0,0 0 0 0,14 43 0 16,-14-43 0-16,0 0 0 0,10 29 0 0,-10-29 0 0,0 0 0 16,8 33 0-16,-8-33 0 0,0 0 0 0,9 37 0 15,-9-37 0-15,0 0 0 0,11 41 0 0,-11-41 0 0,0 0 0 0,7 29 0 16,-7-29 0-16,0 0 0 0,5 29 0 0,-5-29 0 16,0 0 0-16,8 38 0 0,-8-38 0 0,0 0 0 15,7 42 0-15,-7-42 0 0,0 0 0 0,5 30 0 0,-5-30 0 16,0 0 0-16,6 30 0 15,-6-30 0-15,0 0 0 0,6 38 0 0,-6-38 0 16,0 0 0-16,8 43 0 0,-8-43 0 0,0 0 0 0,5 28 0 16,-5-28 0-16,0 0 0 0,4 31 0 0,-4-31 0 15,0 0 0-15,7 34 0 0,-7-34 0 0,0 0 0 16,8 39 0-16,-8-39 0 0,0 0 0 0,7 46 0 16,-7-46 0-16,0 0 0 0,5 32 0 0,-5-32 0 0,0 0 0 15,6 33 0-15,-6-33 0 0,0 0 0 0,5 40 0 16,-5-40 0-16,0 0 0 0,5 44 0 0,-5-44 0 15,0 0 0-15,3 31 0 0,-3-31 0 0,0 0 0 0,2 34 0 16,-2-34 0-16,0 0 0 0,6 36 0 0,-6-36 0 16,0 0 0-16,3 44 0 0,-3-44 0 0,0 0 0 15,2 32 0-15,-2-32 0 0,0 0 0 0,2 32 0 0,-2-32 0 16,0 0 0-16,1 37 0 0,-1-37 0 0,0 0 0 0,1 45 0 0,-1-45 0 0,0 0 0 16,2 30 0-16,-2-30 0 0,0 0 0 0,2 33 0 0,-2-33 0 31,0 0 0-31,3 41 0 0,-3-41 0 0,0 0 0 0,5 48 0 15,-5-48 0-15,0 0 0 0,3 33 0 0,-3-33 0 16,0 0 0-16,5 34 0 0,-5-34 0 0,0 0 0 16,5 42 0-16,-5-42 0 0,0 0 0 0,7 50 0 0,-7-50 0 15,0 0 0-15,5 35 0 0,-5-35 0 0,0 0 0 16,5 36 0-16,-5-36 0 0,0 0 0 0,7 36 0 0,-7-36 0 0,0 0 0 16,7 42 0-16,-7-42 0 0,0 0 0 0,6 48 0 0,-6-48 0 15,0 0 0-15,4 33 0 0,-4-33 0 0,0 0 0 16,5 33 0-16,-5-33 0 0,0 0 0 0,5 38 0 15,-5-38 0-15,0 0 0 0,7 39 0 0,-7-39 0 16,0 0 0-16,3 27 0 0,-3-27 0 0,0 0 0 0,4 33 0 16,-4-33 0-16,0 0 0 0,3 23 0 0,-3-23 0 15,0 0 0-15,0 26 0 0,0-26 0 16,0 0 0-16,-1 19 0 0,1-19 0 0,0 0 0 0,2 22 0 0,-2-22 0 16,0 0 0-16,2 17 0 0,-2-17 0 0,0 0 0 15,1 11 0-15,-1-11 0 0,0 0 0 0,2 17 0 16,-2-17 0-16,0 0 0 0,2 14 0 0,-2-14 0 15,0 0 0-15,1 18 0 0,-1-18 0 0,0 0 0 0,0 14 0 16,0-14 0-16,0 0 0 16,0 7 0-16,0-7 0 0,0 0 0 0,0 4 0 0,0-4 0 15,0 0 0-15,1 10 0 0,-1-10 0 0,0 0 0 16,1 9 0-16,-1-9 0 0,0 0 0 0,0 5 0 16,0-5 0-16,0 0 0 0,1 4 0 0,-1-4 0 0,0 0 0 15,2 7 0-15,-2-7 0 0,0 0 0 0,3 6 0 16,-3-6 0-16,0 0 0 0,1 4 0 0,-1-4 0 15,0 0 0-15,1 2 0 0,-1-2 0 0,0 0 0 16,1 3 0-16,-1-3 0 0,0 0 0 0,0 2 0 0,0-2 0 16,0 0 0-16,0 2 0 0,0-2 0 0,0 0 0 15,0 0 0-15,0 0 0 0,0 0 0 0,1 6 0 0,-1-6 0 16,0 0 0-16,1 6 0 0,-1-6 0 0,0 0 0 0,2 3 0 16,-2-3 0-16,0 0 0 0,0 1 0 0,0-1 0 15,0 0 0-15,4 9 0 0,-4-9 0 0,0 0 0 16,4 8 0-16,-4-8 0 0,0 0 0 0,1 6 0 0,-1-6 0 0,0 0 0 15,2 2 0-15,-2-2 0 0,0 0 0 0,4 7 0 16,-4-7 0-16,0 0 0 0,3 7 0 0,-3-7 0 16,0 0 0-16,2 3 0 0,-2-3 0 0,0 0 0 15,1 1 0-15,-1-1 0 0,0 0 0 0,1 4 0 0,-1-4 0 0,0 0 0 16,2 3 0-16,-2-3 0 0,0 0 0 0,0 2 0 16,0-2 0-1,0 0 0-15,1 1 0 0,-1-1 0 0,0 0 0 0,1 2 0 16,-1-2 0-16,0 0 0 0,0 0 0 0,0 0 0 15,0 0 0-15,1 0 0 0,-1 0 0 0,0 0 0 0,0 0 0 16,0 0 0-16,0 0 0 0,0-3 0 0,0 3 0 16,0 0 0-16,-1-3 0 0,1 3 0 0,0 0 0 15,2-11 0-15,-2 11 0 0,0 0 0 0,12-17 0 0</inkml:trace>
  <inkml:trace contextRef="#ctx0" brushRef="#br0" timeOffset="17281.0262">5476 10396 2048 0,'0'0'0'0,"1"1"0"15,-1-1 0-15,0 0 0 0,0 0 0 0,0 0 0 16,0 0 0-16,8 3 0 0,-8-3 0 0,0 0 0 0,8 2 0 15,-8-2 0-15,0 0 0 0,6 1 0 0,-6-1 0 16,0 0 0-16,2 0 0 0,-2 0 0 0,0 0 0 16,8 1 0-16,-8-1 0 0,0 0 0 0,8 0 0 15,-8 0 0-15,0 0 0 0,3 0 0 0,-3 0 0 16,0 0 0-16,3 0 0 16,-3 0 0-16,0 0 0 0,9 4 0 0,-9-4 0 0,0 0 0 15,6 3 0-15,-6-3 0 0,0 0 0 0,3 3 0 16,-3-3 0-16,0 0 0 0,2 1 0 0,-2-1 0 15,0 0 0-15,12 6 0 0,-12-6 0 0,0 0 0 0,10 5 0 16,-10-5 0-16,0 0 0 0,6 4 0 0,-6-4 0 0,0 0 0 16,3 2 0-16,-3-2 0 0,0 0 0 0,6 5 0 15,-6-5 0-15,0 0 0 0,5 5 0 0,-5-5 0 0,0 0 0 16,1 4 0-16,-1-4 0 0,0 0 0 0,6 12 0 0,-6-12 0 16,0 0 0-16,5 13 0 0,-5-13 0 15,0 0 0-15,7 19 0 0,-7-19 0 0,0 0 0 0,8 28 0 16,-8-28 0-16,0 0 0 15,5 20 0-15,-5-20 0 0,0 0 0 0,4 10 0 0,-4-10 0 0,0 0 0 0,3 19 0 16,-3-19 0-16,0 0 0 0,1 29 0 0,-1-29 0 16,0 0 0-16,0 22 0 0,0-22 0 0,0 0 0 15,2 29 0-15,-2-29 0 0,0 0 0 0,1 24 0 16,-1-24 0-16,0 0 0 0,2 28 0 0,-2-28 0 0,0 0 0 16,0 22 0-16,0-22 0 0,0 0 0 0,2 26 0 15,-2-26 0-15,0 0 0 16,2 21 0-16,-2-21 0 0,0 0 0 0,0 26 0 0,0-26 0 15,0 0 0-15,1 19 0 0,-1-19 0 0,0 0 0 0,1 26 0 16,-1-26 0-16,0 0 0 0,2 18 0 16,-2-18 0-16,0 0 0 0,0 28 0 0,0-28 0 0,0 0 0 15,1 35 0-15,-1-35 0 0,0 0 0 0,2 27 0 16,-2-27 0-16,0 0 0 0,0 28 0 0,0-28 0 16,0 0 0-16,-2 19 0 0,2-19 0 0,0 0 0 0,2 27 0 15,-2-27 0-15,0 0 0 0,-3 35 0 0,3-35 0 0,0 0 0 0,-3 27 0 0,3-27 0 16,0 0 0-16,-3 31 0 0,3-31 0 0,0 0 0 15,-1 25 0 1,1-25 0-16,0 0 0 0,-1 30 0 0,1-30 0 16,0 0 0-16,0 22 0 0,0-22 0 0,0 0 0 0,-3 30 0 15,3-30 0-15,0 0 0 0,-2 22 0 0,2-22 0 16,0 0 0-16,-1 30 0 0,1-30 0 0,0 0 0 0,-2 39 0 16,2-39 0-16,0 0 0 0,-1 28 0 0,1-28 0 15,0 0 0-15,-3 31 0 0,3-31 0 0,0 0 0 16,-1 22 0-16,1-22 0 0,0 0 0 0,0 29 0 0,0-29 0 15,0 0 0-15,-3 36 0 0,3-36 0 0,0 0 0 16,-1 27 0-16,1-27 0 0,0 0 0 0,-1 32 0 16,1-32 0-16,0 0 0 0,0 21 0 0,0-21 0 0,0 0 0 15,-1 27 0-15,1-27 0 0,0 0 0 0,-2 35 0 0,2-35 0 16,0 0 0-16,-2 41 0 0,2-41 0 0,0 0 0 16,-1 28 0-16,1-28 0 0,0 0 0 0,0 34 0 15,0-34 0-15,0 0 0 0,1 22 0 0,-1-22 0 16,0 0 0-16,3 32 0 0,-3-32 0 0,0 0 0 0,3 23 0 15,-3-23 0-15,0 0 0 0,0 32 0 16,0-32 0-16,0 0 0 0,-2 36 0 0,2-36 0 0,0 0 0 16,0 41 0-16,0-41 0 0,0 0 0 0,1 27 0 0,-1-27 0 15,0 0 0-15,0 31 0 0,0-31 0 0,0 0 0 16,1 38 0-16,-1-38 0 0,0 0 0 0,1 40 0 16,-1-40 0-16,0 0 0 0,1 28 0 0,-1-28 0 0,0 0 0 15,0 30 0-15,0-30 0 0,0 0 0 0,2 36 0 16,-2-36 0-16,0 0 0 0,0 41 0 15,0-41 0-15,0 0 0 0,0 28 0 0,0-28 0 16,0 0 0-16,1 31 0 0,-1-31 0 0,0 0 0 0,-1 37 0 16,1-37 0-16,0 0 0 0,0 45 0 0,0-45 0 0,0 0 0 0,1 43 0 0,-1-43 0 15,0 0 0-15,3 29 0 0,-3-29 0 0,0 0 0 16,-3 32 0-16,3-32 0 0,0 0 0 0,-1 37 0 16,1-37 0-16,0 0 0 0,-4 42 0 0,4-42 0 0,0 0 0 15,-2 30 0 1,2-30 0-16,0 0 0 0,-2 33 0 0,2-33 0 0,0 0 0 15,-2 40 0-15,2-40 0 0,0 0 0 0,-3 44 0 16,3-44 0-16,0 0 0 0,-1 32 0 0,1-32 0 16,0 0 0-16,-3 34 0 0,3-34 0 0,0 0 0 0,-3 39 0 15,3-39 0-15,0 0 0 0,-2 43 0 0,2-43 0 16,0 0 0-16,-1 30 0 0,1-30 0 0,0 0 0 0,-5 30 0 16,5-30 0-16,0 0 0 0,-2 37 0 0,2-37 0 15,0 0 0-15,-2 41 0 0,2-41 0 0,0 0 0 16,0 30 0-16,0-30 0 0,0 0 0 0,-3 33 0 15,3-33 0-15,0 0 0 0,-2 42 0 0,2-42 0 16,0 0 0-16,-1 48 0 0,1-48 0 0,0 0 0 0,-3 31 0 16,3-31 0-16,0 0 0 0,-2 33 0 0,2-33 0 15,0 0 0-15,-1 41 0 0,1-41 0 0,0 0 0 16,-2 48 0-16,2-48 0 0,0 0 0 0,-2 35 0 16,2-35 0-16,0 0 0 0,-2 37 0 0,2-37 0 0,0 0 0 0,-1 46 0 0,1-46 0 0,0 0 0 15,-1 52 0 1,1-52 0-16,0 0 0 0,0 36 0 0,0-36 0 0,0 0 0 0,-1 40 0 0,1-40 0 0,0 0 0 31,-4 48 0-31,4-48 0 0,0 0 0 0,-4 56 0 0,4-56 0 16,0 0 0-16,-1 54 0 0,1-54 0 0,0 0 0 15,0 53 0-15,0-53 0 0,0 0 0 0,0 34 0 0,0-34 0 16,0 0 0-16,-3 38 0 0,3-38 0 0,0 0 0 16,-2 48 0-16,2-48 0 0,0 0 0 0,-3 47 0 0,3-47 0 0,0 0 0 0,-1 49 0 0,1-49 0 15,0 0 0-15,-1 55 0 0,1-55 0 0,0 0 0 0,1 54 0 31,-1-54 0-31,0 0 0 0,0 35 0 0,0-35 0 16,0 0 0-16,1 37 0 0,-1-37 0 0,0 0 0 0,-1 44 0 16,1-44 0-16,0 0 0 0,0 47 0 0,0-47 0 15,0 0 0-15,1 50 0 0,-1-50 0 0,0 0 0 16,5 47 0-16,-5-47 0 0,0 0 0 0,6 50 0 16,-6-50 0-16,0 0 0 0,4 35 0 0,-4-35 0 15,0 0 0-15,3 40 0 0,-3-40 0 0,0 0 0 0,3 43 0 16,-3-43 0-16,0 0 0 0,5 49 0 0,-5-49 0 15,0 0 0-15,3 54 0 0,-3-54 0 0,0 0 0 16,1 37 0-16,-1-37 0 0,0 0 0 0,2 41 0 0,-2-41 0 16,0 0 0-16,6 48 0 0,-6-48 0 0,0 0 0 15,3 48 0-15,-3-48 0 0,0 0 0 0,1 54 0 16,-1-54 0-16,0 0 0 0,2 36 0 0,-2-36 0 0,0 0 0 0,3 41 0 16,-3-41 0-16,0 0 0 0,3 50 0 0,-3-50 0 15,0 0 0-15,1 53 0 0,-1-53 0 0,0 0 0 0,2 37 0 0,-2-37 0 16,0 0 0-16,1 39 0 0,-1-39 0 0,0 0 0 0,3 49 0 15,-3-49 0-15,0 0 0 0,2 53 0 0,-2-53 0 16,0 0 0-16,2 36 0 0,-2-36 0 0,0 0 0 16,2 37 0-16,-2-37 0 0,0 0 0 0,1 43 0 15,-1-43 0-15,0 0 0 0,1 49 0 0,-1-49 0 0,0 0 0 16,1 34 0-16,-1-34 0 0,0 0 0 0,2 35 0 16,-2-35 0-16,0 0 0 0,2 41 0 0,-2-41 0 15,0 0 0 1,0 47 0-16,0-47 0 0,0 0 0 0,-2 33 0 0,2-33 0 15,0 0 0-15,-1 37 0 0,1-37 0 0,0 0 0 16,-1 41 0-16,1-41 0 0,0 0 0 0,1 46 0 0,-1-46 0 16,0 0 0-16,1 31 0 0,-1-31 0 0,0 0 0 15,2 36 0-15,-2-36 0 0,0 0 0 0,0 26 0 0,0-26 0 0,0 0 0 16,0 36 0-16,0-36 0 0,0 0 0 0,4 41 0 0,-4-41 0 16,0 0 0-16,3 43 0 0,-3-43 0 0,0 0 0 15,0 31 0-15,0-31 0 0,0 0 0 0,3 38 0 16,-3-38 0-16,0 0 0 0,4 42 0 0,-4-42 0 15,0 0 0-15,4 44 0 0,-4-44 0 0,0 0 0 0,3 31 0 16,-3-31 0-16,0 0 0 0,3 31 0 0,-3-31 0 16,0 0 0-16,3 34 0 0,-3-34 0 0,0 0 0 15,3 23 0-15,-3-23 0 0,0 0 0 0,3 31 0 16,-3-31 0-16,0 0 0 0,3 22 0 0,-3-22 0 0,0 0 0 16,2 32 0-16,-2-32 0 0,0 0 0 0,4 37 0 15,-4-37 0-15,0 0 0 0,3 27 0 0,-3-27 0 16,0 0 0-16,3 30 0 15,-3-30 0-15,0 0 0 0,3 22 0 0,-3-22 0 0,0 0 0 0,1 13 0 16,-1-13 0-16,0 0 0 0,2 24 0 0,-2-24 0 16,0 0 0-16,2 18 0 0,-2-18 0 0,0 0 0 15,0 12 0-15,0-12 0 0,0 0 0 0,2 19 0 0,-2-19 0 16,0 0 0-16,3 16 0 0,-3-16 0 0,0 0 0 0,1 23 0 0,-1-23 0 16,0 0 0-16,1 17 0 0,-1-17 0 0,0 0 0 0,3 11 0 31,-3-11 0-31,0 0 0 0,0 20 0 0,0-20 0 15,0 0 0-15,0 15 0 0,0-15 0 0,0 0 0 0,3 20 0 16,-3-20 0-16,0 0 0 0,1 14 0 0,-1-14 0 16,0 0 0-16,2 8 0 0,-2-8 0 0,0 0 0 15,1 15 0-15,-1-15 0 0,0 0 0 0,2 14 0 16,-2-14 0-16,0 0 0 0,0 22 0 0,0-22 0 0,0 0 0 16,0 16 0-16,0-16 0 0,0 0 0 0,0 11 0 15,0-11 0-15,0 0 0 0,1 17 0 0,-1-17 0 16,0 0 0-16,2 13 0 0,-2-13 0 0,0 0 0 0,0 9 0 15,0-9 0-15,0 0 0 0,1 20 0 0,-1-20 0 16,0 0 0-16,1 18 0 0,-1-18 0 0,0 0 0 16,-1 25 0-16,1-25 0 0,0 0 0 0,-1 17 0 0,1-17 0 15,0 0 0-15,-2 13 0 0,2-13 0 0,0 0 0 16,0 15 0-16,0-15 0 0,0 0 0 0,2 11 0 16,-2-11 0-16,0 0 0 0,-2 17 0 0,2-17 0 15,0 0 0-15,-1 13 0 0,1-13 0 0,0 0 0 16,0 8 0-16,0-8 0 0,0 0 0 0,0 18 0 0,0-18 0 15,0 0 0-15,3 15 0 0,-3-15 0 0,0 0 0 16,1 9 0-16,-1-9 0 0,0 0 0 0,0 13 0 16,0-13 0-16,0 0 0 0,1 10 0 0,-1-10 0 0,0 0 0 0,0 5 0 15,0-5 0-15,0 0 0 0,0 3 0 0,0-3 0 0,0 0 0 16,1 8 0-16,-1-8 0 0,0 0 0 0,2 7 0 0,-2-7 0 0,0 0 0 16,0 4 0-16,0-4 0 0,0 0 0 0,1 2 0 15,-1-2 0 1,0 0 0-16,0 2 0 0,0-2 0 0,0 0 0 0,0 2 0 15,0-2 0-15,0 0 0 0,0 0 0 0,0 0 0 16,0 0 0-16,0 0 0 0,0 0 0 0,0 0 0 16,0 0 0-16,0 0 0 0,0 0 0 0,0 0 0 0,0 0 0 15,0 0 0-15,-5-10 0 0,5 10 0 0,0 0 0 16,-4-25 0-16,4 25 0 0,0 0 0 16,-3-21 0-16,3 21 0 0,3-29 0 0</inkml:trace>
  <inkml:trace contextRef="#ctx0" brushRef="#br0" timeOffset="20114.5498">5647 16810 2048 0,'0'0'0'15,"0"0"0"-15,0 0 0 0,0 0 0 0,0 1 0 16,0-1 0-16,0 0 0 0,0 0 0 0,0 0 0 15,0 0 0-15,-9-1 0 16,9 1 0-16,0 0 0 0,-8-1 0 0,8 1 0 0,0 0 0 0,-5 0 0 16,5 0 0-16,0 0 0 0,2-7 0 0,-2 7 0 15,0 0 0-15,3-7 0 0,-3 7 0 0,0 0 0 16,2-2 0-16,-2 2 0 0,0 0 0 0,1-3 0 0,-1 3 0 16,0 0 0-16,3-9 0 0,-3 9 0 0,0 0 0 15,2-8 0-15,-2 8 0 0,0 0 0 0,3-5 0 16,-3 5 0-16,0 0 0 0,0-2 0 0,0 2 0 0,0 0 0 15,0-3 0-15,0 3 0 0,0 0 0 0,0-2 0 16,0 2 0-16,0 0 0 0,0-2 0 0,0 2 0 0,0 0 0 0,0 0 0 16,0 0 0-16,0 0 0 0,0 0 0 0,0 0 0 15,0 0 0 1,0-3 0-16,0 3 0 0,0 0 0 0,0-1 0 0,0 1 0 16,0 0 0-16,0 0 0 0,0 0 0 0,0 0 0 15,0-1 0-15,0 1 0 0,0 0 0 0,0-2 0 0,0 2 0 0,0 0 0 0,0-1 0 16,0 1 0-16,0 0 0 0,0 0 0 0,0 0 0 0,0 0 0 15,0 0 0-15,0 0 0 0,0 0 0 0,0 0 0 16,0 0 0-16,0 0 0 0,0 0 0 0,0 0 0 16,0 0 0-1,0 0 0-15,0 0 0 0,0 0 0 0,0 0 0 0,0 0 0 16,0 0 0-16,1 0 0 0,-1 0 0 0,0 0 0 16,8-3 0-16,-8 3 0 0,0 0 0 0,8-1 0 0,-8 1 0 15,0 0 0-15,19 0 0 0,-19 0 0 0,0 0 0 16,16-3 0-16,-16 3 0 0,0 0 0 0,23 0 0 0,-23 0 0 15,0 0 0-15,15 0 0 0,-15 0 0 0,0 0 0 16,11 0 0-16,-11 0 0 0,0 0 0 16,20-2 0-16,-20 2 0 0,0 0 0 0,16-4 0 0,-16 4 0 15,0 0 0-15,26-1 0 0,-26 1 0 0,0 0 0 16,24-1 0-16,-24 1 0 0,0 0 0 0,29 0 0 0,-29 0 0 16,0 0 0-16,25 1 0 0,-25-1 0 0,0 0 0 0,32 1 0 15,-32-1 0-15,0 0 0 0,24 2 0 0,-24-2 0 0,0 0 0 16,31 0 0-16,-31 0 0 15,0 0 0-15,34 0 0 0,-34 0 0 0,0 0 0 0,26 0 0 16,-26 0 0-16,0 0 0 0,30 0 0 0,-30 0 0 16,0 0 0-16,21 0 0 0,-21 0 0 0,0 0 0 0,30 0 0 15,-30 0 0-15,0 0 0 0,38-2 0 0,-38 2 0 0,0 0 0 16,40 0 0-16,-40 0 0 0,0 0 0 0,29 0 0 16,-29 0 0-16,0 0 0 0,32 0 0 0,-32 0 0 15,0 0 0-15,38 0 0 0,-38 0 0 16,0 0 0-16,46 0 0 0,-46 0 0 0,0 0 0 0,30 0 0 15,-30 0 0-15,0 0 0 0,34 2 0 0,-34-2 0 16,0 0 0-16,37 1 0 0,-37-1 0 0,0 0 0 0,44 1 0 16,-44-1 0-16,0 0 0 0,32 0 0 15,-32 0 0-15,0 0 0 0,36 1 0 0,-36-1 0 0,0 0 0 16,42 1 0-16,-42-1 0 0,0 0 0 0,46 0 0 16,-46 0 0-16,0 0 0 0,32 1 0 0,-32-1 0 15,0 0 0-15,36-1 0 0,-36 1 0 0,0 0 0 0,39 0 0 16,-39 0 0-16,0 0 0 0,41-1 0 0,-41 1 0 15,0 0 0-15,44-1 0 0,-44 1 0 0,0 0 0 16,47-2 0-16,-47 2 0 0,0 0 0 0,51-2 0 0,-51 2 0 16,0 0 0-16,36 0 0 0,-36 0 0 0,0 0 0 0,41-1 0 15,-41 1 0-15,0 0 0 0,47-1 0 0,-47 1 0 0,0 0 0 16,52-2 0-16,-52 2 0 16,0 0 0-16,34 0 0 0,-34 0 0 0,0 0 0 15,39 0 0-15,-39 0 0 0,0 0 0 0,42-1 0 0,-42 1 0 16,0 0 0-16,47-2 0 0,-47 2 0 0,0 0 0 15,49-1 0-15,-49 1 0 0,0 0 0 0,60 1 0 16,-60-1 0-16,0 0 0 0,40 2 0 0,-40-2 0 0,0 0 0 16,43 1 0-16,-43-1 0 0,0 0 0 0,49 0 0 15,-49 0 0-15,0 0 0 0,57-1 0 0,-57 1 0 16,0 0 0-16,40-2 0 0,-40 2 0 0,0 0 0 0,42 0 0 16,-42 0 0-16,0 0 0 0,49 2 0 0,-49-2 0 15,0 0 0-15,57 0 0 0,-57 0 0 0,0 0 0 16,40 0 0-16,-40 0 0 0,0 0 0 0,42 0 0 15,-42 0 0-15,0 0 0 0,49 1 0 0,-49-1 0 0,0 0 0 16,49 2 0-16,-49-2 0 0,0 0 0 0,50 1 0 16,-50-1 0-16,0 0 0 0,48 1 0 0,-48-1 0 0,0 0 0 0,54 0 0 15,-54 0 0-15,0 0 0 0,56 0 0 0,-56 0 0 16,0 0 0-16,54-1 0 0,-54 1 0 0,0 0 0 16,57 0 0-16,-57 0 0 0,0 0 0 0,40 0 0 0,-40 0 0 15,0 0 0-15,47 1 0 0,-47-1 0 0,0 0 0 16,51 0 0-16,-51 0 0 0,0 0 0 0,61 0 0 15,-61 0 0-15,0 0 0 0,43 0 0 0,-43 0 0 16,0 0 0-16,42-1 0 0,-42 1 0 16,0 0 0-16,52-1 0 0,-52 1 0 0,0 0 0 0,53-2 0 0,-53 2 0 15,0 0 0-15,55 0 0 0,-55 0 0 16,0 0 0-16,57-1 0 0,-57 1 0 0,0 0 0 0,39 0 0 0,-39 0 0 16,0 0 0-16,41 0 0 0,-41 0 0 0,0 0 0 0,46-4 0 15,-46 4 0-15,0 0 0 0,54-3 0 0,-54 3 0 0,0 0 0 16,38-3 0-1,-38 3 0-15,0 0 0 0,44-3 0 0,-44 3 0 0,0 0 0 16,49 2 0-16,-49-2 0 0,0 0 0 0,52 0 0 16,-52 0 0-16,0 0 0 0,50 1 0 0,-50-1 0 15,0 0 0-15,50 0 0 0,-50 0 0 0,0 0 0 0,54-1 0 16,-54 1 0-16,0 0 0 0,53-2 0 0,-53 2 0 16,0 0 0-16,48-1 0 0,-48 1 0 0,0 0 0 15,33-3 0-15,-33 3 0 0,0 0 0 0,39-1 0 0,-39 1 0 16,0 0 0-16,49-2 0 0,-49 2 0 0,0 0 0 15,54-1 0-15,-54 1 0 0,0 0 0 0,37 0 0 16,-37 0 0-16,0 0 0 0,40-1 0 0,-40 1 0 16,0 0 0-16,49-3 0 0,-49 3 0 0,0 0 0 15,47-3 0-15,-47 3 0 0,0 0 0 0,53-2 0 0,-53 2 0 16,0 0 0-16,36-1 0 0,-36 1 0 0,0 0 0 16,36-1 0-16,-36 1 0 0,0 0 0 0,44 0 0 0,-44 0 0 15,0 0 0-15,51-2 0 0,-51 2 0 0,0 0 0 16,36-1 0-16,-36 1 0 0,0 0 0 0,38-1 0 15,-38 1 0-15,0 0 0 0,43 0 0 0,-43 0 0 0,0 0 0 16,50-2 0-16,-50 2 0 0,0 0 0 0,34 2 0 16,-34-2 0-16,0 0 0 0,37-2 0 0,-37 2 0 0,0 0 0 0,40-1 0 15,-40 1 0-15,0 0 0 0,46 0 0 0,-46 0 0 16,0 0 0-16,50 1 0 0,-50-1 0 16,0 0 0-16,33 0 0 0,-33 0 0 0,0 0 0 0,38 0 0 0,-38 0 0 15,0 0 0-15,42 3 0 16,-42-3 0-16,0 0 0 0,50 1 0 0,-50-1 0 0,0 0 0 0,35 3 0 15,-35-3 0-15,0 0 0 0,38 1 0 0,-38-1 0 0,0 0 0 0,45 1 0 0,-45-1 0 16,0 0 0-16,48 0 0 0,-48 0 0 0,0 0 0 31,33 0 0-31,-33 0 0 0,0 0 0 0,38 1 0 0,-38-1 0 16,0 0 0-16,40 1 0 0,-40-1 0 0,0 0 0 16,43-1 0-16,-43 1 0 0,0 0 0 0,30 0 0 0,-30 0 0 15,0 0 0-15,32 0 0 0,-32 0 0 0,0 0 0 16,44 0 0-16,-44 0 0 0,0 0 0 0,33 1 0 0,-33-1 0 15,0 0 0-15,33 2 0 0,-33-2 0 0,0 0 0 16,39-2 0-16,-39 2 0 0,0 0 0 0,45-1 0 16,-45 1 0-16,0 0 0 0,32-1 0 0,-32 1 0 0,0 0 0 15,34-1 0-15,-34 1 0 0,0 0 0 16,38-1 0-16,-38 1 0 0,0 0 0 0,43-1 0 0,-43 1 0 0,0 0 0 16,44 0 0-16,-44 0 0 0,0 0 0 0,31-2 0 15,-31 2 0-15,0 0 0 0,31-1 0 0,-31 1 0 0,0 0 0 16,23-1 0-16,-23 1 0 0,0 0 0 0,32-4 0 15,-32 4 0-15,0 0 0 0,40-3 0 0,-40 3 0 0,0 0 0 16,45-2 0-16,-45 2 0 0,0 0 0 0,31-1 0 0,-31 1 0 0,0 0 0 16,38 0 0-16,-38 0 0 0,0 0 0 0,26-2 0 15,-26 2 0 1,0 0 0-16,28 0 0 0,-28 0 0 0,0 0 0 0,38 2 0 16,-38-2 0-16,0 0 0 0,27 3 0 0,-27-3 0 15,0 0 0-15,27 1 0 0,-27-1 0 0,0 0 0 0,20 3 0 0,-20-3 0 0,0 0 0 16,14 0 0-16,-14 0 0 0,0 0 0 0,19 1 0 15,-19-1 0 1,0 0 0-16,17 0 0 0,-17 0 0 0,0 0 0 0,22 3 0 0,-22-3 0 0,0 0 0 0,18 1 0 16,-18-1 0-1,0 0 0-15,24 4 0 0,-24-4 0 0,0 0 0 16,17 2 0-16,-17-2 0 0,0 0 0 0,10 1 0 16,-10-1 0-16,0 0 0 0,20 3 0 0,-20-3 0 0,0 0 0 15,16 0 0-15,-16 0 0 0,0 0 0 0,23 4 0 16,-23-4 0-16,0 0 0 0,17 3 0 0,-17-3 0 15,0 0 0-15,10 4 0 0,-10-4 0 0,0 0 0 0,17 2 0 16,-17-2 0-16,0 0 0 0,14 2 0 0,-14-2 0 0,0 0 0 16,22 5 0-16,-22-5 0 0,0 0 0 0,18 2 0 0,-18-2 0 15,0 0 0-15,10 3 0 16,-10-3 0-16,0 0 0 0,15 3 0 0,-15-3 0 0,0 0 0 0,12 3 0 0,-12-3 0 16,0 0 0-16,7 1 0 0,-7-1 0 0,0 0 0 15,3 1 0-15,-3-1 0 16,0 0 0-16,12 2 0 0,-12-2 0 0,0 0 0 0,10 3 0 0,-10-3 0 15,0 0 0-15,5 1 0 0,-5-1 0 0,0 0 0 0,2 2 0 0,-2-2 0 16,0 0 0-16,4 1 0 0,-4-1 0 0,0 0 0 0,3 0 0 16,-3 0 0-1,0 0 0-15,4 1 0 0,-4-1 0 0,0 0 0 0,0 0 0 16,0 0 0-16,0 0 0 0,11 3 0 0,-11-3 0 16,0 0 0-16,8 4 0 0,-8-4 0 0,0 0 0 15,6 3 0-15,-6-3 0 0,0 0 0 0,4 1 0 16,-4-1 0-16,0 0 0 0,5 2 0 0,-5-2 0 0,0 0 0 15,4 1 0-15,-4-1 0 0,0 0 0 0,2 0 0 16,-2 0 0-16,0 0 0 0,2 2 0 0,-2-2 0 16,0 0 0-16,0 0 0 0,0 0 0 0,0 0 0 0,2-13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22.75" units="1/deg"/>
          <inkml:channelProperty channel="T" name="resolution" value="1" units="1/dev"/>
        </inkml:channelProperties>
      </inkml:inkSource>
      <inkml:timestamp xml:id="ts0" timeString="2024-05-09T07:03:03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10624 11362 2048 0,'0'0'0'0,"0"0"0"0,0 0 0 16,0 0 0-16,11-5 0 0,-11 5 0 0,0 0 0 0,21-9 0 15,-21 9 0-15,0 0 0 0,16-8 0 0,-16 8 0 16,0 0 0-16,19-14 0 0,-19 14 0 0,0 0 0 0,16-11 0 16,-16 11 0-16,0 0 0 0,14-15 0 0,-14 15 0 31,0 0 0-31,10-14 0 0,-10 14 0 0,0 0 0 0,5-20 0 16,-5 20 0-16,0 0 0 0,1-15 0 0,-1 15 0 15,0 0 0-15,-6-21 0 0,6 21 0 0,0 0 0 0,-11-25 0 0,11 25 0 0,0 0 0 16,-22-24 0-16,22 24 0 0,0 0 0 0,-28-19 0 0,28 19 0 15,0 0 0 1,-38-14 0-16,38 14 0 0,0 0 0 0,-43-5 0 16,43 5 0-16,0 0 0 0,-50 3 0 0,50-3 0 15,0 0 0-15,-46 8 0 0,46-8 0 0,0 0 0 16,-45 17 0-16,45-17 0 0,0 0 0 0,-46 21 0 0,46-21 0 16,0 0 0-16,-42 24 0 0,42-24 0 0,0 0 0 15,-34 29 0-15,34-29 0 0,0 0 0 0,-29 35 0 0,29-35 0 16,0 0 0-16,-24 43 0 0,24-43 0 0,0 0 0 15,-11 45 0-15,11-45 0 0,0 0 0 0,5 40 0 16,-5-40 0-16,0 0 0 0,7 27 0 0,-7-27 0 16,0 0 0-16,22 23 0 0,-22-23 0 0,0 0 0 0,49 13 0 0,-49-13 0 15,0 0 0-15,55 5 0 0,-55-5 0 0,0 0 0 0,50-1 0 16,-50 1 0-16,0 0 0 16,63-15 0-16,-63 15 0 0,0 0 0 0,58-18 0 0,-58 18 0 0,0 0 0 15,55-23 0-15,-55 23 0 0,0 0 0 0,47-28 0 0,-47 28 0 0,0 0 0 0,39-27 0 16,-39 27 0-16,0 0 0 0,24-19 0 0,-24 19 0 15,0 0 0-15,20-21 0 0,-20 21 0 0,0 0 0 16,15-13 0-16,-15 13 0 0,0 0 0 0,9-24 0 16,-9 24 0-16,0 0 0 0,4-19 0 0,-4 19 0 0,0 0 0 15,-7-10 0-15,7 10 0 0,0 0 0 0,-9-7 0 16,9 7 0 0,0 0 0-16,-15 10 0 0,15-10 0 0,0 0 0 15,-19 25 0-15,19-25 0 0,0 0 0 0,-20 38 0 0,20-38 0 16,0 0 0-16,-20 44 0 0,20-44 0 0,0 0 0 0,-15 43 0 15,15-43 0-15,0 0 0 0,-13 47 0 0,13-47 0 16,0 0 0-16,-10 55 0 0,10-55 0 16,0 0 0-16,-18 63 0 0,18-63 0 0,0 0 0 0,-22 60 0 0,22-60 0 15,0 0 0-15,-20 51 0 0,20-51 0 0,0 0 0 16,-28 49 0-16,28-49 0 0,0 0 0 0,-29 40 0 0,29-40 0 0,0 0 0 16,-41 37 0-16,41-37 0 0,0 0 0 0,-47 28 0 15,47-28 0-15,0 0 0 16,-45 21 0-16,45-21 0 0,0 0 0 0,-53 14 0 0,53-14 0 0,0 0 0 0,-68 3 0 15,68-3 0-15,0 0 0 0,-62-7 0 0,62 7 0 16,0 0 0 0,-52-11 0-16,52 11 0 0,0 0 0 0,-51-26 0 0,51 26 0 15,0 0 0-15,-35-22 0 0,35 22 0 0,0 0 0 16,-26-27 0-16,26 27 0 0,0 0 0 0,-21-36 0 16,21 36 0-16,0 0 0 0,-10-36 0 0,10 36 0 0,0 0 0 15,-5-25 0-15,5 25 0 0,0 0 0 0,6-21 0 16,6 4 0-16</inkml:trace>
  <inkml:trace contextRef="#ctx0" brushRef="#br0" timeOffset="480.573">10588 11991 2048 0,'0'0'0'0,"1"1"0"0,-1-1 0 0,0 0 0 0,0 1 0 16,0-1 0-16,0 0 0 0,0 0 0 0,0 0 0 15,0 0 0-15,5 12 0 0,-5-12 0 0,0 0 0 16,4 10 0-16,-4-10 0 0,0 0 0 0,0 20 0 0,0-20 0 16,0 0 0-16,-7 34 0 0,7-34 0 0,0 0 0 15,-15 36 0-15,15-36 0 0,0 0 0 0,-17 35 0 16,17-35 0-16,0 0 0 0,-27 42 0 0,27-42 0 0,0 0 0 15,-30 39 0-15,30-39 0 0,0 0 0 16,-33 39 0-16,33-39 0 0,0 0 0 0,-31 37 0 0,31-37 0 16,0 0 0-16,-33 35 0 0,33-35 0 0,0 0 0 15,-29 34 0-15,29-34 0 0,0 0 0 0,-29 34 0 16,29-34 0-16,0 0 0 0,-18 22 0 0,18-22 0 0,0 0 0 0,-10 16 0 0,10-16 0 0,-4 10 0 0</inkml:trace>
  <inkml:trace contextRef="#ctx0" brushRef="#br0" timeOffset="1188.5127">11273 11758 2048 0,'0'0'0'0,"4"6"0"0,-4-6 0 0,0 0 0 0,4 11 0 0,-4-11 0 15,0 0 0-15,2 14 0 0,-2-14 0 0,0 0 0 31,-3 16 0-31,3-16 0 0,0 0 0 0,-8 20 0 0,8-20 0 16,0 0 0-16,-22 25 0 0,22-25 0 0,0 0 0 16,-28 28 0-16,28-28 0 0,0 0 0 0,-39 34 0 0,39-34 0 0,0 0 0 15,-45 38 0-15,45-38 0 0,0 0 0 0,-51 45 0 16,51-45 0-16,0 0 0 0,-48 45 0 16,48-45 0-16,0 0 0 0,-38 44 0 0,38-44 0 0,0 0 0 15,-29 39 0-15,29-39 0 0,0 0 0 0,-20 35 0 0,20-35 0 0,0 0 0 16,-10 28 0-16,10-28 0 0,0 0 0 0,2 22 0 15,-2-22 0-15,0 0 0 0,16 18 0 0,-16-18 0 0,0 0 0 16,34 9 0-16,-34-9 0 0,0 0 0 0,48 1 0 16,-48-1 0-1,0 0 0-15,56-5 0 0,-56 5 0 0,0 0 0 16,55-9 0-16,-55 9 0 0,0 0 0 0,51-13 0 0,-51 13 0 16,0 0 0-16,43-15 0 0,-43 15 0 0,0 0 0 15,36-17 0-15,-36 17 0 0,0 0 0 0,26-16 0 16,-26 16 0-16,0 0 0 0,17-10 0 0,-17 10 0 0,0 0 0 15,10-5 0-15,-10 5 0 0,0 0 0 0,3-2 0 16,-3 2 0-16,0 0 0 0,-5 4 0 0,5-4 0 16,0 0 0-16,-19 14 0 0,19-14 0 0,0 0 0 0,-34 27 0 15,34-27 0-15,0 0 0 0,-40 34 0 0,40-34 0 0,0 0 0 0,-49 43 0 16,49-43 0-16,0 0 0 0,-49 48 0 0,49-48 0 0,0 0 0 16,-49 54 0-16,49-54 0 15,0 0 0-15,-48 55 0 0,48-55 0 0,0 0 0 0,-46 54 0 16,46-54 0-16,0 0 0 0,-42 48 0 0,42-48 0 15,0 0 0-15,-34 42 0 0,34-42 0 0,0 0 0 16,-30 33 0-16,30-33 0 0,0 0 0 0,-27 21 0 16,27-21 0-16,0 0 0 0,-19 8 0 0,8-5 0 15</inkml:trace>
  <inkml:trace contextRef="#ctx0" brushRef="#br0" timeOffset="1831.3799">11446 12360 2048 0,'0'0'0'0,"5"-5"0"0,-5 5 0 0,0 0 0 15,8-8 0-15,-8 8 0 0,0 0 0 0,14-14 0 16,-14 14 0-16,0 0 0 0,18-14 0 16,-18 14 0-16,0 0 0 0,21-14 0 0,-21 14 0 0,0 0 0 0,23-8 0 15,-23 8 0-15,0 0 0 0,30-2 0 0,-30 2 0 0,0 0 0 0,31 3 0 16,-31-3 0-16,0 0 0 0,36 12 0 0,-36-12 0 16,0 0 0-16,33 18 0 0,-33-18 0 0,0 0 0 15,33 23 0-15,-33-23 0 0,0 0 0 0,25 29 0 0,-25-29 0 16,0 0 0-16,19 36 0 0,-19-36 0 0,0 0 0 15,13 41 0 1,-13-41 0-16,0 0 0 0,-1 43 0 0,1-43 0 0,0 0 0 16,-15 47 0-16,15-47 0 0,0 0 0 0,-26 47 0 15,26-47 0-15,0 0 0 0,-32 44 0 0,32-44 0 16,0 0 0-16,-48 42 0 0,48-42 0 0,0 0 0 0,-64 38 0 16,64-38 0-16,0 0 0 0,-77 27 0 0,77-27 0 15,0 0 0-15,-86 19 0 0,86-19 0 0,0 0 0 16,-90 11 0-16,90-11 0 0,0 0 0 0,-85 4 0 15,85-4 0-15,0 0 0 0,-77 0 0 0,77 0 0 0,0 0 0 16,-63-1 0-16,63 1 0 0,0 0 0 0,-46-2 0 16,46 2 0-16,0 0 0 0,-32 0 0 0,32 0 0 15,0 0 0-15,-20 5 0 0,20-5 0 0,0 0 0 0,-7 12 0 0,7-12 0 16,0 0 0-16,2 19 0 0,-2-19 0 0,0 0 0 16,17 27 0-16,-17-27 0 0,0 0 0 15,35 35 0-15,-35-35 0 0,0 0 0 0,51 40 0 0,-51-40 0 0,0 0 0 16,56 41 0-16,-56-41 0 0,0 0 0 0,59 42 0 15,-59-42 0-15,0 0 0 0,51 37 0 0,-51-37 0 0,0 0 0 16,43 33 0-16,-43-33 0 0,0 0 0 0,35 30 0 0,-35-30 0 16,0 0 0-16,29 26 0 15,-29-26 0-15,0 0 0 0,23 19 0 0,-23-19 0 0,0 0 0 0,13 11 0 16</inkml:trace>
  <inkml:trace contextRef="#ctx0" brushRef="#br0" timeOffset="3050.2716">11686 13345 2048 0,'0'0'0'0,"4"-2"0"0,-4 2 0 0,0 0 0 15,8-3 0-15,-8 3 0 0,0 0 0 0,14-4 0 16,-14 4 0-16,0 0 0 0,12-4 0 0,-12 4 0 16,0 0 0-16,21-14 0 0,-21 14 0 0,0 0 0 0,22-20 0 0,-22 20 0 15,0 0 0-15,16-22 0 0,-16 22 0 0,0 0 0 16,6-22 0-16,-6 22 0 0,0 0 0 0,-8-22 0 16,8 22 0-16,0 0 0 0,-22-20 0 0,22 20 0 0,0 0 0 15,-35-9 0-15,35 9 0 0,0 0 0 0,-43 0 0 16,43 0 0-16,0 0 0 15,-47 9 0-15,47-9 0 0,0 0 0 0,-56 20 0 0,56-20 0 0,0 0 0 16,-58 30 0-16,58-30 0 0,0 0 0 0,-55 41 0 0,55-41 0 16,0 0 0-1,-43 45 0-15,43-45 0 0,0 0 0 0,-30 50 0 0,30-50 0 0,0 0 0 16,-11 55 0-16,11-55 0 0,0 0 0 0,7 54 0 16,-7-54 0-16,0 0 0 0,20 50 0 15,-20-50 0-15,0 0 0 0,40 40 0 0,-40-40 0 0,0 0 0 0,57 33 0 16,-57-33 0-16,0 0 0 0,69 22 0 0,-69-22 0 0,0 0 0 15,72 5 0-15,-72-5 0 0,0 0 0 0,77-3 0 0,-77 3 0 16,0 0 0 0,69-10 0-16,-69 10 0 0,0 0 0 0,65-13 0 0,-65 13 0 15,0 0 0-15,48-13 0 0,-48 13 0 0,0 0 0 16,33-14 0-16,-33 14 0 0,0 0 0 0,19-8 0 0,-19 8 0 16,0 0 0-16,13-6 0 0,-13 6 0 0,0 0 0 15,3-3 0-15,-3 3 0 0,0 0 0 0,-4 2 0 16,4-2 0-16,0 0 0 0,-19 12 0 0,19-12 0 15,0 0 0-15,-32 21 0 0,32-21 0 0,0 0 0 0,-43 30 0 16,43-30 0-16,0 0 0 0,-44 36 0 0,44-36 0 0,0 0 0 0,-38 38 0 16,38-38 0-16,0 0 0 0,-28 39 0 0,28-39 0 15,0 0 0-15,-19 40 0 0,19-40 0 16,0 0 0-16,-7 37 0 0,7-37 0 0,0 0 0 0,5 30 0 0,-5-30 0 16,0 0 0-16,19 26 0 15,-19-26 0-15,0 0 0 0,33 14 0 0,-33-14 0 0,0 0 0 0,49-2 0 16,-49 2 0-16,0 0 0 0,60-14 0 0,-60 14 0 15,0 0 0-15,65-31 0 0,-65 31 0 0,0 0 0 16,58-30 0-16,-58 30 0 0,0 0 0 0,48-27 0 0,-48 27 0 16,0 0 0-16,30-21 0 15,-30 21 0-15,0 0 0 0,16-15 0 0,-16 15 0 0,0 0 0 0,7-7 0 16,-7 7 0-16,0 0 0 0,-2-1 0 0,2 1 0 0,0 0 0 0,-20 8 0 16,20-8 0-16,0 0 0 0,-35 19 0 0,35-19 0 15,0 0 0 1,-48 34 0-16,48-34 0 0,0 0 0 0,-50 40 0 0,50-40 0 15,0 0 0-15,-46 45 0 0,46-45 0 0,0 0 0 16,-37 49 0-16,37-49 0 0,0 0 0 0,-25 46 0 16,25-46 0-16,0 0 0 0,-11 43 0 0,11-43 0 0,0 0 0 15,8 37 0-15,-8-37 0 0,0 0 0 0,32 25 0 16,-32-25 0-16,0 0 0 0,48 13 0 0,-48-13 0 0,0 0 0 0,60-2 0 0,-60 2 0 0,0 0 0 16,64-18 0-16,-64 18 0 0,0 0 0 0,63-28 0 0,-63 28 0 15,0 0 0-15,57-29 0 0,-57 29 0 0,0 0 0 16,37-24 0-16,-37 24 0 0,0 0 0 0,25-15 0 0,-25 15 0 15,0 0 0-15,11-9 0 0,-11 9 0 16,0 0 0 0,4-4 0-16,-4 4 0 0,0 0 0 0,-3 4 0 0,3-4 0 15,0 0 0-15,-14 20 0 0,14-20 0 0,0 0 0 16,-21 31 0-16,21-31 0 0,0 0 0 0,-22 45 0 0,22-45 0 0,0 0 0 16,-16 59 0-16,16-59 0 0,0 0 0 0,-7 67 0 15,7-67 0-15,0 0 0 0,10 75 0 0,-10-75 0 16,0 0 0-16,37 78 0 0,-37-78 0 0,56 67 0 0,-56-67 0 15,0 0 0-15,71 60 0 0,-71-60 0 0,0 0 0 16,80 48 0-16,-80-48 0 0,74 28 0 0</inkml:trace>
  <inkml:trace contextRef="#ctx0" brushRef="#br0" timeOffset="4644.866">4889 13261 2048 0,'0'0'0'0,"3"-11"0"0,-3 11 0 16,0 0 0-16,4-10 0 0,-4 10 0 0,0 0 0 15,0-26 0-15,0 26 0 16,0 0 0-16,-7-35 0 0,7 35 0 0,0 0 0 16,-15-37 0-16,15 37 0 0,0 0 0 0,-30-45 0 0,30 45 0 15,0 0 0-15,-35-44 0 0,35 44 0 0,0 0 0 0,-47-50 0 0,47 50 0 0,0 0 0 16,-51-52 0-16,51 52 0 0,0 0 0 0,-65-56 0 16,65 56 0-1,-68-55 0-15,68 55 0 0,0 0 0 0,-65-47 0 0,65 47 0 16,0 0 0-16,-86-52 0 0,86 52 0 0,-89-47 0 15,89 47 0-15,-86-39 0 0,86 39 0 0,0 0 0 16,-77-31 0-16,77 31 0 0,0 0 0 0,-104-33 0 0,104 33 0 16,-102-27 0-16,102 27 0 0,-90-20 0 0,90 20 0 0,0 0 0 0,-86-13 0 0,86 13 0 0,0 0 0 15,-106-8 0-15,106 8 0 0,-105-1 0 0,105 1 0 16,-95 7 0 0,95-7 0-16,0 0 0 0,-85 12 0 0,85-12 0 15,0 0 0-15,-101 22 0 0,101-22 0 0,-95 27 0 16,95-27 0-16,0 0 0 0,-86 30 0 0,86-30 0 15,0 0 0-15,-92 44 0 0,92-44 0 0,-82 49 0 0,82-49 0 0,0 0 0 0,-72 46 0 0,72-46 0 16,0 0 0-16,-71 63 0 0,71-63 0 0,0 0 0 16,-62 66 0-16,62-66 0 0,0 0 0 0,-53 77 0 0,53-77 0 15,0 0 0-15,-38 74 0 0,38-74 0 0,0 0 0 16,-28 87 0 0,28-87 0-16,0 0 0 0,-16 79 0 0,16-79 0 0,0 0 0 15,-1 91 0-15,1-91 0 0,0 0 0 0,4 84 0 16,-4-84 0-16,0 0 0 0,26 89 0 0,-26-89 0 15,0 0 0-15,35 81 0 0,-35-81 0 0,0 0 0 0,66 84 0 16,-66-84 0-16,73 73 0 0,-73-73 0 0,72 59 0 16,-72-59 0-16,0 0 0 0,73 50 0 0,-73-50 0 15,0 0 0-15,98 55 0 0,-98-55 0 0,95 48 0 16,-95-48 0-16,84 39 0 0,-84-39 0 0,0 0 0 16,79 32 0-16,-79-32 0 0,0 0 0 0,105 33 0 15,-105-33 0-15,105 24 0 0,-105-24 0 0,97 15 0 0,-97-15 0 16,99 10 0-16,-99-10 0 0,95 3 0 0,-95-3 0 15,94 2 0-15,-94-2 0 0,96-1 0 0,-96 1 0 16,91-3 0-16,-91 3 0 0,89-9 0 0,-89 9 0 0,0 0 0 16,82-13 0-16,-82 13 0 0,0 0 0 0,110-24 0 15,-110 24 0-15,101-29 0 0,-101 29 0 0,92-32 0 16,-92 32 0-16,0 0 0 0,77-35 0 0,-77 35 0 0,0 0 0 16,83-52 0-16,-83 52 0 0,0 0 0 15,72-54 0-15,-72 54 0 0,0 0 0 0,68-68 0 0,-68 68 0 16,0 0 0-16,53-69 0 0,-53 69 0 0,0 0 0 15,38-88 0-15,-38 88 0 0,21-89 0 0,-21 89 0 0,0 0 0 16,3-82 0-16,-3 82 0 0,0 0 0 0,-17-96 0 16,17 96 0-16,-24-93 0 0,24 93 0 0,0 0 0 15,-26-83 0-15,26 83 0 0,0 0 0 0,-43-92 0 0,43 92 0 16,-54-82 0-16,54 82 0 0,-55-71 0 0,55 71 0 16,-68-62 0-16,68 62 0 0,-74-52 0 0,74 52 0 15,-87-45 0-15,87 45 0 0,-95-38 0 0,95 38 0 0,-103-27 0 0,9 8 0 16,94 19 0-16,-101-11 0 0,101 11 0 0,-107-11 0 0,107 11 0 15,-107-14 0-15,107 14 0 0,-86-9 0 0</inkml:trace>
  <inkml:trace contextRef="#ctx0" brushRef="#br0" timeOffset="6122.5327">8489 16977 2048 0,'0'0'0'0,"0"0"0"0,0 0 0 0,0 0 0 16,1 2 0-16,-1-2 0 0,0 0 0 0,8-13 0 15,-8 13 0-15,0 0 0 0,8-12 0 0,-8 12 0 16,0 0 0-16,5-9 0 0,-5 9 0 0,0 0 0 0,3-4 0 15,-3 4 0-15,0 0 0 0,3-5 0 0,-3 5 0 16,0 0 0-16,2-5 0 0,-2 5 0 0,0 0 0 16,-13-7 0-16,13 7 0 0,0 0 0 0,-34-9 0 0,34 9 0 15,0 0 0-15,-45-12 0 0,45 12 0 0,0 0 0 16,-67-8 0 0,67 8 0-16,0 0 0 0,-65-6 0 0,65 6 0 0,0 0 0 15,-72 3 0-15,72-3 0 0,0 0 0 0,-65 9 0 16,65-9 0-16,0 0 0 0,-68 19 0 0,68-19 0 0,0 0 0 0,-59 25 0 0,59-25 0 0,0 0 0 15,-51 44 0-15,51-44 0 0,0 0 0 0,-37 48 0 16,37-48 0-16,0 0 0 0,-23 49 0 0,23-49 0 16,0 0 0-16,-6 73 0 0,6-73 0 0,0 0 0 0,4 70 0 15,-4-70 0 1,0 0 0-16,23 79 0 0,-23-79 0 0,0 0 0 16,27 65 0-16,-27-65 0 0,0 0 0 0,31 52 0 0,-31-52 0 15,0 0 0-15,51 51 0 0,-51-51 0 16,0 0 0-16,53 40 0 0,-53-40 0 0,0 0 0 0,60 29 0 15,-60-29 0-15,0 0 0 0,58 17 0 0,-58-17 0 0,0 0 0 16,56 6 0-16,-56-6 0 0,0 0 0 0,48 0 0 16,-48 0 0-16,0 0 0 0,45-13 0 0,-45 13 0 15,0 0 0-15,38-25 0 0,-38 25 0 0,0 0 0 0,24-48 0 16,-24 48 0-16,0 0 0 0,13-38 0 0,-13 38 0 0,0 0 0 16,-15-60 0-16,15 60 0 0,0 0 0 0,-28-61 0 15,28 61 0-15,0 0 0 0,-49-60 0 0,49 60 0 0,0 0 0 16,-51-47 0-16,51 47 0 0,0 0 0 0,-68-39 0 15,68 39 0-15,0 0 0 0,-63-25 0 0,63 25 0 16,0 0 0-16,-63-12 0 0,63 12 0 0,0 0 0 0,-58 5 0 16,58-5 0-16,0 0 0 0,-55 30 0 0,55-30 0 15,0 0 0-15,-41 40 0 16,41-40 0-16,0 0 0 0,-23 56 0 0,23-56 0 0,0 0 0 16,-8 53 0-16,8-53 0 0,0 0 0 0,5 45 0 15,-5-45 0-15,0 0 0 0,21 38 0 0,9-12 0 16</inkml:trace>
  <inkml:trace contextRef="#ctx0" brushRef="#br0" timeOffset="7280.741">9295 17202 2048 0,'0'0'0'15,"0"2"0"-15,0-2 0 0,0 0 0 0,3-13 0 16,-3 13 0-16,0 0 0 0,2-12 0 16,-2 12 0-16,0 0 0 0,-5-20 0 0,5 20 0 0,0 0 0 15,-21-19 0-15,21 19 0 0,0 0 0 0,-37-16 0 0,37 16 0 16,0 0 0-16,-50-5 0 0,50 5 0 0,0 0 0 16,-49 1 0-16,49-1 0 0,0 0 0 0,-57 20 0 15,57-20 0-15,0 0 0 0,-51 35 0 0,51-35 0 16,0 0 0-16,-43 44 0 0,43-44 0 0,0 0 0 15,-32 52 0-15,32-52 0 0,0 0 0 0,-17 49 0 0,17-49 0 16,0 0 0-16,0 56 0 0,0-56 0 0,0 0 0 0,27 64 0 16,-27-64 0-16,0 0 0 0,38 57 0 0,-38-57 0 15,0 0 0-15,59 48 0 0,-59-48 0 0,0 0 0 16,65 34 0-16,-65-34 0 0,0 0 0 0,73 14 0 16,-73-14 0-16,0 0 0 0,65 2 0 0,-65-2 0 15,0 0 0-15,65-22 0 0,-65 22 0 0,0 0 0 0,54-32 0 16,-54 32 0-16,0 0 0 0,44-43 0 0,-44 43 0 0,0 0 0 0,36-46 0 15,-36 46 0-15,0 0 0 0,32-61 0 0,-32 61 0 16,0 0 0-16,22-62 0 16,-22 62 0-16,0 0 0 0,11-42 0 0,-11 42 0 0,0 0 0 0,9-37 0 0,-9 37 0 15,0 0 0-15,5-25 0 0,-5 25 0 0,0 0 0 16,3-13 0-16,-3 13 0 0,0 0 0 0,-4-4 0 16,4 4 0-16,0 0 0 0,-7 18 0 0,7-18 0 15,0 0 0-15,-15 35 0 0,15-35 0 16,0 0 0-16,-14 43 0 0,14-43 0 0,0 0 0 0,-12 52 0 0,12-52 0 15,0 0 0-15,-6 56 0 0,6-56 0 0,0 0 0 0,-4 57 0 0,4-57 0 0,0 0 0 16,9 68 0-16,-9-68 0 0,0 0 0 16,21 60 0-1,-21-60 0-15,0 0 0 0,32 49 0 0,-32-49 0 0,0 0 0 16,23 30 0-16,-23-30 0 0,0 0 0 0,47 11 0 16,-47-11 0-16,0 0 0 0,51-10 0 0,-51 10 0 0,0 0 0 15,47-41 0-15,-47 41 0 0,0 0 0 0,41-59 0 16,-41 59 0-16,0 0 0 0,31-55 0 0,-31 55 0 15,0 0 0-15,24-55 0 0,-24 55 0 0,0 0 0 0,9-52 0 16,-9 52 0-16,0 0 0 0,3-35 0 16,-3 35 0-16,0 0 0 0,0-32 0 0,0 32 0 0,0 0 0 15,0-21 0-15,0 21 0 0,0 0 0 16,-1-12 0-16,1 12 0 0,0 0 0 0,-4 4 0 0,4-4 0 0,0 0 0 16,-7 21 0-16,7-21 0 0,0 0 0 0,-13 40 0 15,13-40 0-15,0 0 0 0,-8 52 0 0,8-52 0 0,0 0 0 16,4 76 0-16,-4-76 0 0,0 0 0 15,17 69 0-15,-17-69 0 0,0 0 0 0,28 63 0 0,-28-63 0 16,0 0 0-16,37 50 0 0,-37-50 0 16,0 0 0-16,44 26 0 0,-44-26 0 0,0 0 0 0,41 4 0 0,-41-4 0 15,0 0 0-15,44-30 0 0,-44 30 0 0,0 0 0 16,36-42 0-16,-36 42 0 0,0 0 0 0,30-64 0 0,-30 64 0 16,0 0 0-16,25-67 0 0,-25 67 0 0,0 0 0 15,14-61 0-15,-14 61 0 0,0 0 0 0,9-41 0 16,-9 41 0-16,0 0 0 0,4-21 0 15,-4 21 0-15,0 0 0 0,1-10 0 0,-1 10 0 16,0 0 0-16,4-10 0 0,-4 10 0 0,0 0 0 0,-3 7 0 16,3-7 0-16,0 0 0 0,-9 30 0 0,9-30 0 15,0 0 0-15,-4 62 0 0,4-62 0 0,0 0 0 16,9 71 0-16,-9-71 0 0,0 0 0 0,39 82 0 16,-39-82 0-16,0 0 0 0,43 71 0 0,-43-71 0 15,0 0 0-15,55 64 0 0,-55-64 0 0,0 0 0 0,56 40 0 16,-56-40 0-16,0 0 0 0,51 16 0 0,-51-16 0 15,0 0 0-15,49-13 0 0,-49 13 0 0,0 0 0 0,44-30 0 16,-44 30 0-16,0 0 0 0,49-42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22.75" units="1/deg"/>
          <inkml:channelProperty channel="T" name="resolution" value="1" units="1/dev"/>
        </inkml:channelProperties>
      </inkml:inkSource>
      <inkml:timestamp xml:id="ts0" timeString="2024-05-09T07:01:29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15802 11745 2048 0,'0'0'0'16,"1"1"0"-16,-1-1 0 0,0 0 0 0,1 0 0 15,-1 0 0-15,0 0 0 0,0 0 0 16,0 0 0-16,0 0 0 0,9-1 0 0,-9 1 0 0,0 0 0 0,8-2 0 16,-8 2 0-16,0 0 0 0,11 10 0 0,-11-10 0 15,0 0 0-15,12 29 0 0,-12-29 0 0,0 0 0 16,10 42 0-16,-10-42 0 0,0 0 0 0,3 52 0 0,-3-52 0 15,0 0 0-15,1 36 0 0,-1-36 0 0,0 0 0 16,-6 66 0-16,6-66 0 0,0 0 0 0,-8 68 0 0,8-68 0 16,0 0 0-16,-10 77 0 0,10-77 0 0,0 0 0 15,-16 72 0-15,16-72 0 0,0 0 0 0,-21 67 0 16,21-67 0-16,0 0 0 0,-23 52 0 0,23-52 0 16,0 0 0-16,-23 41 0 0,23-41 0 0,0 0 0 15,-42 36 0-15,42-36 0 0,0 0 0 0,-47 29 0 0,47-29 0 16,0 0 0-16,-46 15 0 15,46-15 0-15,0 0 0 0,-36 2 0 0</inkml:trace>
  <inkml:trace contextRef="#ctx0" brushRef="#br0" timeOffset="712.4916">17350 10488 2048 0,'0'0'0'0,"0"1"0"0,0-1 0 16,0 0 0-16,-7 9 0 0,7-9 0 0,0 0 0 0,-13 17 0 15,13-17 0-15,0 0 0 0,-28 34 0 16,28-34 0-16,0 0 0 0,-35 39 0 0,35-39 0 16,0 0 0-16,-47 56 0 0,47-56 0 0,0 0 0 15,-47 55 0-15,47-55 0 0,0 0 0 0,-55 66 0 0,55-66 0 16,0 0 0-16,-51 60 0 0,51-60 0 0,0 0 0 15,-41 49 0-15,41-49 0 0,0 0 0 0,-43 56 0 0,43-56 0 0,0 0 0 16,-36 56 0-16,36-56 0 0,0 0 0 0,-23 37 0 0,23-37 0 16,0 0 0-16,-22 39 0 0,22-39 0 0,0 0 0 15,-16 25 0-15,16-25 0 0,0 0 0 0,-8 15 0 16,8-15 0-16,0 0 0 0,-9 12 0 0,9-12 0 0,0 0 0 16,-15-10 0-16,15 10 0 0,0 0 0 0,-10-11 0 15</inkml:trace>
  <inkml:trace contextRef="#ctx0" brushRef="#br0" timeOffset="1095.9243">16815 10467 2048 0,'0'0'0'0,"0"1"0"0,0-1 0 15,0 0 0-15,3 2 0 0,-3-2 0 0,0 0 0 0,6 5 0 16,-6-5 0-16,0 0 0 0,8 7 0 0,-8-7 0 16,0 0 0-16,5 5 0 0,-5-5 0 0,0 0 0 0,34 43 0 15,-34-43 0-15,0 0 0 0,43 62 0 0,-43-62 0 16,0 0 0-16,45 61 0 0,-45-61 0 0,0 0 0 16,43 56 0-16,-43-56 0 0,0 0 0 0,39 56 0 15,-39-56 0-15,0 0 0 0,40 56 0 0,-40-56 0 0,0 0 0 16,40 57 0-16,-40-57 0 0,0 0 0 0,41 56 0 15,-41-56 0-15,0 0 0 0,43 55 0 0,-43-55 0 16,0 0 0-16,43 51 0 0,-43-51 0 0,0 0 0 0,40 45 0 16,-40-45 0-16,0 0 0 0,39 38 0 0,-39-38 0 15,0 0 0-15,32 28 0 0,-32-28 0 0,0 0 0 16,19 18 0-16,-19-18 0 0,0 0 0 0,12 9 0 0,-12-9 0 16,0 0 0-16,1 0 0 0,-1 0 0 0,0 0 0 15,-4-5 0-15</inkml:trace>
  <inkml:trace contextRef="#ctx0" brushRef="#br0" timeOffset="1488.9588">16662 10867 2048 0,'0'0'0'0,"1"0"0"0,-1 0 0 16,0 0 0-16,4 1 0 0,-4-1 0 0,0 0 0 0,11-1 0 15,-11 1 0-15,0 0 0 16,20-2 0-16,-20 2 0 0,0 0 0 0,32-1 0 0,-32 1 0 16,0 0 0-16,42 0 0 0,-42 0 0 0,0 0 0 15,49 3 0-15,-49-3 0 0,0 0 0 0,57 2 0 16,-57-2 0-16,0 0 0 0,63 2 0 0,-63-2 0 0,0 0 0 15,70 0 0-15,-70 0 0 0,0 0 0 0,78 0 0 16,-78 0 0-16,0 0 0 0,83 0 0 0,-83 0 0 16,0 0 0-16,57 1 0 0,-57-1 0 0,0 0 0 0,91 3 0 15,-91-3 0-15,89 7 0 0,-89-7 0 0,0 0 0 16,82 4 0-16,-82-4 0 0,0 0 0 16,74 0 0-16,-74 0 0 0,0 0 0 0,65-1 0 0,-65 1 0 0,0 0 0 15,46-7 0-15,-46 7 0 0,0 0 0 0,28-5 0 16,-28 5 0-16,13-4 0 0</inkml:trace>
  <inkml:trace contextRef="#ctx0" brushRef="#br0" timeOffset="2167.7068">17852 11381 2048 0,'0'0'0'0,"1"1"0"0,-1-1 0 0,0 0 0 15,0 0 0-15,0 0 0 0,0 0 0 0,6-8 0 16,-6 8 0-16,0 0 0 0,11-21 0 0,-11 21 0 16,0 0 0-16,16-30 0 0,-16 30 0 0,0 0 0 0,20-43 0 15,-20 43 0-15,0 0 0 0,23-54 0 0,-23 54 0 16,0 0 0-16,25-63 0 0,-25 63 0 0,0 0 0 16,28-66 0-16,-28 66 0 0,0 0 0 0,27-68 0 0,-27 68 0 15,0 0 0-15,25-71 0 16,-25 71 0-16,0 0 0 0,25-69 0 0,-25 69 0 0,0 0 0 15,27-68 0-15,-27 68 0 0,0 0 0 0,25-65 0 16,-25 65 0-16,0 0 0 0,26-60 0 0,-26 60 0 16,0 0 0-16,21-53 0 0,-21 53 0 0,0 0 0 15,16-40 0-15,-16 40 0 0,0 0 0 0,15-28 0 0,-15 28 0 16,0 0 0-16,8-17 0 0,-8 17 0 0,0 0 0 16,4-8 0-16,-4 8 0 0,0 0 0 0,2 0 0 15,-2 0 0-15,0 0 0 0,4 16 0 0,-4-16 0 16,0 0 0-16,2 33 0 0,-2-33 0 0,0 0 0 0,1 41 0 15,-1-41 0-15,0 0 0 0,2 70 0 0,-2-70 0 16,0 0 0-16,-1 90 0 0,1-90 0 0,-2 87 0 0,2-87 0 16,0 0 0-16,-1 98 0 0,1-98 0 0,-1 93 0 15,1-93 0-15,-2 90 0 0,2-90 0 0,0 0 0 16,4 99 0-16,-4-99 0 0,7 98 0 0,-7-98 0 0,11 89 0 16,-11-89 0-16,0 0 0 0,14 93 0 0,-14-93 0 15,19 89 0-15,-19-89 0 0,0 0 0 0,21 85 0 16,-21-85 0-16,0 0 0 0,18 79 0 0,-18-79 0 0,0 0 0 0,19 64 0 0,-19-64 0 0,0 0 0 15,16 48 0-15,-16-48 0 0,0 0 0 0,12 28 0 16,-12-28 0-16,0 0 0 0,7 13 0 0,-7-13 0 16,0 0 0-16,8-17 0 0,-8 17 0 0,0 0 0 0,6-32 0 15,-6 32 0-15,5-27 0 0</inkml:trace>
  <inkml:trace contextRef="#ctx0" brushRef="#br0" timeOffset="2706.0852">18719 10725 2048 0,'0'0'0'0,"1"-3"0"0,-1 3 0 16,0 0 0-16,1-1 0 0,-1 1 0 0,0 0 0 0,1-2 0 15,-1 2 0-15,0 0 0 0,3 2 0 0,-3-2 0 16,0 0 0-16,4 17 0 0,-4-17 0 0,0 0 0 0,4 34 0 16,-4-34 0-16,0 0 0 0,1 53 0 0,-1-53 0 15,0 0 0-15,-5 70 0 0,5-70 0 0,0 0 0 16,-10 81 0-16,10-81 0 0,0 0 0 0,-15 81 0 0,15-81 0 16,0 0 0-16,-13 79 0 0,13-79 0 0,0 0 0 15,-11 76 0-15,11-76 0 0,0 0 0 0,-11 71 0 16,11-71 0-16,0 0 0 0,-6 59 0 0,6-59 0 0,0 0 0 15,-5 42 0-15,5-42 0 0,0 0 0 0,1 39 0 16,-1-39 0-16,0 0 0 0,3 31 0 0,-3-31 0 16,0 0 0-16,4 22 0 0,-4-22 0 0,0 0 0 15,6 14 0-15,-6-14 0 0,0 0 0 0,12 10 0 0,-12-10 0 16,0 0 0-16,20 1 0 0,-20-1 0 0,0 0 0 16,30-5 0-16,-30 5 0 0,0 0 0 0,45-11 0 15,-45 11 0-15,0 0 0 0,55-12 0 0,-55 12 0 16,0 0 0-16,62-9 0 15,-62 9 0-15,0 0 0 0,67-6 0 0,-67 6 0 0,0 0 0 16,69-1 0-16,-69 1 0 0,0 0 0 0,71-2 0 16,-71 2 0-16,0 0 0 0,74-2 0 0,-74 2 0 15,0 0 0-15,69-2 0 0,-69 2 0 0,0 0 0 0,57-2 0 16,-57 2 0-16,0 0 0 0,42-2 0 0,-42 2 0 16,0 0 0-16,23-3 0 0,-23 3 0 0,0 0 0 15,11-2 0-15</inkml:trace>
  <inkml:trace contextRef="#ctx0" brushRef="#br0" timeOffset="3111.5145">18984 11019 2048 0,'0'0'0'0,"1"1"0"16,-1-1 0-16,0 0 0 0,8 5 0 0,-8-5 0 16,0 0 0-16,14 12 0 0,-14-12 0 0,0 0 0 15,25 28 0-15,-25-28 0 0,0 0 0 0,27 46 0 0,-27-46 0 16,0 0 0-16,26 58 0 0,-26-58 0 0,0 0 0 16,21 68 0-16,-21-68 0 0,0 0 0 0,18 75 0 15,-18-75 0-15,0 0 0 0,9 80 0 0,-9-80 0 0,0 0 0 16,6 83 0-16,-6-83 0 0,0 0 0 0,4 79 0 15,-4-79 0-15,0 0 0 0,2 79 0 0,-2-79 0 16,0 0 0-16,4 72 0 0,-4-72 0 0,0 0 0 0,6 67 0 16,-6-67 0-16,0 0 0 0,8 56 0 0,-8-56 0 15,0 0 0-15,13 45 0 0,-13-45 0 0,0 0 0 16,11 37 0-16,-11-37 0 0,0 0 0 0,10 26 0 16,-10-26 0-16,0 0 0 0,10 18 0 0,-10-18 0 15,0 0 0-15,5 8 0 0,-5-8 0 0,0 0 0 16,6-13 0-16,-6 13 0 0,0 0 0 0,6-22 0 0,-2 3 0 15</inkml:trace>
  <inkml:trace contextRef="#ctx0" brushRef="#br0" timeOffset="3693.9743">19750 11875 2048 0,'0'0'0'0,"0"3"0"16,0-3 0-16,0 0 0 0,-2 11 0 0,2-11 0 0,0 0 0 15,-4 15 0-15,4-15 0 0,0 0 0 0,-5 17 0 16,5-17 0-16,0 0 0 0,-1 15 0 0,1-15 0 15,0 0 0-15,0 12 0 0,0-12 0 0,0 0 0 16,1 7 0-16,-1-7 0 0,0 0 0 0,3 2 0 0,-3-2 0 16,0 0 0-16,5 0 0 0,-5 0 0 0,0 0 0 15,10-6 0-15,-10 6 0 0,0 0 0 0,10-10 0 16,-10 10 0-16,0 0 0 0,8-9 0 0,-8 9 0 0,0 0 0 16,5-6 0-16,-5 6 0 0,0 0 0 15,1-11 0-15,-1 11 0 0,0 0 0 0,-1-10 0 0,1 10 0 16,0 0 0-16,-6-12 0 0,6 12 0 0,0 0 0 15,-9-14 0-15,9 14 0 0,0 0 0 0,-8-8 0 16,8 8 0-16,0 0 0 0,-12-5 0 0,12 5 0 0,0 0 0 16,-13 3 0-16,13-3 0 0,0 0 0 0,-14 10 0 15,14-10 0-15,0 0 0 0,-10 18 0 0,10-18 0 0,0 0 0 16,-5 17 0-16,5-17 0 0,0 0 0 0,4 14 0 16,-4-14 0-16,4 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Obseg kroga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994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04503" y="2222287"/>
                <a:ext cx="11739154" cy="363651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l-SI" sz="4000" dirty="0" smtClean="0"/>
                  <a:t>1. Izračunaj obseg kroga s premerom 20 cm: </a:t>
                </a:r>
              </a:p>
              <a:p>
                <a:pPr marL="0" indent="0">
                  <a:buNone/>
                </a:pPr>
                <a:r>
                  <a:rPr lang="sl-SI" sz="4000" dirty="0" smtClean="0"/>
                  <a:t>a) </a:t>
                </a:r>
                <a14:m>
                  <m:oMath xmlns:m="http://schemas.openxmlformats.org/officeDocument/2006/math">
                    <m:r>
                      <a:rPr lang="sl-SI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=3,14</m:t>
                    </m:r>
                  </m:oMath>
                </a14:m>
                <a:endParaRPr lang="sl-SI" sz="4000" dirty="0" smtClean="0"/>
              </a:p>
              <a:p>
                <a:pPr marL="0" indent="0">
                  <a:buNone/>
                </a:pPr>
                <a:r>
                  <a:rPr lang="sl-SI" sz="4000" dirty="0" smtClean="0"/>
                  <a:t>b) </a:t>
                </a:r>
                <a14:m>
                  <m:oMath xmlns:m="http://schemas.openxmlformats.org/officeDocument/2006/math">
                    <m:r>
                      <a:rPr lang="sl-SI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sl-SI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sl-SI" sz="4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sz="4000" dirty="0" smtClean="0"/>
                  <a:t>c) natančno.</a:t>
                </a:r>
                <a:endParaRPr lang="sl-SI" sz="4000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03" y="2222287"/>
                <a:ext cx="11739154" cy="36365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4503" y="2222287"/>
            <a:ext cx="1173915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/>
              <a:t>2. V zvezek načrtaj krog z obsegom 15,7 cm.</a:t>
            </a:r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endParaRPr lang="sl-SI" sz="4000" dirty="0" smtClean="0"/>
          </a:p>
          <a:p>
            <a:pPr marL="0" indent="0">
              <a:buNone/>
            </a:pPr>
            <a:endParaRPr lang="sl-SI" sz="4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Rokopis 9"/>
              <p14:cNvContentPartPr/>
              <p14:nvPr/>
            </p14:nvContentPartPr>
            <p14:xfrm>
              <a:off x="615960" y="3409560"/>
              <a:ext cx="11170800" cy="2270520"/>
            </p14:xfrm>
          </p:contentPart>
        </mc:Choice>
        <mc:Fallback>
          <p:pic>
            <p:nvPicPr>
              <p:cNvPr id="10" name="Rokopis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240" y="3400200"/>
                <a:ext cx="11190240" cy="22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9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8711" y="2222287"/>
                <a:ext cx="11051071" cy="36365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sz="4000" dirty="0" smtClean="0"/>
                  <a:t>3. Izračunaj premer kroga z obsegom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l-SI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4000" dirty="0" smtClean="0"/>
                  <a:t> m.</a:t>
                </a:r>
              </a:p>
              <a:p>
                <a:endParaRPr lang="sl-SI" sz="4000" dirty="0"/>
              </a:p>
              <a:p>
                <a:endParaRPr lang="sl-SI" sz="4000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1" y="2222287"/>
                <a:ext cx="11051071" cy="36365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okopis 3"/>
              <p14:cNvContentPartPr/>
              <p14:nvPr/>
            </p14:nvContentPartPr>
            <p14:xfrm>
              <a:off x="1033560" y="3619080"/>
              <a:ext cx="5648040" cy="2828520"/>
            </p14:xfrm>
          </p:contentPart>
        </mc:Choice>
        <mc:Fallback>
          <p:pic>
            <p:nvPicPr>
              <p:cNvPr id="4" name="Rokopis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200" y="3609720"/>
                <a:ext cx="5666760" cy="28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 smtClean="0"/>
              <a:t>SDZ stran 70: naloga 19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28186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4503" y="2222287"/>
            <a:ext cx="1173915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/>
              <a:t>4. Za izdelavo makete olimpijskih krogov so porabili 1413 m žice. Kolikšen je polmer enega kroga?</a:t>
            </a:r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endParaRPr lang="sl-SI" sz="4000" dirty="0" smtClean="0"/>
          </a:p>
          <a:p>
            <a:pPr marL="0" indent="0">
              <a:buNone/>
            </a:pPr>
            <a:endParaRPr lang="sl-SI" sz="4000" dirty="0"/>
          </a:p>
        </p:txBody>
      </p:sp>
      <p:pic>
        <p:nvPicPr>
          <p:cNvPr id="1026" name="Picture 2" descr="Moj malček - portal za skrbne starše, nosečnice in mlade mamice - Prosti č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89" y="3406756"/>
            <a:ext cx="4183813" cy="29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okopis 3"/>
              <p14:cNvContentPartPr/>
              <p14:nvPr/>
            </p14:nvContentPartPr>
            <p14:xfrm>
              <a:off x="110520" y="3682440"/>
              <a:ext cx="7269120" cy="2889360"/>
            </p14:xfrm>
          </p:contentPart>
        </mc:Choice>
        <mc:Fallback>
          <p:pic>
            <p:nvPicPr>
              <p:cNvPr id="4" name="Rokopis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60" y="3673080"/>
                <a:ext cx="7287840" cy="29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sz="4000" dirty="0" smtClean="0"/>
                  <a:t>5. Izračunaj obseg kvadrata, ki je očrtan krogu z obsegom </a:t>
                </a:r>
                <a14:m>
                  <m:oMath xmlns:m="http://schemas.openxmlformats.org/officeDocument/2006/math">
                    <m:r>
                      <a:rPr lang="sl-SI" sz="4000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sl-SI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l-SI" sz="4000" dirty="0" smtClean="0"/>
                  <a:t> cm.</a:t>
                </a:r>
              </a:p>
              <a:p>
                <a:pPr marL="0" indent="0">
                  <a:buNone/>
                </a:pPr>
                <a:endParaRPr lang="sl-SI" sz="3200" dirty="0"/>
              </a:p>
              <a:p>
                <a:pPr marL="0" indent="0">
                  <a:buNone/>
                </a:pPr>
                <a:endParaRPr lang="sl-SI" sz="3200" dirty="0" smtClean="0"/>
              </a:p>
              <a:p>
                <a:pPr marL="0" indent="0">
                  <a:buNone/>
                </a:pPr>
                <a:endParaRPr lang="sl-SI" sz="3200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okopis 3"/>
              <p14:cNvContentPartPr/>
              <p14:nvPr/>
            </p14:nvContentPartPr>
            <p14:xfrm>
              <a:off x="739440" y="3736800"/>
              <a:ext cx="10699920" cy="1945440"/>
            </p14:xfrm>
          </p:contentPart>
        </mc:Choice>
        <mc:Fallback>
          <p:pic>
            <p:nvPicPr>
              <p:cNvPr id="4" name="Rokopis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720" y="3727440"/>
                <a:ext cx="10719000" cy="19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4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4171" y="2222287"/>
            <a:ext cx="11199115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 smtClean="0"/>
              <a:t>6. Izračunaj obseg osenčenega lika:</a:t>
            </a:r>
          </a:p>
          <a:p>
            <a:pPr marL="0" indent="0">
              <a:buNone/>
            </a:pPr>
            <a:r>
              <a:rPr lang="sl-SI" sz="3200" dirty="0" smtClean="0"/>
              <a:t>a)                                      b)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3053577"/>
            <a:ext cx="3857625" cy="31718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40" y="3005951"/>
            <a:ext cx="6429375" cy="3267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Rokopis 5"/>
              <p14:cNvContentPartPr/>
              <p14:nvPr/>
            </p14:nvContentPartPr>
            <p14:xfrm>
              <a:off x="1971360" y="3742560"/>
              <a:ext cx="2386440" cy="2339640"/>
            </p14:xfrm>
          </p:contentPart>
        </mc:Choice>
        <mc:Fallback>
          <p:pic>
            <p:nvPicPr>
              <p:cNvPr id="6" name="Rokopis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2000" y="3733200"/>
                <a:ext cx="2405160" cy="23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Rokopis 6"/>
              <p14:cNvContentPartPr/>
              <p14:nvPr/>
            </p14:nvContentPartPr>
            <p14:xfrm>
              <a:off x="937800" y="4011480"/>
              <a:ext cx="3565800" cy="2403000"/>
            </p14:xfrm>
          </p:contentPart>
        </mc:Choice>
        <mc:Fallback>
          <p:pic>
            <p:nvPicPr>
              <p:cNvPr id="7" name="Rokopis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080" y="4002120"/>
                <a:ext cx="3584880" cy="24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2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/>
              <a:t>UČB </a:t>
            </a:r>
            <a:r>
              <a:rPr lang="sl-SI" sz="4000" dirty="0" err="1" smtClean="0"/>
              <a:t>str</a:t>
            </a:r>
            <a:r>
              <a:rPr lang="sl-SI" sz="4000" dirty="0" smtClean="0"/>
              <a:t> 164: 11., 12.</a:t>
            </a:r>
            <a:endParaRPr lang="sl-SI" sz="4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okopis 3"/>
              <p14:cNvContentPartPr/>
              <p14:nvPr/>
            </p14:nvContentPartPr>
            <p14:xfrm>
              <a:off x="5608800" y="3768120"/>
              <a:ext cx="1512720" cy="709560"/>
            </p14:xfrm>
          </p:contentPart>
        </mc:Choice>
        <mc:Fallback>
          <p:pic>
            <p:nvPicPr>
              <p:cNvPr id="4" name="Rokopis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9440" y="3758760"/>
                <a:ext cx="1531800" cy="7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1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Navedljivo</Template>
  <TotalTime>185</TotalTime>
  <Words>120</Words>
  <Application>Microsoft Office PowerPoint</Application>
  <PresentationFormat>Širokozaslonsko</PresentationFormat>
  <Paragraphs>24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Cambria Math</vt:lpstr>
      <vt:lpstr>Century Gothic</vt:lpstr>
      <vt:lpstr>Wingdings 2</vt:lpstr>
      <vt:lpstr>Navedljivo</vt:lpstr>
      <vt:lpstr>Obseg kroga</vt:lpstr>
      <vt:lpstr>Naloge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DOMAČA NALOGA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Obseg kroga</dc:title>
  <dc:creator>Vesna</dc:creator>
  <cp:lastModifiedBy>Ucitelj</cp:lastModifiedBy>
  <cp:revision>8</cp:revision>
  <dcterms:created xsi:type="dcterms:W3CDTF">2021-05-19T02:52:32Z</dcterms:created>
  <dcterms:modified xsi:type="dcterms:W3CDTF">2024-05-09T08:49:27Z</dcterms:modified>
</cp:coreProperties>
</file>