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napisati dober prispevek?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14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8540" y="942164"/>
            <a:ext cx="2438399" cy="164201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1. IZBERI ZANIMIVO </a:t>
            </a:r>
            <a:r>
              <a:rPr lang="sl-SI" sz="2800" b="1" dirty="0" smtClean="0"/>
              <a:t>TEMO</a:t>
            </a:r>
            <a:r>
              <a:rPr lang="sl-SI" sz="2800" dirty="0" smtClean="0"/>
              <a:t>…</a:t>
            </a:r>
            <a:endParaRPr lang="sl-SI" sz="2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40" t="19032" r="26208" b="5985"/>
          <a:stretch/>
        </p:blipFill>
        <p:spPr>
          <a:xfrm>
            <a:off x="668729" y="357809"/>
            <a:ext cx="6977776" cy="6150223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7858539" y="2584174"/>
            <a:ext cx="3670852" cy="1364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dirty="0" smtClean="0"/>
              <a:t>2. KAJ ŽELIM S PRISPEVKOM SPOROČITI? KAJ JE </a:t>
            </a:r>
            <a:r>
              <a:rPr lang="sl-SI" sz="2800" b="1" dirty="0" smtClean="0"/>
              <a:t>NAMEN</a:t>
            </a:r>
            <a:r>
              <a:rPr lang="sl-SI" sz="2800" dirty="0" smtClean="0"/>
              <a:t> PRISPEVKA?</a:t>
            </a:r>
            <a:endParaRPr lang="sl-SI" sz="28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858539" y="4653986"/>
            <a:ext cx="3248507" cy="1854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dirty="0" smtClean="0"/>
              <a:t>3. PRILAGODI </a:t>
            </a:r>
            <a:r>
              <a:rPr lang="sl-SI" sz="2800" b="1" dirty="0" smtClean="0"/>
              <a:t>SLOG IN JEZIK </a:t>
            </a:r>
            <a:r>
              <a:rPr lang="sl-SI" sz="2800" dirty="0" smtClean="0"/>
              <a:t>(preprosto in razumljivo)</a:t>
            </a:r>
            <a:endParaRPr lang="sl-SI" sz="28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24658" y="6508032"/>
            <a:ext cx="3053290" cy="887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200" dirty="0" smtClean="0"/>
              <a:t>Prvi koraki, 2024.</a:t>
            </a:r>
            <a:endParaRPr lang="sl-SI" sz="1200" dirty="0"/>
          </a:p>
        </p:txBody>
      </p:sp>
      <p:sp>
        <p:nvSpPr>
          <p:cNvPr id="8" name="Elipsa 7"/>
          <p:cNvSpPr/>
          <p:nvPr/>
        </p:nvSpPr>
        <p:spPr>
          <a:xfrm>
            <a:off x="1073426" y="1166191"/>
            <a:ext cx="2888974" cy="477708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48139" y="1763169"/>
            <a:ext cx="3309478" cy="58246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84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0626" y="788828"/>
            <a:ext cx="2425148" cy="1507271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</a:rPr>
              <a:t>PRIVLAČEN 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</a:rPr>
              <a:t>NASLOV</a:t>
            </a:r>
            <a:r>
              <a:rPr lang="sl-SI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sz="1200" dirty="0" smtClean="0"/>
              <a:t>(jedrnatost, uporaba močnih besed, vprašanja, aktualnost, prilagojenost ciljni publiki)</a:t>
            </a:r>
            <a:r>
              <a:rPr lang="sl-SI" sz="2800" dirty="0"/>
              <a:t/>
            </a:r>
            <a:br>
              <a:rPr lang="sl-SI" sz="2800" dirty="0"/>
            </a:br>
            <a:endParaRPr lang="sl-SI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 rotWithShape="1">
          <a:blip r:embed="rId2"/>
          <a:srcRect l="25940" t="19517" r="26208" b="50916"/>
          <a:stretch/>
        </p:blipFill>
        <p:spPr>
          <a:xfrm>
            <a:off x="722983" y="2164008"/>
            <a:ext cx="10943285" cy="3803373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981199" y="183528"/>
            <a:ext cx="4976192" cy="584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dirty="0" smtClean="0"/>
              <a:t>4. </a:t>
            </a:r>
            <a:r>
              <a:rPr lang="sl-SI" sz="2800" b="1" dirty="0" smtClean="0"/>
              <a:t>STRUKTURA PRISPEVKA</a:t>
            </a:r>
            <a:endParaRPr lang="sl-SI" sz="2800" b="1" dirty="0"/>
          </a:p>
        </p:txBody>
      </p:sp>
      <p:sp>
        <p:nvSpPr>
          <p:cNvPr id="6" name="Elipsa 5"/>
          <p:cNvSpPr/>
          <p:nvPr/>
        </p:nvSpPr>
        <p:spPr>
          <a:xfrm>
            <a:off x="1020417" y="2465686"/>
            <a:ext cx="1722783" cy="556591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357649" y="792926"/>
            <a:ext cx="1628581" cy="1562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4500" b="1" dirty="0" smtClean="0">
                <a:solidFill>
                  <a:schemeClr val="accent3">
                    <a:lumMod val="75000"/>
                  </a:schemeClr>
                </a:solidFill>
              </a:rPr>
              <a:t>UVOD</a:t>
            </a:r>
            <a:r>
              <a:rPr lang="sl-SI" sz="5900" dirty="0" smtClean="0"/>
              <a:t> </a:t>
            </a:r>
          </a:p>
          <a:p>
            <a:endParaRPr lang="sl-SI" sz="2800" dirty="0" smtClean="0"/>
          </a:p>
          <a:p>
            <a:r>
              <a:rPr lang="sl-SI" sz="2800" dirty="0" smtClean="0"/>
              <a:t>(kratka predstavitev teme, zakaj je pomembna)</a:t>
            </a:r>
            <a:endParaRPr lang="sl-SI" sz="2800" dirty="0"/>
          </a:p>
        </p:txBody>
      </p:sp>
      <p:sp>
        <p:nvSpPr>
          <p:cNvPr id="8" name="Elipsa 7"/>
          <p:cNvSpPr/>
          <p:nvPr/>
        </p:nvSpPr>
        <p:spPr>
          <a:xfrm>
            <a:off x="934152" y="2859288"/>
            <a:ext cx="5017501" cy="143123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517788" y="833929"/>
            <a:ext cx="2425148" cy="15623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5300" b="1" dirty="0" smtClean="0">
                <a:solidFill>
                  <a:srgbClr val="92D050"/>
                </a:solidFill>
              </a:rPr>
              <a:t>JEDRO</a:t>
            </a:r>
          </a:p>
          <a:p>
            <a:r>
              <a:rPr lang="sl-SI" sz="2800" dirty="0" smtClean="0"/>
              <a:t>(podrobnejši opis, ključne informacije, kako je nekaj potekalo, zakaj je nekdo prišel, kaj je otroke najbolj motiviralo, izkušnje, utrinki otrok,…)</a:t>
            </a:r>
            <a:endParaRPr lang="sl-SI" sz="2800" dirty="0"/>
          </a:p>
        </p:txBody>
      </p:sp>
      <p:sp>
        <p:nvSpPr>
          <p:cNvPr id="10" name="Elipsa 9"/>
          <p:cNvSpPr/>
          <p:nvPr/>
        </p:nvSpPr>
        <p:spPr>
          <a:xfrm rot="20619345">
            <a:off x="1140872" y="3787202"/>
            <a:ext cx="9346023" cy="120269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6194625" y="4396070"/>
            <a:ext cx="4704522" cy="10999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9390212" y="792927"/>
            <a:ext cx="2425148" cy="1562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500" b="1" dirty="0" smtClean="0">
                <a:solidFill>
                  <a:srgbClr val="FF0000"/>
                </a:solidFill>
              </a:rPr>
              <a:t>ZAKLJUČEK</a:t>
            </a:r>
          </a:p>
          <a:p>
            <a:r>
              <a:rPr lang="sl-SI" sz="1400" dirty="0" smtClean="0"/>
              <a:t>(glavne misli, vprašanje, poziv k razmisleku)</a:t>
            </a:r>
            <a:endParaRPr lang="sl-SI" sz="1400" dirty="0"/>
          </a:p>
        </p:txBody>
      </p:sp>
      <p:sp>
        <p:nvSpPr>
          <p:cNvPr id="13" name="Elipsa 12"/>
          <p:cNvSpPr/>
          <p:nvPr/>
        </p:nvSpPr>
        <p:spPr>
          <a:xfrm>
            <a:off x="6255463" y="5216633"/>
            <a:ext cx="2636308" cy="342681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1381787" y="6285172"/>
            <a:ext cx="6347481" cy="424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dirty="0" smtClean="0">
                <a:solidFill>
                  <a:srgbClr val="0070C0"/>
                </a:solidFill>
              </a:rPr>
              <a:t>5. DODAJ </a:t>
            </a:r>
            <a:r>
              <a:rPr lang="sl-SI" sz="2800" b="1" dirty="0" smtClean="0">
                <a:solidFill>
                  <a:srgbClr val="0070C0"/>
                </a:solidFill>
              </a:rPr>
              <a:t>ZANIMIVOSTI </a:t>
            </a:r>
            <a:r>
              <a:rPr lang="sl-SI" sz="1500" dirty="0" smtClean="0">
                <a:solidFill>
                  <a:srgbClr val="0070C0"/>
                </a:solidFill>
              </a:rPr>
              <a:t>(iskrice otrok, misel, anekdota)</a:t>
            </a:r>
            <a:endParaRPr lang="sl-SI" sz="1500" dirty="0" smtClean="0">
              <a:solidFill>
                <a:srgbClr val="0070C0"/>
              </a:solidFill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8546886" y="6268774"/>
            <a:ext cx="2521351" cy="424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dirty="0">
                <a:solidFill>
                  <a:srgbClr val="0070C0"/>
                </a:solidFill>
              </a:rPr>
              <a:t>6</a:t>
            </a:r>
            <a:r>
              <a:rPr lang="sl-SI" sz="2800" b="1" dirty="0" smtClean="0">
                <a:solidFill>
                  <a:srgbClr val="0070C0"/>
                </a:solidFill>
              </a:rPr>
              <a:t>. CITIRAJ VIRE</a:t>
            </a:r>
          </a:p>
        </p:txBody>
      </p:sp>
    </p:spTree>
    <p:extLst>
      <p:ext uri="{BB962C8B-B14F-4D97-AF65-F5344CB8AC3E}">
        <p14:creationId xmlns:p14="http://schemas.microsoft.com/office/powerpoint/2010/main" val="26268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1085" t="20629" r="32359" b="8805"/>
          <a:stretch/>
        </p:blipFill>
        <p:spPr>
          <a:xfrm>
            <a:off x="405442" y="0"/>
            <a:ext cx="5676181" cy="483941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2500" t="27673" r="32288" b="44025"/>
          <a:stretch/>
        </p:blipFill>
        <p:spPr>
          <a:xfrm>
            <a:off x="569343" y="4917055"/>
            <a:ext cx="5512279" cy="194094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 b="14967"/>
          <a:stretch/>
        </p:blipFill>
        <p:spPr>
          <a:xfrm>
            <a:off x="6454200" y="2173856"/>
            <a:ext cx="3086100" cy="4373593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790114" y="522737"/>
            <a:ext cx="4139554" cy="128089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</a:rPr>
              <a:t>bjava na spletni strani </a:t>
            </a:r>
          </a:p>
          <a:p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=</a:t>
            </a:r>
          </a:p>
          <a:p>
            <a:r>
              <a:rPr lang="sl-SI" sz="28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</a:rPr>
              <a:t>bjava na FB/</a:t>
            </a:r>
            <a:r>
              <a:rPr lang="sl-SI" sz="2800" b="1" dirty="0" err="1" smtClean="0">
                <a:solidFill>
                  <a:schemeClr val="accent5">
                    <a:lumMod val="75000"/>
                  </a:schemeClr>
                </a:solidFill>
              </a:rPr>
              <a:t>Instagram</a:t>
            </a:r>
            <a:endParaRPr lang="sl-SI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569344" y="543464"/>
            <a:ext cx="2898475" cy="76775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569344" y="1311215"/>
            <a:ext cx="5512279" cy="235501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672860" y="5857336"/>
            <a:ext cx="5313872" cy="7591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741872" y="6236898"/>
            <a:ext cx="5417388" cy="379562"/>
          </a:xfrm>
          <a:prstGeom prst="ellips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6454200" y="3489384"/>
            <a:ext cx="1984076" cy="353683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9540300" y="2055363"/>
            <a:ext cx="2518351" cy="36553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l-SI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9726588" y="2055362"/>
            <a:ext cx="2145774" cy="38019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600" b="1" dirty="0" smtClean="0">
                <a:solidFill>
                  <a:schemeClr val="accent5">
                    <a:lumMod val="75000"/>
                  </a:schemeClr>
                </a:solidFill>
              </a:rPr>
              <a:t>OBJAVE NA FB/INSTA</a:t>
            </a:r>
          </a:p>
          <a:p>
            <a:endParaRPr lang="sl-SI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</a:rPr>
              <a:t>Za koga so informacije pomembne? </a:t>
            </a:r>
          </a:p>
          <a:p>
            <a:endParaRPr lang="sl-SI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</a:rPr>
              <a:t>Kratka objava – le en, dva stavka. </a:t>
            </a:r>
          </a:p>
          <a:p>
            <a:endParaRPr lang="sl-SI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</a:rPr>
              <a:t>Ažurnost objave – „takoj zdaj“</a:t>
            </a:r>
          </a:p>
          <a:p>
            <a:endParaRPr lang="sl-SI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l-SI" sz="1600" dirty="0" smtClean="0">
                <a:solidFill>
                  <a:schemeClr val="accent5">
                    <a:lumMod val="75000"/>
                  </a:schemeClr>
                </a:solidFill>
              </a:rPr>
              <a:t>Promocija naše spletne strani vrtca.</a:t>
            </a:r>
            <a:endParaRPr lang="sl-SI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Raven povezovalnik 14"/>
          <p:cNvCxnSpPr/>
          <p:nvPr/>
        </p:nvCxnSpPr>
        <p:spPr>
          <a:xfrm flipH="1">
            <a:off x="8514272" y="1026543"/>
            <a:ext cx="77637" cy="28467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2441275" y="207034"/>
            <a:ext cx="1871933" cy="31570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2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9842" y="276045"/>
            <a:ext cx="9946256" cy="1595887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b="1" dirty="0" smtClean="0"/>
              <a:t>Pred oddajo prispevka 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(za objavo na spletni strani in </a:t>
            </a:r>
            <a:r>
              <a:rPr lang="sl-SI" sz="3600" dirty="0" smtClean="0"/>
              <a:t>v glasilu </a:t>
            </a:r>
            <a:r>
              <a:rPr lang="sl-SI" sz="3600" dirty="0" smtClean="0"/>
              <a:t>Prvi koraki) </a:t>
            </a:r>
            <a:r>
              <a:rPr lang="sl-SI" sz="3600" b="1" dirty="0" smtClean="0"/>
              <a:t>preveri naslednjih 6 korakov:</a:t>
            </a:r>
            <a:endParaRPr lang="sl-SI" sz="36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1414732" y="1949570"/>
            <a:ext cx="10334445" cy="339880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l-SI" dirty="0"/>
              <a:t>Ali je v prispevku razviden </a:t>
            </a:r>
            <a:r>
              <a:rPr lang="sl-SI" b="1" dirty="0"/>
              <a:t>namen</a:t>
            </a:r>
            <a:r>
              <a:rPr lang="sl-SI" dirty="0"/>
              <a:t>, zakaj ga želim objaviti na spletni </a:t>
            </a:r>
            <a:r>
              <a:rPr lang="sl-SI" dirty="0" smtClean="0"/>
              <a:t>strani/v glasilu?</a:t>
            </a:r>
            <a:endParaRPr lang="sl-SI" dirty="0"/>
          </a:p>
          <a:p>
            <a:pPr>
              <a:buFont typeface="+mj-lt"/>
              <a:buAutoNum type="arabicPeriod"/>
            </a:pPr>
            <a:r>
              <a:rPr lang="sl-SI" dirty="0"/>
              <a:t>Ali je v prispevku dodatno </a:t>
            </a:r>
            <a:r>
              <a:rPr lang="sl-SI" b="1" dirty="0"/>
              <a:t>obrazložen dogodek/dejavnost//aktivnost otrok</a:t>
            </a:r>
            <a:r>
              <a:rPr lang="sl-SI" dirty="0"/>
              <a:t>? (Ne samo, da se je nekaj zgodilo, ampak kako je to potekalo, zakaj je nekdo prišel, kaj je otroke najbolj motiviralo, kaj te je presenetilo, zakaj smo izvedli to?)</a:t>
            </a:r>
          </a:p>
          <a:p>
            <a:pPr>
              <a:buFont typeface="+mj-lt"/>
              <a:buAutoNum type="arabicPeriod"/>
            </a:pPr>
            <a:r>
              <a:rPr lang="sl-SI" dirty="0"/>
              <a:t>Ali ima prispevek </a:t>
            </a:r>
            <a:r>
              <a:rPr lang="sl-SI" b="1" dirty="0"/>
              <a:t>zaključek</a:t>
            </a:r>
            <a:r>
              <a:rPr lang="sl-SI" dirty="0"/>
              <a:t>? (Kako naprej, kako bomo aktivnost nadgradili, kaj so otroci s to dejavnostjo pridobili,…?)</a:t>
            </a:r>
          </a:p>
          <a:p>
            <a:pPr>
              <a:buFont typeface="+mj-lt"/>
              <a:buAutoNum type="arabicPeriod"/>
            </a:pPr>
            <a:r>
              <a:rPr lang="sl-SI" dirty="0"/>
              <a:t>Ali je v prispevek vključeno kaj </a:t>
            </a:r>
            <a:r>
              <a:rPr lang="sl-SI" b="1" dirty="0"/>
              <a:t>strokovnega</a:t>
            </a:r>
            <a:r>
              <a:rPr lang="sl-SI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sl-SI" dirty="0"/>
              <a:t>Ali ima prispevek privlačen</a:t>
            </a:r>
            <a:r>
              <a:rPr lang="sl-SI" b="1" dirty="0"/>
              <a:t> naslov</a:t>
            </a:r>
            <a:r>
              <a:rPr lang="sl-SI" dirty="0" smtClean="0"/>
              <a:t>?</a:t>
            </a:r>
          </a:p>
          <a:p>
            <a:pPr>
              <a:buFont typeface="+mj-lt"/>
              <a:buAutoNum type="arabicPeriod"/>
            </a:pPr>
            <a:r>
              <a:rPr lang="sl-SI" dirty="0"/>
              <a:t>Ali sem </a:t>
            </a:r>
            <a:r>
              <a:rPr lang="sl-SI" b="1" dirty="0"/>
              <a:t>citirala vire</a:t>
            </a:r>
            <a:r>
              <a:rPr lang="sl-SI" dirty="0"/>
              <a:t>, ki sem jih uporabila (strokovnjaki, strokovna literatura, Chat GPT)?</a:t>
            </a:r>
          </a:p>
          <a:p>
            <a:pPr marL="0" indent="0"/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769079" y="5805578"/>
            <a:ext cx="326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76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1515" y="402566"/>
            <a:ext cx="8915400" cy="900023"/>
          </a:xfrm>
        </p:spPr>
        <p:txBody>
          <a:bodyPr/>
          <a:lstStyle/>
          <a:p>
            <a:r>
              <a:rPr lang="sl-SI" dirty="0" smtClean="0"/>
              <a:t>TEHNIČNE PODROBNOSTI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1234866" y="1696529"/>
            <a:ext cx="10324530" cy="4816414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sl-SI" dirty="0" smtClean="0"/>
              <a:t>Uporabi </a:t>
            </a:r>
            <a:r>
              <a:rPr lang="sl-SI" dirty="0"/>
              <a:t>pisavo </a:t>
            </a:r>
            <a:r>
              <a:rPr lang="sl-SI" b="1" dirty="0" err="1"/>
              <a:t>Arial</a:t>
            </a:r>
            <a:r>
              <a:rPr lang="sl-SI" b="1" dirty="0"/>
              <a:t>, velikost </a:t>
            </a:r>
            <a:r>
              <a:rPr lang="sl-SI" b="1" dirty="0" smtClean="0"/>
              <a:t>11.</a:t>
            </a:r>
          </a:p>
          <a:p>
            <a:pPr>
              <a:buFont typeface="+mj-lt"/>
              <a:buAutoNum type="arabicPeriod"/>
            </a:pPr>
            <a:r>
              <a:rPr lang="sl-SI" b="1" dirty="0"/>
              <a:t>Fotografij ne shranjuj v </a:t>
            </a:r>
            <a:r>
              <a:rPr lang="sl-SI" b="1" dirty="0" err="1"/>
              <a:t>wordovem</a:t>
            </a:r>
            <a:r>
              <a:rPr lang="sl-SI" b="1" dirty="0"/>
              <a:t> dokumentu</a:t>
            </a:r>
            <a:r>
              <a:rPr lang="sl-SI" dirty="0"/>
              <a:t> (ne vstavljaj jih med tekst v </a:t>
            </a:r>
            <a:r>
              <a:rPr lang="sl-SI" dirty="0" err="1"/>
              <a:t>word</a:t>
            </a:r>
            <a:r>
              <a:rPr lang="sl-SI" dirty="0"/>
              <a:t>), ampak jih posebej shrani v </a:t>
            </a:r>
            <a:r>
              <a:rPr lang="sl-SI" b="1" dirty="0" err="1"/>
              <a:t>jpg</a:t>
            </a:r>
            <a:r>
              <a:rPr lang="sl-SI" b="1" dirty="0" smtClean="0"/>
              <a:t>. ali </a:t>
            </a:r>
            <a:r>
              <a:rPr lang="sl-SI" b="1" dirty="0" err="1" smtClean="0"/>
              <a:t>png</a:t>
            </a:r>
            <a:r>
              <a:rPr lang="sl-SI" b="1" dirty="0" smtClean="0"/>
              <a:t>. </a:t>
            </a:r>
            <a:r>
              <a:rPr lang="sl-SI" b="1" dirty="0"/>
              <a:t>obliki</a:t>
            </a:r>
            <a:r>
              <a:rPr lang="sl-SI" dirty="0" smtClean="0"/>
              <a:t>. Fotografije shranite z </a:t>
            </a:r>
            <a:r>
              <a:rPr lang="sl-SI" dirty="0" smtClean="0"/>
              <a:t>imenom. </a:t>
            </a:r>
            <a:r>
              <a:rPr lang="sl-SI" dirty="0" smtClean="0"/>
              <a:t>V besedilu </a:t>
            </a:r>
            <a:r>
              <a:rPr lang="sl-SI" b="1" dirty="0" smtClean="0"/>
              <a:t>označite, kam bi želeli vključiti posamezno fotografijo.</a:t>
            </a:r>
          </a:p>
          <a:p>
            <a:pPr>
              <a:buFont typeface="+mj-lt"/>
              <a:buAutoNum type="arabicPeriod"/>
            </a:pPr>
            <a:r>
              <a:rPr lang="sl-SI" dirty="0" smtClean="0"/>
              <a:t>Prispevek pošlji po elektronskem naslovu. </a:t>
            </a:r>
          </a:p>
          <a:p>
            <a:pPr>
              <a:buFont typeface="+mj-lt"/>
              <a:buAutoNum type="arabicPeriod"/>
            </a:pPr>
            <a:r>
              <a:rPr lang="sl-SI" dirty="0" smtClean="0"/>
              <a:t>V </a:t>
            </a:r>
            <a:r>
              <a:rPr lang="sl-SI" dirty="0"/>
              <a:t>z</a:t>
            </a:r>
            <a:r>
              <a:rPr lang="sl-SI" dirty="0" smtClean="0"/>
              <a:t>adevo </a:t>
            </a:r>
            <a:r>
              <a:rPr lang="sl-SI" dirty="0"/>
              <a:t>e-maila napiši </a:t>
            </a:r>
            <a:r>
              <a:rPr lang="sl-SI" b="1" dirty="0"/>
              <a:t>avtorja prispevka in naslov </a:t>
            </a:r>
            <a:r>
              <a:rPr lang="sl-SI" b="1" dirty="0" smtClean="0"/>
              <a:t>prispevka </a:t>
            </a:r>
            <a:r>
              <a:rPr lang="sl-SI" dirty="0" smtClean="0"/>
              <a:t>(ne piši prispevek za spletno stran, prispevek za Prve korake…).</a:t>
            </a:r>
          </a:p>
          <a:p>
            <a:pPr>
              <a:buFont typeface="+mj-lt"/>
              <a:buAutoNum type="arabicPeriod"/>
            </a:pPr>
            <a:r>
              <a:rPr lang="sl-SI" dirty="0"/>
              <a:t>V </a:t>
            </a:r>
            <a:r>
              <a:rPr lang="sl-SI" dirty="0" smtClean="0"/>
              <a:t>enem e-mailu </a:t>
            </a:r>
            <a:r>
              <a:rPr lang="sl-SI" dirty="0"/>
              <a:t>pošlji prispevek napisan v </a:t>
            </a:r>
            <a:r>
              <a:rPr lang="sl-SI" dirty="0" err="1"/>
              <a:t>wordu</a:t>
            </a:r>
            <a:r>
              <a:rPr lang="sl-SI" dirty="0"/>
              <a:t> in vse fotografije v </a:t>
            </a:r>
            <a:r>
              <a:rPr lang="sl-SI" dirty="0" err="1"/>
              <a:t>jpg</a:t>
            </a:r>
            <a:r>
              <a:rPr lang="sl-SI" dirty="0"/>
              <a:t>. obliki, ki jih želiš vključiti zraven</a:t>
            </a:r>
            <a:r>
              <a:rPr lang="sl-SI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sl-SI" dirty="0"/>
              <a:t>V enem e-mailu vključi en prispevek s fotografijami, ne več prispevkov hkrati.</a:t>
            </a:r>
          </a:p>
          <a:p>
            <a:pPr>
              <a:buFont typeface="+mj-lt"/>
              <a:buAutoNum type="arabicPeriod"/>
            </a:pPr>
            <a:r>
              <a:rPr lang="sl-SI" dirty="0"/>
              <a:t>Prispevek pošlji </a:t>
            </a:r>
            <a:r>
              <a:rPr lang="sl-SI" b="1" dirty="0"/>
              <a:t>na elektronski naslov</a:t>
            </a:r>
            <a:r>
              <a:rPr lang="sl-SI" dirty="0" smtClean="0"/>
              <a:t>:</a:t>
            </a:r>
          </a:p>
          <a:p>
            <a:r>
              <a:rPr lang="sl-SI" dirty="0"/>
              <a:t>	</a:t>
            </a:r>
            <a:r>
              <a:rPr lang="sl-SI" dirty="0" smtClean="0"/>
              <a:t>	Darja </a:t>
            </a:r>
            <a:r>
              <a:rPr lang="sl-SI" dirty="0"/>
              <a:t>Kušar in Janja Čeh - </a:t>
            </a:r>
            <a:r>
              <a:rPr lang="sl-SI" b="1" dirty="0"/>
              <a:t>spletna stran</a:t>
            </a:r>
            <a:r>
              <a:rPr lang="sl-SI" dirty="0"/>
              <a:t>: spletna.stran@vrtec-kekec.si</a:t>
            </a:r>
          </a:p>
          <a:p>
            <a:r>
              <a:rPr lang="sl-SI" dirty="0" smtClean="0"/>
              <a:t>		Eva </a:t>
            </a:r>
            <a:r>
              <a:rPr lang="sl-SI" dirty="0"/>
              <a:t>Zakrajšek - </a:t>
            </a:r>
            <a:r>
              <a:rPr lang="sl-SI" b="1" dirty="0"/>
              <a:t>FB in </a:t>
            </a:r>
            <a:r>
              <a:rPr lang="sl-SI" b="1" dirty="0" err="1"/>
              <a:t>Instragram</a:t>
            </a:r>
            <a:r>
              <a:rPr lang="sl-SI" dirty="0"/>
              <a:t>: prispevki@vrtec-kekec.si</a:t>
            </a:r>
          </a:p>
          <a:p>
            <a:r>
              <a:rPr lang="sl-SI" dirty="0" smtClean="0"/>
              <a:t>		Anja </a:t>
            </a:r>
            <a:r>
              <a:rPr lang="sl-SI" dirty="0"/>
              <a:t>Skubic - </a:t>
            </a:r>
            <a:r>
              <a:rPr lang="sl-SI" b="1" dirty="0"/>
              <a:t>glasilo Prvi koraki</a:t>
            </a:r>
            <a:r>
              <a:rPr lang="sl-SI" dirty="0"/>
              <a:t>: prvi.koraki@vrtec-kekec.si</a:t>
            </a:r>
          </a:p>
          <a:p>
            <a:r>
              <a:rPr lang="sl-SI" dirty="0" smtClean="0"/>
              <a:t>		Lara </a:t>
            </a:r>
            <a:r>
              <a:rPr lang="sl-SI" dirty="0"/>
              <a:t>Mohar - </a:t>
            </a:r>
            <a:r>
              <a:rPr lang="sl-SI" b="1" dirty="0"/>
              <a:t>Grosupeljski odmevi</a:t>
            </a:r>
            <a:r>
              <a:rPr lang="sl-SI" dirty="0"/>
              <a:t>: </a:t>
            </a:r>
            <a:r>
              <a:rPr lang="sl-SI" dirty="0" smtClean="0"/>
              <a:t>odmevi@guest.arnes.si</a:t>
            </a: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  <a:p>
            <a:pPr marL="0" indent="0"/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 smtClean="0"/>
          </a:p>
          <a:p>
            <a:pPr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80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DELAVNICA – MINI UREDNIŠTVO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21129" y="2019570"/>
            <a:ext cx="3992732" cy="576262"/>
          </a:xfrm>
        </p:spPr>
        <p:txBody>
          <a:bodyPr/>
          <a:lstStyle/>
          <a:p>
            <a:r>
              <a:rPr lang="sl-SI" dirty="0" smtClean="0"/>
              <a:t>PRVI PRISPEVEK – </a:t>
            </a:r>
          </a:p>
          <a:p>
            <a:r>
              <a:rPr lang="sl-SI" b="1" dirty="0" smtClean="0"/>
              <a:t>Obisk v Kekčevi deželi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00333" y="2493034"/>
            <a:ext cx="5172316" cy="2544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r>
              <a:rPr lang="it-IT" dirty="0" err="1" smtClean="0"/>
              <a:t>brez</a:t>
            </a:r>
            <a:r>
              <a:rPr lang="it-IT" dirty="0" smtClean="0"/>
              <a:t> </a:t>
            </a:r>
            <a:r>
              <a:rPr lang="it-IT" dirty="0" err="1"/>
              <a:t>jasnega</a:t>
            </a:r>
            <a:r>
              <a:rPr lang="it-IT" dirty="0"/>
              <a:t> </a:t>
            </a:r>
            <a:r>
              <a:rPr lang="it-IT" dirty="0" err="1"/>
              <a:t>namena</a:t>
            </a:r>
            <a:r>
              <a:rPr lang="it-IT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it-IT" dirty="0" err="1" smtClean="0"/>
              <a:t>slabo</a:t>
            </a:r>
            <a:r>
              <a:rPr lang="it-IT" dirty="0" smtClean="0"/>
              <a:t> </a:t>
            </a:r>
            <a:r>
              <a:rPr lang="it-IT" dirty="0" err="1"/>
              <a:t>strukturiran</a:t>
            </a:r>
            <a:r>
              <a:rPr lang="it-IT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it-IT" dirty="0" err="1" smtClean="0"/>
              <a:t>neprivlačen</a:t>
            </a:r>
            <a:r>
              <a:rPr lang="it-IT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it-IT" dirty="0" err="1" smtClean="0"/>
              <a:t>brez</a:t>
            </a:r>
            <a:r>
              <a:rPr lang="it-IT" dirty="0" smtClean="0"/>
              <a:t> </a:t>
            </a:r>
            <a:r>
              <a:rPr lang="it-IT" dirty="0" err="1"/>
              <a:t>zanimivosti</a:t>
            </a:r>
            <a:r>
              <a:rPr lang="it-IT" dirty="0"/>
              <a:t> in </a:t>
            </a:r>
            <a:r>
              <a:rPr lang="it-IT" dirty="0" err="1" smtClean="0"/>
              <a:t>virov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971792" y="2019570"/>
            <a:ext cx="4811891" cy="576262"/>
          </a:xfrm>
        </p:spPr>
        <p:txBody>
          <a:bodyPr/>
          <a:lstStyle/>
          <a:p>
            <a:r>
              <a:rPr lang="sl-SI" dirty="0" smtClean="0"/>
              <a:t>DRUGI PRISPEVEK – </a:t>
            </a:r>
          </a:p>
          <a:p>
            <a:r>
              <a:rPr lang="sl-SI" b="1" dirty="0" smtClean="0"/>
              <a:t>V deželi pogumnega Kekca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331789" y="2881223"/>
            <a:ext cx="4639004" cy="331510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 err="1" smtClean="0"/>
              <a:t>jasen</a:t>
            </a:r>
            <a:r>
              <a:rPr lang="it-IT" dirty="0" smtClean="0"/>
              <a:t> </a:t>
            </a:r>
            <a:r>
              <a:rPr lang="it-IT" dirty="0" err="1"/>
              <a:t>namen</a:t>
            </a:r>
            <a:r>
              <a:rPr lang="it-IT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it-IT" dirty="0" err="1" smtClean="0"/>
              <a:t>prilagojen</a:t>
            </a:r>
            <a:r>
              <a:rPr lang="it-IT" dirty="0" smtClean="0"/>
              <a:t> </a:t>
            </a:r>
            <a:r>
              <a:rPr lang="it-IT" dirty="0" err="1"/>
              <a:t>slog</a:t>
            </a:r>
            <a:r>
              <a:rPr lang="it-IT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/>
              <a:t>d</a:t>
            </a:r>
            <a:r>
              <a:rPr lang="sl-SI" dirty="0" smtClean="0"/>
              <a:t>obra </a:t>
            </a:r>
            <a:r>
              <a:rPr lang="it-IT" dirty="0" err="1" smtClean="0"/>
              <a:t>struktura</a:t>
            </a:r>
            <a:r>
              <a:rPr lang="it-IT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err="1"/>
              <a:t>z</a:t>
            </a:r>
            <a:r>
              <a:rPr lang="it-IT" dirty="0" err="1" smtClean="0"/>
              <a:t>animivosti</a:t>
            </a:r>
            <a:r>
              <a:rPr lang="sl-SI" dirty="0" smtClean="0"/>
              <a:t> – izjave otrok</a:t>
            </a:r>
            <a:r>
              <a:rPr lang="it-IT" dirty="0" smtClean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it-IT" dirty="0" err="1" smtClean="0"/>
              <a:t>citiranje</a:t>
            </a:r>
            <a:r>
              <a:rPr lang="it-IT" dirty="0" smtClean="0"/>
              <a:t> </a:t>
            </a:r>
            <a:r>
              <a:rPr lang="it-IT" dirty="0"/>
              <a:t>vira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15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oy Writ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/>
        </p:blipFill>
        <p:spPr bwMode="auto">
          <a:xfrm>
            <a:off x="3467819" y="1345721"/>
            <a:ext cx="3804249" cy="36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677509" y="3554083"/>
            <a:ext cx="3372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Hvala za pozornost, zdaj pa pisat. </a:t>
            </a:r>
            <a:r>
              <a:rPr lang="sl-SI" sz="3200" dirty="0" smtClean="0">
                <a:sym typeface="Wingdings" panose="05000000000000000000" pitchFamily="2" charset="2"/>
              </a:rPr>
              <a:t>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281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</TotalTime>
  <Words>453</Words>
  <Application>Microsoft Office PowerPoint</Application>
  <PresentationFormat>Širokozaslonsko</PresentationFormat>
  <Paragraphs>74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Jata</vt:lpstr>
      <vt:lpstr>Kako napisati dober prispevek?</vt:lpstr>
      <vt:lpstr>1. IZBERI ZANIMIVO TEMO…</vt:lpstr>
      <vt:lpstr>PRIVLAČEN NASLOV (jedrnatost, uporaba močnih besed, vprašanja, aktualnost, prilagojenost ciljni publiki) </vt:lpstr>
      <vt:lpstr>PowerPointova predstavitev</vt:lpstr>
      <vt:lpstr>Pred oddajo prispevka  (za objavo na spletni strani in v glasilu Prvi koraki) preveri naslednjih 6 korakov:</vt:lpstr>
      <vt:lpstr>TEHNIČNE PODROBNOSTI</vt:lpstr>
      <vt:lpstr>DELAVNICA – MINI UREDNIŠTVO</vt:lpstr>
      <vt:lpstr>PowerPointova predstavitev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napisati dober prispevek?</dc:title>
  <dc:creator>HP</dc:creator>
  <cp:lastModifiedBy>HP</cp:lastModifiedBy>
  <cp:revision>25</cp:revision>
  <dcterms:created xsi:type="dcterms:W3CDTF">2026-01-26T17:31:27Z</dcterms:created>
  <dcterms:modified xsi:type="dcterms:W3CDTF">2026-03-25T19:34:47Z</dcterms:modified>
</cp:coreProperties>
</file>