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2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5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3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1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05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8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66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7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0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63EFA5E-FA76-400D-B3DC-F0BA90E6D107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2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9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4754" y="282345"/>
            <a:ext cx="11054852" cy="2541431"/>
          </a:xfrm>
        </p:spPr>
        <p:txBody>
          <a:bodyPr>
            <a:normAutofit/>
          </a:bodyPr>
          <a:lstStyle/>
          <a:p>
            <a:pPr algn="ctr"/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DINARSKOKRAŠKI SVET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92039" y="3025461"/>
            <a:ext cx="8637072" cy="977621"/>
          </a:xfrm>
        </p:spPr>
        <p:txBody>
          <a:bodyPr/>
          <a:lstStyle/>
          <a:p>
            <a:r>
              <a:rPr lang="sl-SI" dirty="0"/>
              <a:t>LEGA IN POSAMEZNE POKRAJINE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71A15B1-9B9E-4F9B-B3A8-97A38378B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4" t="24575" r="24412" b="24706"/>
          <a:stretch/>
        </p:blipFill>
        <p:spPr>
          <a:xfrm>
            <a:off x="3567952" y="3429000"/>
            <a:ext cx="6078072" cy="34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6520" y="212850"/>
            <a:ext cx="11654821" cy="1042210"/>
          </a:xfrm>
        </p:spPr>
        <p:txBody>
          <a:bodyPr>
            <a:normAutofit/>
          </a:bodyPr>
          <a:lstStyle/>
          <a:p>
            <a:r>
              <a:rPr lang="sl-SI" sz="4800" dirty="0"/>
              <a:t>LEGA DINARSKOKRAŠKIH POKRAJIN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51" y="1838200"/>
            <a:ext cx="6238782" cy="415918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8749980-56E0-4431-978D-AE7E670E3438}"/>
              </a:ext>
            </a:extLst>
          </p:cNvPr>
          <p:cNvSpPr txBox="1"/>
          <p:nvPr/>
        </p:nvSpPr>
        <p:spPr>
          <a:xfrm>
            <a:off x="1819659" y="1025120"/>
            <a:ext cx="855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Kje v Sloveniji so </a:t>
            </a:r>
            <a:r>
              <a:rPr lang="sl-SI" sz="3600" dirty="0" err="1"/>
              <a:t>Dinarskokraške</a:t>
            </a:r>
            <a:r>
              <a:rPr lang="sl-SI" sz="3600" dirty="0"/>
              <a:t> pokrajine?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9FFB843-74B4-43A9-B88F-D1C168BE9292}"/>
              </a:ext>
            </a:extLst>
          </p:cNvPr>
          <p:cNvSpPr txBox="1"/>
          <p:nvPr/>
        </p:nvSpPr>
        <p:spPr>
          <a:xfrm>
            <a:off x="7297271" y="2591932"/>
            <a:ext cx="4679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800" dirty="0"/>
              <a:t>Zavzemajo večji del južne Slovenije.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A21FEE47-1167-4050-B35B-5B55B194A26E}"/>
              </a:ext>
            </a:extLst>
          </p:cNvPr>
          <p:cNvCxnSpPr>
            <a:cxnSpLocks/>
          </p:cNvCxnSpPr>
          <p:nvPr/>
        </p:nvCxnSpPr>
        <p:spPr>
          <a:xfrm>
            <a:off x="7155236" y="1671451"/>
            <a:ext cx="1873354" cy="10273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B45EAEB-8FFE-45F8-BDFE-85817FB6C644}"/>
              </a:ext>
            </a:extLst>
          </p:cNvPr>
          <p:cNvSpPr txBox="1"/>
          <p:nvPr/>
        </p:nvSpPr>
        <p:spPr>
          <a:xfrm>
            <a:off x="7297271" y="4155497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Razdelimo jih na 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200" dirty="0"/>
              <a:t>Planote in hribovja,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200" dirty="0"/>
              <a:t> </a:t>
            </a:r>
            <a:r>
              <a:rPr lang="sl-SI" sz="3200" b="1" i="1" dirty="0"/>
              <a:t>podolja</a:t>
            </a:r>
            <a:r>
              <a:rPr lang="sl-SI" sz="3200" dirty="0"/>
              <a:t> s kraškimi polji.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4726673-7ED0-4189-8B49-A56851AA9D7C}"/>
              </a:ext>
            </a:extLst>
          </p:cNvPr>
          <p:cNvSpPr txBox="1"/>
          <p:nvPr/>
        </p:nvSpPr>
        <p:spPr>
          <a:xfrm>
            <a:off x="378151" y="6209983"/>
            <a:ext cx="1036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FF9933"/>
                </a:solidFill>
              </a:rPr>
              <a:t>Podolja- pas nižjega sveta v hribovitem svetu</a:t>
            </a:r>
          </a:p>
        </p:txBody>
      </p:sp>
    </p:spTree>
    <p:extLst>
      <p:ext uri="{BB962C8B-B14F-4D97-AF65-F5344CB8AC3E}">
        <p14:creationId xmlns:p14="http://schemas.microsoft.com/office/powerpoint/2010/main" val="117544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4987"/>
            <a:ext cx="11654118" cy="1677954"/>
          </a:xfrm>
        </p:spPr>
        <p:txBody>
          <a:bodyPr>
            <a:normAutofit/>
          </a:bodyPr>
          <a:lstStyle/>
          <a:p>
            <a:r>
              <a:rPr lang="sl-SI" sz="5400" dirty="0"/>
              <a:t>LEGA DINARSKOKRAŠKIH POKRAJIN</a:t>
            </a:r>
          </a:p>
        </p:txBody>
      </p:sp>
      <p:pic>
        <p:nvPicPr>
          <p:cNvPr id="1026" name="Picture 2" descr="https://eucbeniki.sio.si/geo9/2650/podlagaSlovenij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542" y="1374153"/>
            <a:ext cx="6164542" cy="410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096000" y="1107765"/>
            <a:ext cx="6164542" cy="4970305"/>
          </a:xfrm>
        </p:spPr>
        <p:txBody>
          <a:bodyPr>
            <a:noAutofit/>
          </a:bodyPr>
          <a:lstStyle/>
          <a:p>
            <a:r>
              <a:rPr lang="sl-SI" dirty="0" err="1"/>
              <a:t>Dinarskokraški</a:t>
            </a:r>
            <a:r>
              <a:rPr lang="sl-SI" dirty="0"/>
              <a:t> svet leži na jugu Slovenije in prek državne meje prehaja na Balkan.</a:t>
            </a:r>
          </a:p>
          <a:p>
            <a:r>
              <a:rPr lang="sl-SI" dirty="0"/>
              <a:t>Na zahodu meji na </a:t>
            </a:r>
            <a:r>
              <a:rPr lang="sl-SI" dirty="0" err="1"/>
              <a:t>Obsredozemske</a:t>
            </a:r>
            <a:r>
              <a:rPr lang="sl-SI" dirty="0"/>
              <a:t> pokrajine.</a:t>
            </a:r>
          </a:p>
          <a:p>
            <a:r>
              <a:rPr lang="sl-SI" dirty="0"/>
              <a:t>Na vzhodu meji na </a:t>
            </a:r>
            <a:r>
              <a:rPr lang="sl-SI" dirty="0" err="1"/>
              <a:t>Obpanonski</a:t>
            </a:r>
            <a:r>
              <a:rPr lang="sl-SI" dirty="0"/>
              <a:t> svet, ki prehaja na Hrvaško</a:t>
            </a:r>
          </a:p>
          <a:p>
            <a:r>
              <a:rPr lang="sl-SI" dirty="0"/>
              <a:t>Na severozahodu meji na Alpski svet.</a:t>
            </a:r>
          </a:p>
          <a:p>
            <a:r>
              <a:rPr lang="sl-SI" dirty="0"/>
              <a:t>Na severu in severovzhodu meji na Predalpske pokrajine. 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katere pokrajine Predalpskega sveta meji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Dinarskokraški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svet?</a:t>
            </a:r>
          </a:p>
        </p:txBody>
      </p:sp>
    </p:spTree>
    <p:extLst>
      <p:ext uri="{BB962C8B-B14F-4D97-AF65-F5344CB8AC3E}">
        <p14:creationId xmlns:p14="http://schemas.microsoft.com/office/powerpoint/2010/main" val="349280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017" y="0"/>
            <a:ext cx="9605635" cy="1059305"/>
          </a:xfrm>
        </p:spPr>
        <p:txBody>
          <a:bodyPr>
            <a:normAutofit fontScale="90000"/>
          </a:bodyPr>
          <a:lstStyle/>
          <a:p>
            <a:r>
              <a:rPr lang="sl-SI" sz="4400" dirty="0"/>
              <a:t>PLANOTE, KRAŠKA POLJA IN PODOLJA</a:t>
            </a:r>
          </a:p>
        </p:txBody>
      </p:sp>
      <p:pic>
        <p:nvPicPr>
          <p:cNvPr id="2050" name="Picture 2" descr="https://gis.si/egw/GOS_T12_P01/img/dinarsk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58757"/>
            <a:ext cx="7298143" cy="42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7298143" y="2018062"/>
            <a:ext cx="4700058" cy="3599316"/>
          </a:xfrm>
        </p:spPr>
        <p:txBody>
          <a:bodyPr>
            <a:normAutofit/>
          </a:bodyPr>
          <a:lstStyle/>
          <a:p>
            <a:r>
              <a:rPr lang="sl-SI" sz="3200" dirty="0"/>
              <a:t>Na zemljevidu so planote označene z rjavo barv.</a:t>
            </a:r>
          </a:p>
          <a:p>
            <a:r>
              <a:rPr lang="sl-SI" sz="3200" dirty="0"/>
              <a:t>Z zeleno barvo so označena kraška polja in podolja.</a:t>
            </a:r>
          </a:p>
        </p:txBody>
      </p:sp>
    </p:spTree>
    <p:extLst>
      <p:ext uri="{BB962C8B-B14F-4D97-AF65-F5344CB8AC3E}">
        <p14:creationId xmlns:p14="http://schemas.microsoft.com/office/powerpoint/2010/main" val="260997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89" y="83128"/>
            <a:ext cx="9607661" cy="1056319"/>
          </a:xfrm>
        </p:spPr>
        <p:txBody>
          <a:bodyPr>
            <a:normAutofit/>
          </a:bodyPr>
          <a:lstStyle/>
          <a:p>
            <a:r>
              <a:rPr lang="sl-SI" sz="4400" dirty="0"/>
              <a:t>KRAŠKE PLANOTE IN POLJA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34767" y="1015043"/>
            <a:ext cx="4645152" cy="801943"/>
          </a:xfrm>
        </p:spPr>
        <p:txBody>
          <a:bodyPr>
            <a:normAutofit lnSpcReduction="10000"/>
          </a:bodyPr>
          <a:lstStyle/>
          <a:p>
            <a:r>
              <a:rPr lang="sl-SI" sz="4800" dirty="0"/>
              <a:t>PLANOTA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34766" y="1921768"/>
            <a:ext cx="5635635" cy="2644457"/>
          </a:xfrm>
        </p:spPr>
        <p:txBody>
          <a:bodyPr>
            <a:normAutofit/>
          </a:bodyPr>
          <a:lstStyle/>
          <a:p>
            <a:r>
              <a:rPr lang="sl-SI" sz="2800" dirty="0"/>
              <a:t>Planota je vzpetina, ki ima strma pobočja in dokaj uravnano sleme.</a:t>
            </a:r>
          </a:p>
          <a:p>
            <a:endParaRPr lang="sl-SI" sz="28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376504" y="922936"/>
            <a:ext cx="4645152" cy="802237"/>
          </a:xfrm>
        </p:spPr>
        <p:txBody>
          <a:bodyPr>
            <a:normAutofit lnSpcReduction="10000"/>
          </a:bodyPr>
          <a:lstStyle/>
          <a:p>
            <a:r>
              <a:rPr lang="sl-SI" sz="4400" dirty="0"/>
              <a:t>KRAŠKO POLJE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321597" y="1923335"/>
            <a:ext cx="5635636" cy="2906179"/>
          </a:xfrm>
        </p:spPr>
        <p:txBody>
          <a:bodyPr>
            <a:normAutofit/>
          </a:bodyPr>
          <a:lstStyle/>
          <a:p>
            <a:r>
              <a:rPr lang="sl-SI" sz="3200" dirty="0"/>
              <a:t>Kraško polje je raven svet med posameznimi planotami.</a:t>
            </a:r>
          </a:p>
          <a:p>
            <a:pPr marL="0" indent="0">
              <a:buNone/>
            </a:pPr>
            <a:endParaRPr lang="sl-SI" sz="3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0" y="3150322"/>
            <a:ext cx="6100224" cy="3624550"/>
          </a:xfrm>
          <a:prstGeom prst="rect">
            <a:avLst/>
          </a:prstGeom>
        </p:spPr>
      </p:pic>
      <p:pic>
        <p:nvPicPr>
          <p:cNvPr id="3074" name="Picture 2" descr="http://www.o-4os.ce.edus.si/gradiva/geo/geomorfologija/foto_geomorf/cerkni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14" y="3212657"/>
            <a:ext cx="4792684" cy="36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7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556" y="176991"/>
            <a:ext cx="11390197" cy="1042210"/>
          </a:xfrm>
        </p:spPr>
        <p:txBody>
          <a:bodyPr>
            <a:normAutofit/>
          </a:bodyPr>
          <a:lstStyle/>
          <a:p>
            <a:r>
              <a:rPr lang="sl-SI" sz="4000" dirty="0"/>
              <a:t>ZNAČILNOSTI DINARSKOKRAŠKEGA SVETA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999150"/>
            <a:ext cx="7640692" cy="5033869"/>
          </a:xfrm>
        </p:spPr>
        <p:txBody>
          <a:bodyPr>
            <a:normAutofit/>
          </a:bodyPr>
          <a:lstStyle/>
          <a:p>
            <a:r>
              <a:rPr lang="sl-SI" sz="2400" dirty="0"/>
              <a:t>V </a:t>
            </a:r>
            <a:r>
              <a:rPr lang="sl-SI" sz="2400" dirty="0" err="1"/>
              <a:t>Dinarskokraškem</a:t>
            </a:r>
            <a:r>
              <a:rPr lang="sl-SI" sz="2400" dirty="0"/>
              <a:t> svetu prevladuje apnenčasta kameninska podlaga.</a:t>
            </a:r>
          </a:p>
          <a:p>
            <a:r>
              <a:rPr lang="sl-SI" sz="2400" dirty="0"/>
              <a:t>Je suh svet, saj je večina vode v podzemlju. Na površju je malo vode. Voda prenika skozi kraška tla.</a:t>
            </a:r>
          </a:p>
          <a:p>
            <a:r>
              <a:rPr lang="sl-SI" sz="2400" dirty="0"/>
              <a:t>Zaradi lastnosti apnenca je </a:t>
            </a:r>
            <a:r>
              <a:rPr lang="sl-SI" sz="2400" dirty="0" err="1"/>
              <a:t>Dinarskokraški</a:t>
            </a:r>
            <a:r>
              <a:rPr lang="sl-SI" sz="2400" dirty="0"/>
              <a:t> svet bogat s površinskimi in podzemnimi kraškimi pojavi.</a:t>
            </a:r>
          </a:p>
          <a:p>
            <a:r>
              <a:rPr lang="sl-SI" sz="2400" dirty="0"/>
              <a:t>Kraški pojavi nastajajo, ker je apnenec topen v rahlo kisli deževnici.</a:t>
            </a:r>
          </a:p>
          <a:p>
            <a:r>
              <a:rPr lang="sl-SI" sz="2400" dirty="0"/>
              <a:t>Deževnica postane kisla, ker se vodna para v zraku navzame ogljikovega dioksida.</a:t>
            </a:r>
          </a:p>
          <a:p>
            <a:endParaRPr lang="sl-SI" sz="2400" dirty="0"/>
          </a:p>
        </p:txBody>
      </p:sp>
      <p:pic>
        <p:nvPicPr>
          <p:cNvPr id="1026" name="Picture 2" descr="Geografske značilnosti dinarskih pokrajin - eGradiva v osnovni š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92" y="880629"/>
            <a:ext cx="4448752" cy="44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9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CB8524-8059-4D73-AAB5-22D80CEB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2" y="194919"/>
            <a:ext cx="9603275" cy="1049235"/>
          </a:xfrm>
        </p:spPr>
        <p:txBody>
          <a:bodyPr>
            <a:normAutofit/>
          </a:bodyPr>
          <a:lstStyle/>
          <a:p>
            <a:r>
              <a:rPr lang="sl-SI" sz="4800" dirty="0"/>
              <a:t>TVOJA 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AFF231-5A6F-4FB6-85FF-91B98B59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38" y="2141238"/>
            <a:ext cx="12120986" cy="3450613"/>
          </a:xfrm>
        </p:spPr>
        <p:txBody>
          <a:bodyPr>
            <a:normAutofit fontScale="92500" lnSpcReduction="10000"/>
          </a:bodyPr>
          <a:lstStyle/>
          <a:p>
            <a:r>
              <a:rPr lang="sl-SI" sz="3600" dirty="0"/>
              <a:t>PREBERI SNOV V UČBENIKU NA STRANI 60 in 61 (do Vodovja).</a:t>
            </a:r>
          </a:p>
          <a:p>
            <a:r>
              <a:rPr lang="sl-SI" sz="3600" dirty="0"/>
              <a:t>Na zemljevidu poišči </a:t>
            </a:r>
            <a:r>
              <a:rPr lang="sl-SI" sz="3600" dirty="0" err="1"/>
              <a:t>Dinarskokraške</a:t>
            </a:r>
            <a:r>
              <a:rPr lang="sl-SI" sz="3600" dirty="0"/>
              <a:t> pokrajine.</a:t>
            </a:r>
          </a:p>
          <a:p>
            <a:r>
              <a:rPr lang="sl-SI" sz="3600" dirty="0"/>
              <a:t>Delovni zvezek (preberi besedilo na strani 65 in reši nalog1 1, in 2, na strani 66).</a:t>
            </a:r>
          </a:p>
          <a:p>
            <a:r>
              <a:rPr lang="sl-SI" sz="3600" dirty="0"/>
              <a:t>Zapis v zvezek</a:t>
            </a:r>
          </a:p>
          <a:p>
            <a:endParaRPr lang="sl-SI" sz="3600" dirty="0"/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054757EE-F380-424D-B47B-7F65E8EB1C42}"/>
              </a:ext>
            </a:extLst>
          </p:cNvPr>
          <p:cNvSpPr/>
          <p:nvPr/>
        </p:nvSpPr>
        <p:spPr>
          <a:xfrm>
            <a:off x="2965142" y="5104660"/>
            <a:ext cx="1074198" cy="1753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16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9E6E7-05C3-4108-A04D-1FB322AA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129816"/>
            <a:ext cx="11683013" cy="971015"/>
          </a:xfrm>
        </p:spPr>
        <p:txBody>
          <a:bodyPr>
            <a:noAutofit/>
          </a:bodyPr>
          <a:lstStyle/>
          <a:p>
            <a:r>
              <a:rPr lang="sl-SI" sz="5400" b="1" dirty="0" err="1">
                <a:solidFill>
                  <a:srgbClr val="FF0000"/>
                </a:solidFill>
              </a:rPr>
              <a:t>Dinarskokraške</a:t>
            </a:r>
            <a:r>
              <a:rPr lang="sl-SI" sz="5400" b="1" dirty="0">
                <a:solidFill>
                  <a:srgbClr val="FF0000"/>
                </a:solidFill>
              </a:rPr>
              <a:t> pokrajine</a:t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4925FC-09FD-4E45-9E44-3352545B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5" y="2015731"/>
            <a:ext cx="11683012" cy="3923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/>
          </a:p>
          <a:p>
            <a:r>
              <a:rPr lang="sl-SI" sz="2400" b="1" dirty="0"/>
              <a:t>Ležijo</a:t>
            </a:r>
            <a:r>
              <a:rPr lang="sl-SI" sz="2400" dirty="0"/>
              <a:t> na jugu Slovenije. Zavzemajo približno četrtino Slovenije. Ime izvira iz Dinarskega gorstva in planote Kras.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b="1" dirty="0"/>
              <a:t>Delimo jih na:</a:t>
            </a:r>
          </a:p>
          <a:p>
            <a:r>
              <a:rPr lang="sl-SI" sz="2400" dirty="0"/>
              <a:t>- planote in hribovja (Nanos, Trnovski gozd, Javorniki, Snežnik, Kočevski Rog, Gorjanci, Suha krajina), </a:t>
            </a:r>
          </a:p>
          <a:p>
            <a:r>
              <a:rPr lang="sl-SI" sz="2400" dirty="0"/>
              <a:t>- podolja s kraškimi polji (Planinsko, Cerkniško, Kočevsko polje, Bela krajina).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130594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</TotalTime>
  <Words>340</Words>
  <Application>Microsoft Office PowerPoint</Application>
  <PresentationFormat>Širokozaslonsko</PresentationFormat>
  <Paragraphs>42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</vt:lpstr>
      <vt:lpstr>Galerija</vt:lpstr>
      <vt:lpstr>DINARSKOKRAŠKI SVET</vt:lpstr>
      <vt:lpstr>LEGA DINARSKOKRAŠKIH POKRAJIN</vt:lpstr>
      <vt:lpstr>LEGA DINARSKOKRAŠKIH POKRAJIN</vt:lpstr>
      <vt:lpstr>PLANOTE, KRAŠKA POLJA IN PODOLJA</vt:lpstr>
      <vt:lpstr>KRAŠKE PLANOTE IN POLJA</vt:lpstr>
      <vt:lpstr>ZNAČILNOSTI DINARSKOKRAŠKEGA SVETA</vt:lpstr>
      <vt:lpstr>TVOJA NALOGA</vt:lpstr>
      <vt:lpstr>Dinarskokraške pokrajine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DINARSKOKRAŠKI SVET</dc:title>
  <dc:creator>milan.predovic@gmail.com</dc:creator>
  <cp:lastModifiedBy>OŠ Lenart 03</cp:lastModifiedBy>
  <cp:revision>7</cp:revision>
  <dcterms:created xsi:type="dcterms:W3CDTF">2021-01-28T11:28:43Z</dcterms:created>
  <dcterms:modified xsi:type="dcterms:W3CDTF">2022-01-16T17:48:27Z</dcterms:modified>
</cp:coreProperties>
</file>