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D9BAF-ECCA-4CE0-B3F7-1137A1B182E3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38F9F-168F-4E99-8F60-324C278728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43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78A276-7865-4F4F-995E-B03BBAA86E3D}" type="slidenum">
              <a:rPr lang="sl-SI" altLang="sl-SI"/>
              <a:pPr eaLnBrk="1" hangingPunct="1">
                <a:spcBef>
                  <a:spcPct val="0"/>
                </a:spcBef>
              </a:pPr>
              <a:t>2</a:t>
            </a:fld>
            <a:endParaRPr lang="sl-SI" altLang="sl-SI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sl-S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85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20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012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86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DA1205C-CCEB-4900-9A89-FC7A1529536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3186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883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7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925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22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963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02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914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586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FFC24F-6F96-47FF-9C71-CCCC952728AB}" type="datetimeFigureOut">
              <a:rPr lang="sl-SI" smtClean="0"/>
              <a:t>20. 09. 2020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5ADF448-905B-43F3-918C-A8EF432D82A0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8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438400"/>
            <a:ext cx="6172200" cy="18938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8000" dirty="0"/>
              <a:t>Zgradba atoma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332288"/>
            <a:ext cx="6172200" cy="1371600"/>
          </a:xfrm>
        </p:spPr>
        <p:txBody>
          <a:bodyPr/>
          <a:lstStyle/>
          <a:p>
            <a:pPr eaLnBrk="1" hangingPunct="1"/>
            <a:r>
              <a:rPr lang="sl-SI" altLang="sl-SI" sz="4000" dirty="0"/>
              <a:t>Atom je zgrajen iz še manjših delcev</a:t>
            </a:r>
          </a:p>
        </p:txBody>
      </p:sp>
    </p:spTree>
    <p:extLst>
      <p:ext uri="{BB962C8B-B14F-4D97-AF65-F5344CB8AC3E}">
        <p14:creationId xmlns:p14="http://schemas.microsoft.com/office/powerpoint/2010/main" val="2186465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5400"/>
              <a:t>Masno število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831276" y="1745674"/>
            <a:ext cx="7467600" cy="4873625"/>
          </a:xfrm>
        </p:spPr>
        <p:txBody>
          <a:bodyPr/>
          <a:lstStyle/>
          <a:p>
            <a:pPr eaLnBrk="1" hangingPunct="1"/>
            <a:r>
              <a:rPr lang="sl-SI" altLang="sl-SI" dirty="0"/>
              <a:t>Je vsota protonov in nevtronov v atomu.</a:t>
            </a:r>
          </a:p>
          <a:p>
            <a:pPr eaLnBrk="1" hangingPunct="1"/>
            <a:r>
              <a:rPr lang="sl-SI" altLang="sl-SI" dirty="0"/>
              <a:t>Število nevtronov izračunamo tako, da od masnega števila odštejemo vrstno število.</a:t>
            </a:r>
          </a:p>
          <a:p>
            <a:pPr eaLnBrk="1" hangingPunct="1"/>
            <a:endParaRPr lang="sl-SI" altLang="sl-SI" dirty="0"/>
          </a:p>
          <a:p>
            <a:pPr eaLnBrk="1" hangingPunct="1"/>
            <a:r>
              <a:rPr lang="sl-SI" altLang="sl-SI" sz="3600" u="sng" dirty="0"/>
              <a:t>Št. nevtronov = masno št. – vrstno št.</a:t>
            </a:r>
          </a:p>
          <a:p>
            <a:pPr eaLnBrk="1" hangingPunct="1"/>
            <a:endParaRPr lang="sl-SI" altLang="sl-SI" sz="3600" u="sng" dirty="0"/>
          </a:p>
        </p:txBody>
      </p:sp>
    </p:spTree>
    <p:extLst>
      <p:ext uri="{BB962C8B-B14F-4D97-AF65-F5344CB8AC3E}">
        <p14:creationId xmlns:p14="http://schemas.microsoft.com/office/powerpoint/2010/main" val="21177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ucb1_str037_x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7" b="23633"/>
          <a:stretch/>
        </p:blipFill>
        <p:spPr>
          <a:xfrm>
            <a:off x="1987550" y="1740024"/>
            <a:ext cx="5030788" cy="3178206"/>
          </a:xfrm>
          <a:noFill/>
        </p:spPr>
      </p:pic>
      <p:pic>
        <p:nvPicPr>
          <p:cNvPr id="3" name="Picture 5" descr="ucb1_str037_x">
            <a:extLst>
              <a:ext uri="{FF2B5EF4-FFF2-40B4-BE49-F238E27FC236}">
                <a16:creationId xmlns:a16="http://schemas.microsoft.com/office/drawing/2014/main" id="{E8BA8F5C-BDCC-4624-9BFC-14C288B01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23585"/>
          <a:stretch/>
        </p:blipFill>
        <p:spPr>
          <a:xfrm>
            <a:off x="1987550" y="396535"/>
            <a:ext cx="5030788" cy="4521695"/>
          </a:xfrm>
          <a:prstGeom prst="rect">
            <a:avLst/>
          </a:prstGeom>
          <a:noFill/>
        </p:spPr>
      </p:pic>
      <p:pic>
        <p:nvPicPr>
          <p:cNvPr id="4" name="Picture 5" descr="ucb1_str037_x">
            <a:extLst>
              <a:ext uri="{FF2B5EF4-FFF2-40B4-BE49-F238E27FC236}">
                <a16:creationId xmlns:a16="http://schemas.microsoft.com/office/drawing/2014/main" id="{1EA1D8D7-F065-438A-BF34-EEA01B10D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3850"/>
          <a:stretch/>
        </p:blipFill>
        <p:spPr>
          <a:xfrm>
            <a:off x="1987550" y="396535"/>
            <a:ext cx="5030788" cy="5743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88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000"/>
              <a:t>Naloga</a:t>
            </a:r>
            <a:r>
              <a:rPr lang="sl-SI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996948" y="2040078"/>
            <a:ext cx="7195824" cy="5141912"/>
          </a:xfrm>
        </p:spPr>
        <p:txBody>
          <a:bodyPr/>
          <a:lstStyle/>
          <a:p>
            <a:pPr eaLnBrk="1" hangingPunct="1"/>
            <a:r>
              <a:rPr lang="sl-SI" altLang="sl-SI" dirty="0"/>
              <a:t>Atom iskanega elementa ima v jedru 35 protonov in 45 nevtronov. </a:t>
            </a:r>
          </a:p>
          <a:p>
            <a:pPr eaLnBrk="1" hangingPunct="1"/>
            <a:r>
              <a:rPr lang="sl-SI" altLang="sl-SI" dirty="0"/>
              <a:t>Kateri element je to? </a:t>
            </a:r>
          </a:p>
          <a:p>
            <a:pPr eaLnBrk="1" hangingPunct="1"/>
            <a:r>
              <a:rPr lang="sl-SI" altLang="sl-SI" dirty="0"/>
              <a:t>Ugotovite masno in vrstno število ter število elektronov.</a:t>
            </a:r>
          </a:p>
          <a:p>
            <a:pPr eaLnBrk="1" hangingPunct="1"/>
            <a:r>
              <a:rPr lang="sl-SI" altLang="sl-SI" dirty="0"/>
              <a:t>Zapišite simbol elementa z navedenim vrstnim in masnim številom.</a:t>
            </a:r>
          </a:p>
          <a:p>
            <a:pPr eaLnBrk="1" hangingPunct="1"/>
            <a:r>
              <a:rPr lang="sl-SI" altLang="sl-SI" dirty="0"/>
              <a:t>V kateri skupini in v kateri periodi se nahaja?</a:t>
            </a:r>
          </a:p>
        </p:txBody>
      </p:sp>
    </p:spTree>
    <p:extLst>
      <p:ext uri="{BB962C8B-B14F-4D97-AF65-F5344CB8AC3E}">
        <p14:creationId xmlns:p14="http://schemas.microsoft.com/office/powerpoint/2010/main" val="27392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Naloga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974387"/>
              </p:ext>
            </p:extLst>
          </p:nvPr>
        </p:nvGraphicFramePr>
        <p:xfrm>
          <a:off x="480060" y="1932709"/>
          <a:ext cx="82295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oznaka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masno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št</a:t>
                      </a:r>
                      <a:r>
                        <a:rPr lang="en-GB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vrstno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št</a:t>
                      </a:r>
                      <a:r>
                        <a:rPr lang="en-GB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št</a:t>
                      </a:r>
                      <a:r>
                        <a:rPr lang="en-GB" dirty="0"/>
                        <a:t>.</a:t>
                      </a:r>
                      <a:r>
                        <a:rPr lang="en-GB" baseline="0" dirty="0"/>
                        <a:t> p</a:t>
                      </a:r>
                      <a:r>
                        <a:rPr lang="en-GB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št</a:t>
                      </a:r>
                      <a:r>
                        <a:rPr lang="en-GB" dirty="0"/>
                        <a:t>. n</a:t>
                      </a:r>
                      <a:r>
                        <a:rPr lang="en-GB" baseline="30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št</a:t>
                      </a:r>
                      <a:r>
                        <a:rPr lang="en-GB" dirty="0"/>
                        <a:t>. e</a:t>
                      </a:r>
                      <a:r>
                        <a:rPr lang="en-GB" baseline="30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kositer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7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64939"/>
              </p:ext>
            </p:extLst>
          </p:nvPr>
        </p:nvGraphicFramePr>
        <p:xfrm>
          <a:off x="5095081" y="3206750"/>
          <a:ext cx="398938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hoto Editor fotografija" r:id="rId4" imgW="7621064" imgH="5057143" progId="MSPhotoEd.3">
                  <p:embed/>
                </p:oleObj>
              </mc:Choice>
              <mc:Fallback>
                <p:oleObj name="Photo Editor fotografija" r:id="rId4" imgW="7621064" imgH="5057143" progId="MSPhotoEd.3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081" y="3206750"/>
                        <a:ext cx="3989387" cy="299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2987675" y="2133600"/>
          <a:ext cx="30575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 Editor fotografija" r:id="rId6" imgW="4896533" imgH="4896533" progId="MSPhotoEd.3">
                  <p:embed/>
                </p:oleObj>
              </mc:Choice>
              <mc:Fallback>
                <p:oleObj name="Photo Editor fotografija" r:id="rId6" imgW="4896533" imgH="4896533" progId="MSPhotoEd.3">
                  <p:embed/>
                  <p:pic>
                    <p:nvPicPr>
                      <p:cNvPr id="1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133600"/>
                        <a:ext cx="3057525" cy="305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50825" y="1125538"/>
          <a:ext cx="3068638" cy="320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hoto Editor fotografija" r:id="rId8" imgW="4761905" imgH="4971429" progId="MSPhotoEd.3">
                  <p:embed/>
                </p:oleObj>
              </mc:Choice>
              <mc:Fallback>
                <p:oleObj name="Photo Editor fotografija" r:id="rId8" imgW="4761905" imgH="4971429" progId="MSPhotoEd.3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25538"/>
                        <a:ext cx="3068638" cy="320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241425" y="4577556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Arial" panose="020B0604020202020204" pitchFamily="34" charset="0"/>
              </a:rPr>
              <a:t>grafit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660775" y="5653088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Arial" panose="020B0604020202020204" pitchFamily="34" charset="0"/>
              </a:rPr>
              <a:t>platina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711950" y="624046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Arial" panose="020B0604020202020204" pitchFamily="34" charset="0"/>
              </a:rPr>
              <a:t>silicij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962400" y="1087438"/>
            <a:ext cx="3854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000" b="1">
                <a:latin typeface="Arial" panose="020B0604020202020204" pitchFamily="34" charset="0"/>
              </a:rPr>
              <a:t>Kaj vemo o velikosti atomov?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l-SI" altLang="sl-SI" sz="2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000" b="1">
                <a:latin typeface="Arial" panose="020B0604020202020204" pitchFamily="34" charset="0"/>
              </a:rPr>
              <a:t>1 </a:t>
            </a:r>
            <a:r>
              <a:rPr lang="en-US" altLang="sl-SI" sz="2000" b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sl-SI" altLang="sl-SI" sz="2000" b="1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sl-SI" altLang="sl-SI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sl-SI" altLang="sl-SI" sz="2000" b="1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en-US" altLang="sl-SI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61925" y="300038"/>
            <a:ext cx="89820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600" b="1">
                <a:latin typeface="Arial" panose="020B0604020202020204" pitchFamily="34" charset="0"/>
              </a:rPr>
              <a:t>Nekateri elementi pod STM elektronskim mikroskopom</a:t>
            </a:r>
            <a:endParaRPr lang="sl-SI" altLang="sl-SI" sz="2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94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944563"/>
            <a:ext cx="49085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36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800"/>
              <a:t>Jedro in elektronska ovojnica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sl-SI" altLang="sl-SI" dirty="0"/>
          </a:p>
        </p:txBody>
      </p:sp>
      <p:pic>
        <p:nvPicPr>
          <p:cNvPr id="12292" name="Picture 4" descr="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141663"/>
            <a:ext cx="3025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4643438" y="3933825"/>
            <a:ext cx="28082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 flipV="1">
            <a:off x="1403350" y="3429000"/>
            <a:ext cx="2232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218163" y="3599657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jedro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7200" y="3050957"/>
            <a:ext cx="1439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 dirty="0">
                <a:latin typeface="Arial" panose="020B0604020202020204" pitchFamily="34" charset="0"/>
              </a:rPr>
              <a:t>Elektronska ovojnica</a:t>
            </a:r>
          </a:p>
        </p:txBody>
      </p:sp>
    </p:spTree>
    <p:extLst>
      <p:ext uri="{BB962C8B-B14F-4D97-AF65-F5344CB8AC3E}">
        <p14:creationId xmlns:p14="http://schemas.microsoft.com/office/powerpoint/2010/main" val="7990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000"/>
              <a:t>Delci v atomu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13316" name="Picture 4" descr="atom_model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852738"/>
            <a:ext cx="2800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7" name="AutoShape 5"/>
          <p:cNvCxnSpPr>
            <a:cxnSpLocks noChangeShapeType="1"/>
          </p:cNvCxnSpPr>
          <p:nvPr/>
        </p:nvCxnSpPr>
        <p:spPr bwMode="auto">
          <a:xfrm>
            <a:off x="5859463" y="42529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5003800" y="3068638"/>
            <a:ext cx="194468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859338" y="4437063"/>
            <a:ext cx="201771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 flipV="1">
            <a:off x="1258888" y="4437063"/>
            <a:ext cx="18002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88125" y="2443163"/>
            <a:ext cx="2374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3200" dirty="0">
                <a:latin typeface="Arial" panose="020B0604020202020204" pitchFamily="34" charset="0"/>
              </a:rPr>
              <a:t>Nevtron (n°)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019925" y="5251450"/>
            <a:ext cx="2143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3200" dirty="0">
                <a:latin typeface="Arial" panose="020B0604020202020204" pitchFamily="34" charset="0"/>
              </a:rPr>
              <a:t>Proton (p</a:t>
            </a:r>
            <a:r>
              <a:rPr lang="sl-SI" altLang="sl-SI" sz="3200" baseline="30000" dirty="0">
                <a:latin typeface="Arial" panose="020B0604020202020204" pitchFamily="34" charset="0"/>
              </a:rPr>
              <a:t>+</a:t>
            </a:r>
            <a:r>
              <a:rPr lang="sl-SI" altLang="sl-SI" sz="32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39750" y="3811588"/>
            <a:ext cx="23701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3200" dirty="0">
                <a:latin typeface="Arial" panose="020B0604020202020204" pitchFamily="34" charset="0"/>
              </a:rPr>
              <a:t>Elektron (e</a:t>
            </a:r>
            <a:r>
              <a:rPr lang="sl-SI" altLang="sl-SI" sz="3200" baseline="30000" dirty="0">
                <a:latin typeface="Arial" panose="020B0604020202020204" pitchFamily="34" charset="0"/>
              </a:rPr>
              <a:t>-</a:t>
            </a:r>
            <a:r>
              <a:rPr lang="sl-SI" altLang="sl-SI" sz="3200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136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  <p:bldP spid="133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atom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66888"/>
            <a:ext cx="3810000" cy="2867025"/>
          </a:xfrm>
          <a:noFill/>
        </p:spPr>
      </p:pic>
    </p:spTree>
    <p:extLst>
      <p:ext uri="{BB962C8B-B14F-4D97-AF65-F5344CB8AC3E}">
        <p14:creationId xmlns:p14="http://schemas.microsoft.com/office/powerpoint/2010/main" val="248984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800"/>
              <a:t>Atom je električno nevtralen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99160" y="1984375"/>
            <a:ext cx="7467600" cy="3136265"/>
          </a:xfrm>
        </p:spPr>
        <p:txBody>
          <a:bodyPr/>
          <a:lstStyle/>
          <a:p>
            <a:pPr eaLnBrk="1" hangingPunct="1"/>
            <a:r>
              <a:rPr lang="sl-SI" altLang="sl-SI" dirty="0"/>
              <a:t>Proton ima pozitiven naboj.</a:t>
            </a:r>
          </a:p>
          <a:p>
            <a:pPr eaLnBrk="1" hangingPunct="1"/>
            <a:r>
              <a:rPr lang="sl-SI" altLang="sl-SI" dirty="0"/>
              <a:t>Nevtron nima naboja.</a:t>
            </a:r>
          </a:p>
          <a:p>
            <a:pPr eaLnBrk="1" hangingPunct="1"/>
            <a:r>
              <a:rPr lang="sl-SI" altLang="sl-SI" dirty="0"/>
              <a:t>Elektron ima negativen naboj.</a:t>
            </a:r>
          </a:p>
          <a:p>
            <a:pPr eaLnBrk="1" hangingPunct="1"/>
            <a:r>
              <a:rPr lang="sl-SI" altLang="sl-SI" dirty="0"/>
              <a:t>Naboja protona in elektrona sta enako velika.</a:t>
            </a:r>
          </a:p>
          <a:p>
            <a:pPr eaLnBrk="1" hangingPunct="1"/>
            <a:r>
              <a:rPr lang="sl-SI" altLang="sl-SI" dirty="0"/>
              <a:t>Vsak atom istega elementa ima enako število protonov in elektronov.</a:t>
            </a:r>
          </a:p>
        </p:txBody>
      </p:sp>
    </p:spTree>
    <p:extLst>
      <p:ext uri="{BB962C8B-B14F-4D97-AF65-F5344CB8AC3E}">
        <p14:creationId xmlns:p14="http://schemas.microsoft.com/office/powerpoint/2010/main" val="23597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83561"/>
            <a:ext cx="7543800" cy="145075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000" dirty="0"/>
              <a:t>Masa atoma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sl-SI" altLang="sl-SI"/>
          </a:p>
        </p:txBody>
      </p:sp>
      <p:pic>
        <p:nvPicPr>
          <p:cNvPr id="17412" name="Picture 4" descr="p n e mase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62300" r="33496" b="3934"/>
          <a:stretch>
            <a:fillRect/>
          </a:stretch>
        </p:blipFill>
        <p:spPr bwMode="auto">
          <a:xfrm>
            <a:off x="220504" y="1468437"/>
            <a:ext cx="8748712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33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000"/>
              <a:t>Vrstno število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24794" y="1737361"/>
            <a:ext cx="7467600" cy="4873625"/>
          </a:xfrm>
        </p:spPr>
        <p:txBody>
          <a:bodyPr/>
          <a:lstStyle/>
          <a:p>
            <a:pPr eaLnBrk="1" hangingPunct="1"/>
            <a:r>
              <a:rPr lang="sl-SI" altLang="sl-SI" sz="3600" dirty="0"/>
              <a:t>Je enako:</a:t>
            </a:r>
          </a:p>
          <a:p>
            <a:pPr lvl="1" eaLnBrk="1" hangingPunct="1"/>
            <a:r>
              <a:rPr lang="sl-SI" altLang="sl-SI" sz="3600" dirty="0"/>
              <a:t>številu protonov v jedru </a:t>
            </a:r>
          </a:p>
          <a:p>
            <a:pPr lvl="1" eaLnBrk="1" hangingPunct="1"/>
            <a:r>
              <a:rPr lang="sl-SI" altLang="sl-SI" sz="3600" dirty="0"/>
              <a:t>elektronov na elektronski ovojnici</a:t>
            </a:r>
            <a:r>
              <a:rPr lang="sl-SI" altLang="sl-SI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43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</TotalTime>
  <Words>213</Words>
  <Application>Microsoft Office PowerPoint</Application>
  <PresentationFormat>Diaprojekcija na zaslonu (4:3)</PresentationFormat>
  <Paragraphs>55</Paragraphs>
  <Slides>13</Slides>
  <Notes>1</Notes>
  <HiddenSlides>0</HiddenSlides>
  <MMClips>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Retrospect</vt:lpstr>
      <vt:lpstr>Photo Editor fotografija</vt:lpstr>
      <vt:lpstr>Zgradba atoma</vt:lpstr>
      <vt:lpstr>PowerPointova predstavitev</vt:lpstr>
      <vt:lpstr>PowerPointova predstavitev</vt:lpstr>
      <vt:lpstr>Jedro in elektronska ovojnica</vt:lpstr>
      <vt:lpstr>Delci v atomu</vt:lpstr>
      <vt:lpstr>PowerPointova predstavitev</vt:lpstr>
      <vt:lpstr>Atom je električno nevtralen</vt:lpstr>
      <vt:lpstr>Masa atoma</vt:lpstr>
      <vt:lpstr>Vrstno število</vt:lpstr>
      <vt:lpstr>Masno število</vt:lpstr>
      <vt:lpstr>PowerPointova predstavitev</vt:lpstr>
      <vt:lpstr>Naloga </vt:lpstr>
      <vt:lpstr>Naloga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Zgradba atoma</dc:title>
  <dc:creator>Jasmina</dc:creator>
  <cp:lastModifiedBy>Neven</cp:lastModifiedBy>
  <cp:revision>7</cp:revision>
  <dcterms:created xsi:type="dcterms:W3CDTF">2019-09-08T08:12:41Z</dcterms:created>
  <dcterms:modified xsi:type="dcterms:W3CDTF">2020-09-20T11:15:21Z</dcterms:modified>
</cp:coreProperties>
</file>