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3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4EA7F1F-72F3-44ED-811F-6A8E61D476DD}" type="slidenum">
              <a:rPr lang="sl-SI" smtClean="0"/>
              <a:t>‹#›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F88DE28-D50B-439A-8705-2C04CC8E91F0}" type="datetimeFigureOut">
              <a:rPr lang="sl-SI" smtClean="0"/>
              <a:t>7. 09. 2017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Quantity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801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A </a:t>
            </a:r>
            <a:r>
              <a:rPr lang="sl-SI" dirty="0" err="1" smtClean="0"/>
              <a:t>piece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cake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sl-SI" dirty="0" err="1" smtClean="0"/>
              <a:t>Piece</a:t>
            </a:r>
            <a:endParaRPr lang="sl-SI" dirty="0" smtClean="0"/>
          </a:p>
          <a:p>
            <a:r>
              <a:rPr lang="sl-SI" dirty="0" smtClean="0"/>
              <a:t>Jar</a:t>
            </a:r>
          </a:p>
          <a:p>
            <a:r>
              <a:rPr lang="sl-SI" dirty="0" err="1" smtClean="0"/>
              <a:t>Slice</a:t>
            </a:r>
            <a:endParaRPr lang="sl-SI" dirty="0" smtClean="0"/>
          </a:p>
          <a:p>
            <a:r>
              <a:rPr lang="sl-SI" dirty="0" smtClean="0"/>
              <a:t>Tube</a:t>
            </a:r>
          </a:p>
          <a:p>
            <a:r>
              <a:rPr lang="sl-SI" dirty="0" err="1" smtClean="0"/>
              <a:t>Loaf</a:t>
            </a:r>
            <a:endParaRPr lang="sl-SI" dirty="0" smtClean="0"/>
          </a:p>
          <a:p>
            <a:r>
              <a:rPr lang="sl-SI" dirty="0" smtClean="0"/>
              <a:t>Bar</a:t>
            </a:r>
          </a:p>
          <a:p>
            <a:r>
              <a:rPr lang="sl-SI" dirty="0" err="1" smtClean="0"/>
              <a:t>Box</a:t>
            </a:r>
            <a:endParaRPr lang="sl-SI" dirty="0" smtClean="0"/>
          </a:p>
          <a:p>
            <a:r>
              <a:rPr lang="sl-SI" dirty="0" smtClean="0"/>
              <a:t>Tin</a:t>
            </a:r>
          </a:p>
          <a:p>
            <a:r>
              <a:rPr lang="sl-SI" dirty="0" err="1" smtClean="0"/>
              <a:t>Can</a:t>
            </a:r>
            <a:endParaRPr lang="sl-SI" dirty="0" smtClean="0"/>
          </a:p>
          <a:p>
            <a:r>
              <a:rPr lang="sl-SI" dirty="0" err="1" smtClean="0"/>
              <a:t>Bottle</a:t>
            </a:r>
            <a:endParaRPr lang="sl-SI" dirty="0" smtClean="0"/>
          </a:p>
          <a:p>
            <a:r>
              <a:rPr lang="sl-SI" dirty="0" err="1" smtClean="0"/>
              <a:t>Sheet</a:t>
            </a:r>
            <a:endParaRPr lang="sl-SI" dirty="0" smtClean="0"/>
          </a:p>
          <a:p>
            <a:r>
              <a:rPr lang="sl-SI" dirty="0" err="1" smtClean="0"/>
              <a:t>Soap</a:t>
            </a:r>
            <a:endParaRPr lang="sl-SI" dirty="0" smtClean="0"/>
          </a:p>
          <a:p>
            <a:r>
              <a:rPr lang="sl-SI" dirty="0" err="1" smtClean="0"/>
              <a:t>Cake</a:t>
            </a:r>
            <a:endParaRPr lang="sl-SI" dirty="0" smtClean="0"/>
          </a:p>
          <a:p>
            <a:r>
              <a:rPr lang="sl-SI" dirty="0" err="1" smtClean="0"/>
              <a:t>Bread</a:t>
            </a:r>
            <a:endParaRPr lang="sl-SI" dirty="0" smtClean="0"/>
          </a:p>
          <a:p>
            <a:r>
              <a:rPr lang="sl-SI" dirty="0" err="1" smtClean="0"/>
              <a:t>Honey</a:t>
            </a:r>
            <a:endParaRPr lang="sl-SI" dirty="0" smtClean="0"/>
          </a:p>
          <a:p>
            <a:r>
              <a:rPr lang="sl-SI" dirty="0" err="1" smtClean="0"/>
              <a:t>Chocolate</a:t>
            </a:r>
            <a:endParaRPr lang="sl-SI" dirty="0" smtClean="0"/>
          </a:p>
          <a:p>
            <a:r>
              <a:rPr lang="sl-SI" dirty="0" err="1" smtClean="0"/>
              <a:t>Toothpaste</a:t>
            </a:r>
            <a:endParaRPr lang="sl-SI" dirty="0" smtClean="0"/>
          </a:p>
          <a:p>
            <a:r>
              <a:rPr lang="sl-SI" dirty="0" err="1" smtClean="0"/>
              <a:t>Chocolates</a:t>
            </a:r>
            <a:endParaRPr lang="sl-SI" dirty="0" smtClean="0"/>
          </a:p>
          <a:p>
            <a:r>
              <a:rPr lang="sl-SI" dirty="0" err="1" smtClean="0"/>
              <a:t>Beer</a:t>
            </a:r>
            <a:endParaRPr lang="sl-SI" dirty="0" smtClean="0"/>
          </a:p>
          <a:p>
            <a:r>
              <a:rPr lang="sl-SI" dirty="0" err="1" smtClean="0"/>
              <a:t>Paper</a:t>
            </a:r>
            <a:endParaRPr lang="sl-SI" dirty="0" smtClean="0"/>
          </a:p>
          <a:p>
            <a:r>
              <a:rPr lang="sl-SI" dirty="0" smtClean="0"/>
              <a:t>cola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3399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kolica">
  <a:themeElements>
    <a:clrScheme name="Okolic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Pisarna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kolic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80</TotalTime>
  <Words>26</Words>
  <Application>Microsoft Office PowerPoint</Application>
  <PresentationFormat>Diaprojekcija na zaslonu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Okolica</vt:lpstr>
      <vt:lpstr>Quantity</vt:lpstr>
      <vt:lpstr>A piece of cake</vt:lpstr>
    </vt:vector>
  </TitlesOfParts>
  <Company>Ministrstvo za šolstvo in šport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Quantity</dc:title>
  <dc:creator>*</dc:creator>
  <cp:lastModifiedBy>Ucitelj</cp:lastModifiedBy>
  <cp:revision>6</cp:revision>
  <dcterms:created xsi:type="dcterms:W3CDTF">2012-09-18T07:11:59Z</dcterms:created>
  <dcterms:modified xsi:type="dcterms:W3CDTF">2017-09-07T08:10:29Z</dcterms:modified>
</cp:coreProperties>
</file>