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74" r:id="rId7"/>
    <p:sldId id="27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89F1A-0256-4880-8790-067AEAC9394F}" type="datetimeFigureOut">
              <a:rPr lang="sl-SI" smtClean="0"/>
              <a:t>3. 01. 2021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7474E-135E-472D-9C37-2F731D2E7F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770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7474E-135E-472D-9C37-2F731D2E7F5B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593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13" Type="http://schemas.openxmlformats.org/officeDocument/2006/relationships/image" Target="../media/image5.png"/><Relationship Id="rId3" Type="http://schemas.microsoft.com/office/2007/relationships/media" Target="../media/media7.mp3"/><Relationship Id="rId7" Type="http://schemas.microsoft.com/office/2007/relationships/media" Target="../media/media9.m4a"/><Relationship Id="rId12" Type="http://schemas.openxmlformats.org/officeDocument/2006/relationships/image" Target="../media/image8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video" Target="../media/media8.mp4"/><Relationship Id="rId11" Type="http://schemas.openxmlformats.org/officeDocument/2006/relationships/image" Target="../media/image7.png"/><Relationship Id="rId5" Type="http://schemas.microsoft.com/office/2007/relationships/media" Target="../media/media8.mp4"/><Relationship Id="rId10" Type="http://schemas.openxmlformats.org/officeDocument/2006/relationships/image" Target="../media/image6.png"/><Relationship Id="rId4" Type="http://schemas.openxmlformats.org/officeDocument/2006/relationships/audio" Target="../media/media7.mp3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s://www.youtube.com/watch?v=GhZmQO_RXDc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екторная иллюстрация зимнего пейзажа. | Бесплатно векторы">
            <a:extLst>
              <a:ext uri="{FF2B5EF4-FFF2-40B4-BE49-F238E27FC236}">
                <a16:creationId xmlns:a16="http://schemas.microsoft.com/office/drawing/2014/main" id="{AEF89051-51A5-4951-8959-2AD5CDF6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411" y="4032487"/>
            <a:ext cx="6390589" cy="2825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144484" cy="3447738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314794" y="6310859"/>
            <a:ext cx="5021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PONEDELJEK</a:t>
            </a:r>
            <a:r>
              <a:rPr lang="sl-SI" sz="2000" dirty="0" smtClean="0"/>
              <a:t>, 4. 1. 2021</a:t>
            </a:r>
            <a:endParaRPr lang="sl-SI" sz="2000" dirty="0"/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97994" y="3194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4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екторная иллюстрация зимнего пейзажа. | Бесплатно векторы">
            <a:extLst>
              <a:ext uri="{FF2B5EF4-FFF2-40B4-BE49-F238E27FC236}">
                <a16:creationId xmlns:a16="http://schemas.microsoft.com/office/drawing/2014/main" id="{AEF89051-51A5-4951-8959-2AD5CDF6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411" y="4032487"/>
            <a:ext cx="6390589" cy="2825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144484" cy="3447738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696301" y="3814027"/>
            <a:ext cx="47518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/>
              <a:t>UGANKA  </a:t>
            </a:r>
          </a:p>
          <a:p>
            <a:endParaRPr lang="sl-SI" sz="2000" dirty="0" smtClean="0"/>
          </a:p>
          <a:p>
            <a:r>
              <a:rPr lang="sl-SI" sz="2000" dirty="0" smtClean="0"/>
              <a:t>KLOPCO LESENO VLEČEM PO SNEGU</a:t>
            </a:r>
          </a:p>
          <a:p>
            <a:r>
              <a:rPr lang="sl-SI" sz="2000" dirty="0" smtClean="0"/>
              <a:t>IN JO ZAJAHAM IN ZDRSNEM PO SNEGU.</a:t>
            </a:r>
          </a:p>
          <a:p>
            <a:endParaRPr lang="sl-SI" sz="2000" dirty="0"/>
          </a:p>
        </p:txBody>
      </p:sp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37331" y="232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2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екторная иллюстрация зимнего пейзажа. | Бесплатно векторы">
            <a:extLst>
              <a:ext uri="{FF2B5EF4-FFF2-40B4-BE49-F238E27FC236}">
                <a16:creationId xmlns:a16="http://schemas.microsoft.com/office/drawing/2014/main" id="{AEF89051-51A5-4951-8959-2AD5CDF6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411" y="4032487"/>
            <a:ext cx="6390589" cy="2825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144484" cy="3447738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799476" y="371325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000" b="1" dirty="0"/>
              <a:t>UGANKA </a:t>
            </a:r>
            <a:r>
              <a:rPr lang="sl-SI" sz="2000" b="1" dirty="0" smtClean="0"/>
              <a:t> </a:t>
            </a:r>
            <a:endParaRPr lang="sl-SI" sz="2000" b="1" dirty="0"/>
          </a:p>
          <a:p>
            <a:endParaRPr lang="sl-SI" sz="2000" dirty="0"/>
          </a:p>
          <a:p>
            <a:r>
              <a:rPr lang="sl-SI" sz="2000" dirty="0"/>
              <a:t>KLOPCO LESENO VLEČEM PO SNEGU</a:t>
            </a:r>
          </a:p>
          <a:p>
            <a:r>
              <a:rPr lang="sl-SI" sz="2000" dirty="0"/>
              <a:t>IN JO ZAJAHAM IN ZDRSNEM PO SNEGU</a:t>
            </a:r>
            <a:r>
              <a:rPr lang="sl-SI" sz="2000" dirty="0" smtClean="0"/>
              <a:t>.</a:t>
            </a:r>
          </a:p>
          <a:p>
            <a:endParaRPr lang="sl-SI" sz="2000" dirty="0"/>
          </a:p>
          <a:p>
            <a:pPr algn="ctr"/>
            <a:r>
              <a:rPr lang="sl-SI" sz="2000" dirty="0" smtClean="0"/>
              <a:t>SANKE</a:t>
            </a:r>
            <a:endParaRPr lang="sl-SI" sz="2000" dirty="0"/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94085" y="32811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7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екторная иллюстрация зимнего пейзажа. | Бесплатно векторы">
            <a:extLst>
              <a:ext uri="{FF2B5EF4-FFF2-40B4-BE49-F238E27FC236}">
                <a16:creationId xmlns:a16="http://schemas.microsoft.com/office/drawing/2014/main" id="{AEF89051-51A5-4951-8959-2AD5CDF6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411" y="4032487"/>
            <a:ext cx="6390589" cy="2825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144484" cy="3447738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6755675" y="954748"/>
            <a:ext cx="448205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/>
              <a:t>UGANKA </a:t>
            </a:r>
            <a:endParaRPr lang="sl-SI" sz="2000" b="1" dirty="0" smtClean="0"/>
          </a:p>
          <a:p>
            <a:r>
              <a:rPr lang="sl-SI" sz="2000" b="1" dirty="0" smtClean="0"/>
              <a:t> </a:t>
            </a:r>
            <a:endParaRPr lang="sl-SI" sz="2000" b="1" dirty="0"/>
          </a:p>
          <a:p>
            <a:r>
              <a:rPr lang="sl-SI" sz="2000" dirty="0" smtClean="0"/>
              <a:t>MOŽ JE BREZ OBLEKE,</a:t>
            </a:r>
          </a:p>
          <a:p>
            <a:r>
              <a:rPr lang="sl-SI" sz="2000" dirty="0" smtClean="0"/>
              <a:t>LE KLOBUK IMA,</a:t>
            </a:r>
          </a:p>
          <a:p>
            <a:r>
              <a:rPr lang="sl-SI" sz="2000" dirty="0" smtClean="0"/>
              <a:t>PA SE NIČ NE TRESE,</a:t>
            </a:r>
          </a:p>
          <a:p>
            <a:r>
              <a:rPr lang="sl-SI" sz="2000" dirty="0" smtClean="0"/>
              <a:t>SAJ JE IZ SNEGA.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72729" y="4673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2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екторная иллюстрация зимнего пейзажа. | Бесплатно векторы">
            <a:extLst>
              <a:ext uri="{FF2B5EF4-FFF2-40B4-BE49-F238E27FC236}">
                <a16:creationId xmlns:a16="http://schemas.microsoft.com/office/drawing/2014/main" id="{AEF89051-51A5-4951-8959-2AD5CDF6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411" y="4032487"/>
            <a:ext cx="6390589" cy="2825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144484" cy="3447738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6605774" y="1041578"/>
            <a:ext cx="47818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/>
              <a:t>UGANKA </a:t>
            </a:r>
          </a:p>
          <a:p>
            <a:r>
              <a:rPr lang="sl-SI" sz="2000" b="1" dirty="0"/>
              <a:t> </a:t>
            </a:r>
          </a:p>
          <a:p>
            <a:r>
              <a:rPr lang="sl-SI" sz="2000" dirty="0"/>
              <a:t>MOŽ JE BREZ OBLEKE,</a:t>
            </a:r>
          </a:p>
          <a:p>
            <a:r>
              <a:rPr lang="sl-SI" sz="2000" dirty="0"/>
              <a:t>LE KLOBUK IMA,</a:t>
            </a:r>
          </a:p>
          <a:p>
            <a:r>
              <a:rPr lang="sl-SI" sz="2000" dirty="0"/>
              <a:t>PA SE NIČ NE TRESE,</a:t>
            </a:r>
          </a:p>
          <a:p>
            <a:r>
              <a:rPr lang="sl-SI" sz="2000" dirty="0"/>
              <a:t>SAJ JE IZ SNEGA</a:t>
            </a:r>
            <a:r>
              <a:rPr lang="sl-SI" sz="2000" dirty="0" smtClean="0"/>
              <a:t>.</a:t>
            </a:r>
          </a:p>
          <a:p>
            <a:endParaRPr lang="sl-SI" sz="2000" dirty="0"/>
          </a:p>
          <a:p>
            <a:pPr algn="ctr"/>
            <a:r>
              <a:rPr lang="sl-SI" sz="2000" dirty="0" smtClean="0"/>
              <a:t>SNEŽENI MOŽ</a:t>
            </a:r>
            <a:endParaRPr lang="sl-SI" sz="2000" dirty="0"/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32828" y="2618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3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091451" y="167093"/>
            <a:ext cx="4168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b="1" dirty="0">
                <a:solidFill>
                  <a:srgbClr val="CC0066"/>
                </a:solidFill>
              </a:rPr>
              <a:t>GLASBENA UMETNOST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59580" y="4417592"/>
            <a:ext cx="3550308" cy="215822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6027" y="4382470"/>
            <a:ext cx="896190" cy="84132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1450" y="1587375"/>
            <a:ext cx="896190" cy="84132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00586" y="2104196"/>
            <a:ext cx="896190" cy="84132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831" y="2893676"/>
            <a:ext cx="2836264" cy="3964324"/>
          </a:xfrm>
          <a:prstGeom prst="rect">
            <a:avLst/>
          </a:prstGeom>
        </p:spPr>
      </p:pic>
      <p:pic>
        <p:nvPicPr>
          <p:cNvPr id="10" name="BELE_SNEZINKE_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148849" y="1080753"/>
            <a:ext cx="609600" cy="609600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2008682" y="1806213"/>
            <a:ext cx="2923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BELE SNEŽINKE</a:t>
            </a:r>
            <a:endParaRPr lang="sl-SI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4433108" y="4541520"/>
            <a:ext cx="2882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RASLA JE JELKA</a:t>
            </a:r>
            <a:endParaRPr lang="sl-SI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7796775" y="2264228"/>
            <a:ext cx="2792847" cy="522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BABICA ZIMA  </a:t>
            </a:r>
            <a:endParaRPr lang="sl-SI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RASLA JE JELKA_01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227869" y="3930229"/>
            <a:ext cx="487363" cy="487363"/>
          </a:xfrm>
          <a:prstGeom prst="rect">
            <a:avLst/>
          </a:prstGeom>
        </p:spPr>
      </p:pic>
      <p:pic>
        <p:nvPicPr>
          <p:cNvPr id="16" name="pesem babica Zima (2)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 flipH="1">
            <a:off x="8722196" y="1453516"/>
            <a:ext cx="534619" cy="705394"/>
          </a:xfrm>
          <a:prstGeom prst="rect">
            <a:avLst/>
          </a:prstGeom>
        </p:spPr>
      </p:pic>
      <p:pic>
        <p:nvPicPr>
          <p:cNvPr id="18" name="Posnet zvo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22525" y="2645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3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230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70" y="2895257"/>
            <a:ext cx="2840982" cy="396274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043" y="422796"/>
            <a:ext cx="896190" cy="8413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466" y="1539303"/>
            <a:ext cx="896190" cy="84132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8588" y="5571657"/>
            <a:ext cx="896190" cy="84132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5886" y="422796"/>
            <a:ext cx="896190" cy="841321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3179194" y="422796"/>
            <a:ext cx="656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GLASBENA PRAVLJICA ROKAVIČKA</a:t>
            </a:r>
            <a:endParaRPr lang="sl-SI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Desna puščica 8"/>
          <p:cNvSpPr/>
          <p:nvPr/>
        </p:nvSpPr>
        <p:spPr>
          <a:xfrm>
            <a:off x="3812147" y="3257451"/>
            <a:ext cx="1767059" cy="94106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smtClean="0"/>
              <a:t>KLIKNI NA SLIKO</a:t>
            </a:r>
            <a:endParaRPr lang="sl-SI" sz="1400" b="1" dirty="0"/>
          </a:p>
        </p:txBody>
      </p:sp>
      <p:pic>
        <p:nvPicPr>
          <p:cNvPr id="11" name="Slika 10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6479" y="2101694"/>
            <a:ext cx="2133743" cy="27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zje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TM04033919[[fn=Vezje]]</Template>
  <TotalTime>494</TotalTime>
  <Words>98</Words>
  <Application>Microsoft Office PowerPoint</Application>
  <PresentationFormat>Širokozaslonsko</PresentationFormat>
  <Paragraphs>32</Paragraphs>
  <Slides>7</Slides>
  <Notes>1</Notes>
  <HiddenSlides>0</HiddenSlides>
  <MMClips>9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Tw Cen MT</vt:lpstr>
      <vt:lpstr>Vezje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OŠ Lenart</dc:creator>
  <cp:lastModifiedBy>OŠ Lenart 27</cp:lastModifiedBy>
  <cp:revision>26</cp:revision>
  <dcterms:created xsi:type="dcterms:W3CDTF">2020-12-17T16:18:54Z</dcterms:created>
  <dcterms:modified xsi:type="dcterms:W3CDTF">2021-01-03T19:07:11Z</dcterms:modified>
</cp:coreProperties>
</file>