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</p:sldIdLst>
  <p:sldSz cx="9144000" cy="6858000" type="screen4x3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35" autoAdjust="0"/>
    <p:restoredTop sz="94660"/>
  </p:normalViewPr>
  <p:slideViewPr>
    <p:cSldViewPr>
      <p:cViewPr varScale="1">
        <p:scale>
          <a:sx n="83" d="100"/>
          <a:sy n="83" d="100"/>
        </p:scale>
        <p:origin x="1445" y="6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l-SI"/>
              <a:t>Uredite slog podnaslova matrice</a:t>
            </a:r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7B81D-6180-4023-A6F6-02358C9FD6DA}" type="datetimeFigureOut">
              <a:rPr lang="sl-SI" smtClean="0"/>
              <a:t>8. 11. 2020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71B5EB-C766-4EDF-8BF3-2F56E9A1AA69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9626367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grada navpičnega besedil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7B81D-6180-4023-A6F6-02358C9FD6DA}" type="datetimeFigureOut">
              <a:rPr lang="sl-SI" smtClean="0"/>
              <a:t>8. 11. 2020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71B5EB-C766-4EDF-8BF3-2F56E9A1AA69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6750390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grada navpičnega besedila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7B81D-6180-4023-A6F6-02358C9FD6DA}" type="datetimeFigureOut">
              <a:rPr lang="sl-SI" smtClean="0"/>
              <a:t>8. 11. 2020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71B5EB-C766-4EDF-8BF3-2F56E9A1AA69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4758089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7B81D-6180-4023-A6F6-02358C9FD6DA}" type="datetimeFigureOut">
              <a:rPr lang="sl-SI" smtClean="0"/>
              <a:t>8. 11. 2020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71B5EB-C766-4EDF-8BF3-2F56E9A1AA69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5837499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l-SI"/>
              <a:t>Uredite slog naslova matrice</a:t>
            </a:r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7B81D-6180-4023-A6F6-02358C9FD6DA}" type="datetimeFigureOut">
              <a:rPr lang="sl-SI" smtClean="0"/>
              <a:t>8. 11. 2020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71B5EB-C766-4EDF-8BF3-2F56E9A1AA69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4703694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grada vsebin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grada vsebin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5" name="Ograd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7B81D-6180-4023-A6F6-02358C9FD6DA}" type="datetimeFigureOut">
              <a:rPr lang="sl-SI" smtClean="0"/>
              <a:t>8. 11. 2020</a:t>
            </a:fld>
            <a:endParaRPr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71B5EB-C766-4EDF-8BF3-2F56E9A1AA69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5733017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l-SI"/>
              <a:t>Uredite slog naslova matrice</a:t>
            </a:r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Ograda vsebin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5" name="Ograda besedila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6" name="Ograda vsebin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7" name="Ograda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7B81D-6180-4023-A6F6-02358C9FD6DA}" type="datetimeFigureOut">
              <a:rPr lang="sl-SI" smtClean="0"/>
              <a:t>8. 11. 2020</a:t>
            </a:fld>
            <a:endParaRPr lang="sl-SI"/>
          </a:p>
        </p:txBody>
      </p:sp>
      <p:sp>
        <p:nvSpPr>
          <p:cNvPr id="8" name="Ograda no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Ograda številke diapoz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71B5EB-C766-4EDF-8BF3-2F56E9A1AA69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1256504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grada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7B81D-6180-4023-A6F6-02358C9FD6DA}" type="datetimeFigureOut">
              <a:rPr lang="sl-SI" smtClean="0"/>
              <a:t>8. 11. 2020</a:t>
            </a:fld>
            <a:endParaRPr lang="sl-SI"/>
          </a:p>
        </p:txBody>
      </p:sp>
      <p:sp>
        <p:nvSpPr>
          <p:cNvPr id="4" name="Ograda no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Ograda številke diapoz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71B5EB-C766-4EDF-8BF3-2F56E9A1AA69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0246218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7B81D-6180-4023-A6F6-02358C9FD6DA}" type="datetimeFigureOut">
              <a:rPr lang="sl-SI" smtClean="0"/>
              <a:t>8. 11. 2020</a:t>
            </a:fld>
            <a:endParaRPr lang="sl-SI"/>
          </a:p>
        </p:txBody>
      </p:sp>
      <p:sp>
        <p:nvSpPr>
          <p:cNvPr id="3" name="Ograda no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grada številke diapoz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71B5EB-C766-4EDF-8BF3-2F56E9A1AA69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2920028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l-SI"/>
              <a:t>Uredite slog naslova matrice</a:t>
            </a:r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5" name="Ograd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7B81D-6180-4023-A6F6-02358C9FD6DA}" type="datetimeFigureOut">
              <a:rPr lang="sl-SI" smtClean="0"/>
              <a:t>8. 11. 2020</a:t>
            </a:fld>
            <a:endParaRPr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71B5EB-C766-4EDF-8BF3-2F56E9A1AA69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9604460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l-SI"/>
              <a:t>Uredite slog naslova matrice</a:t>
            </a:r>
          </a:p>
        </p:txBody>
      </p:sp>
      <p:sp>
        <p:nvSpPr>
          <p:cNvPr id="3" name="Ograda slik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l-SI"/>
          </a:p>
        </p:txBody>
      </p:sp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5" name="Ograd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7B81D-6180-4023-A6F6-02358C9FD6DA}" type="datetimeFigureOut">
              <a:rPr lang="sl-SI" smtClean="0"/>
              <a:t>8. 11. 2020</a:t>
            </a:fld>
            <a:endParaRPr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71B5EB-C766-4EDF-8BF3-2F56E9A1AA69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6010511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naslova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grada datum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27B81D-6180-4023-A6F6-02358C9FD6DA}" type="datetimeFigureOut">
              <a:rPr lang="sl-SI" smtClean="0"/>
              <a:t>8. 11. 2020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71B5EB-C766-4EDF-8BF3-2F56E9A1AA69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7032957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41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png"/><Relationship Id="rId4" Type="http://schemas.openxmlformats.org/officeDocument/2006/relationships/image" Target="../media/image4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65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Rezultat iskanja slik za africa clipart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97"/>
          <a:stretch/>
        </p:blipFill>
        <p:spPr bwMode="auto">
          <a:xfrm>
            <a:off x="1907704" y="836712"/>
            <a:ext cx="6246635" cy="3816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oljeZBesedilom 3"/>
          <p:cNvSpPr txBox="1"/>
          <p:nvPr/>
        </p:nvSpPr>
        <p:spPr>
          <a:xfrm>
            <a:off x="1691680" y="2924944"/>
            <a:ext cx="3339341" cy="169277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sl-SI" sz="36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KAJ JE NAJBOLJŠE</a:t>
            </a:r>
          </a:p>
          <a:p>
            <a:endParaRPr lang="sl-SI" sz="3200" dirty="0"/>
          </a:p>
        </p:txBody>
      </p:sp>
      <p:sp>
        <p:nvSpPr>
          <p:cNvPr id="5" name="PoljeZBesedilom 4"/>
          <p:cNvSpPr txBox="1"/>
          <p:nvPr/>
        </p:nvSpPr>
        <p:spPr>
          <a:xfrm>
            <a:off x="1729020" y="1331525"/>
            <a:ext cx="117134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dirty="0"/>
              <a:t>AFRIŠKA</a:t>
            </a:r>
          </a:p>
          <a:p>
            <a:r>
              <a:rPr lang="sl-SI" dirty="0"/>
              <a:t>LJUDSKA </a:t>
            </a:r>
          </a:p>
          <a:p>
            <a:r>
              <a:rPr lang="sl-SI" dirty="0"/>
              <a:t>PRAVLJICA</a:t>
            </a:r>
          </a:p>
        </p:txBody>
      </p:sp>
    </p:spTree>
    <p:extLst>
      <p:ext uri="{BB962C8B-B14F-4D97-AF65-F5344CB8AC3E}">
        <p14:creationId xmlns:p14="http://schemas.microsoft.com/office/powerpoint/2010/main" val="15255165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jeZBesedilom 1"/>
          <p:cNvSpPr txBox="1"/>
          <p:nvPr/>
        </p:nvSpPr>
        <p:spPr>
          <a:xfrm>
            <a:off x="1475656" y="5589239"/>
            <a:ext cx="62429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2400" dirty="0"/>
              <a:t>DRUGI BRAT JE ZA STO CEKINOV KUPIL LIMONO. </a:t>
            </a:r>
          </a:p>
        </p:txBody>
      </p:sp>
      <p:grpSp>
        <p:nvGrpSpPr>
          <p:cNvPr id="3" name="Skupina 2"/>
          <p:cNvGrpSpPr/>
          <p:nvPr/>
        </p:nvGrpSpPr>
        <p:grpSpPr>
          <a:xfrm>
            <a:off x="3275856" y="260648"/>
            <a:ext cx="1584176" cy="5333387"/>
            <a:chOff x="3275856" y="260648"/>
            <a:chExt cx="1584176" cy="5333387"/>
          </a:xfrm>
        </p:grpSpPr>
        <p:pic>
          <p:nvPicPr>
            <p:cNvPr id="10242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87" r="32316" b="18019"/>
            <a:stretch/>
          </p:blipFill>
          <p:spPr bwMode="auto">
            <a:xfrm>
              <a:off x="3275856" y="260648"/>
              <a:ext cx="1584176" cy="53333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35896" y="2276872"/>
              <a:ext cx="989645" cy="12219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0244" name="Picture 4" descr="Rezultat iskanja slik za clipart citro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08574">
            <a:off x="5570811" y="1687383"/>
            <a:ext cx="2696691" cy="2027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6091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jeZBesedilom 1"/>
          <p:cNvSpPr txBox="1"/>
          <p:nvPr/>
        </p:nvSpPr>
        <p:spPr>
          <a:xfrm>
            <a:off x="611560" y="5436141"/>
            <a:ext cx="748999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l-SI" sz="2400" dirty="0"/>
              <a:t>KDOR JE POPIL SOK TE ČAROVNE LIMONE, JE LAHKO ŽIVEL,</a:t>
            </a:r>
          </a:p>
          <a:p>
            <a:pPr algn="ctr"/>
            <a:r>
              <a:rPr lang="sl-SI" sz="2400" dirty="0"/>
              <a:t>DOKLER JE SAM HOTEL.</a:t>
            </a:r>
          </a:p>
        </p:txBody>
      </p:sp>
      <p:sp>
        <p:nvSpPr>
          <p:cNvPr id="3" name="AutoShape 6" descr="Rezultat iskanja slik za clipart old man"/>
          <p:cNvSpPr>
            <a:spLocks noChangeAspect="1" noChangeArrowheads="1"/>
          </p:cNvSpPr>
          <p:nvPr/>
        </p:nvSpPr>
        <p:spPr bwMode="auto">
          <a:xfrm>
            <a:off x="155575" y="-731838"/>
            <a:ext cx="1428750" cy="1533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/>
          </a:p>
        </p:txBody>
      </p:sp>
      <p:pic>
        <p:nvPicPr>
          <p:cNvPr id="11271" name="Picture 7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199"/>
          <a:stretch/>
        </p:blipFill>
        <p:spPr bwMode="auto">
          <a:xfrm>
            <a:off x="3877363" y="1412776"/>
            <a:ext cx="2858482" cy="26466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6" name="Picture 2" descr="Rezultat iskanja slik za clipart citr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3212976"/>
            <a:ext cx="1714500" cy="1962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356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jeZBesedilom 1"/>
          <p:cNvSpPr txBox="1"/>
          <p:nvPr/>
        </p:nvSpPr>
        <p:spPr>
          <a:xfrm>
            <a:off x="395536" y="5538190"/>
            <a:ext cx="80645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2400" dirty="0"/>
              <a:t>TRETJI BRAT JE ZA STO CEKINOV KUPIL NENAVADNO OGLEDALO,</a:t>
            </a:r>
          </a:p>
        </p:txBody>
      </p:sp>
      <p:grpSp>
        <p:nvGrpSpPr>
          <p:cNvPr id="3" name="Skupina 2"/>
          <p:cNvGrpSpPr/>
          <p:nvPr/>
        </p:nvGrpSpPr>
        <p:grpSpPr>
          <a:xfrm>
            <a:off x="1835695" y="404664"/>
            <a:ext cx="2361928" cy="4982732"/>
            <a:chOff x="1835695" y="404664"/>
            <a:chExt cx="2361928" cy="4982732"/>
          </a:xfrm>
        </p:grpSpPr>
        <p:pic>
          <p:nvPicPr>
            <p:cNvPr id="13314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300" t="18669"/>
            <a:stretch/>
          </p:blipFill>
          <p:spPr bwMode="auto">
            <a:xfrm flipH="1">
              <a:off x="1835695" y="404664"/>
              <a:ext cx="1959679" cy="49827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3315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03848" y="1700169"/>
              <a:ext cx="993775" cy="1219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3317" name="Picture 5" descr="Rezultat iskanja slik za clipart mirror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3394">
            <a:off x="4644008" y="620688"/>
            <a:ext cx="2628900" cy="3924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8853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13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jeZBesedilom 1"/>
          <p:cNvSpPr txBox="1"/>
          <p:nvPr/>
        </p:nvSpPr>
        <p:spPr>
          <a:xfrm>
            <a:off x="683568" y="5661248"/>
            <a:ext cx="697441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2400" dirty="0"/>
              <a:t>V KATEREM SI KADARKOLI LAHKO ZAGLEDAL ČLOVEKA,</a:t>
            </a:r>
          </a:p>
          <a:p>
            <a:pPr algn="ctr"/>
            <a:r>
              <a:rPr lang="sl-SI" sz="2400" dirty="0"/>
              <a:t>KI SI GA ŽELEL VIDETI.</a:t>
            </a: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268760"/>
            <a:ext cx="1542989" cy="39179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17" r="23621" b="82942"/>
          <a:stretch/>
        </p:blipFill>
        <p:spPr bwMode="auto">
          <a:xfrm>
            <a:off x="1313256" y="1012715"/>
            <a:ext cx="1221341" cy="925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30132" b="80336"/>
          <a:stretch/>
        </p:blipFill>
        <p:spPr bwMode="auto">
          <a:xfrm>
            <a:off x="323975" y="1016082"/>
            <a:ext cx="989281" cy="9374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1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28" t="17069" r="19058" b="19464"/>
          <a:stretch/>
        </p:blipFill>
        <p:spPr bwMode="auto">
          <a:xfrm rot="3337522">
            <a:off x="4266267" y="637132"/>
            <a:ext cx="3241250" cy="37608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" name="Skupina 4"/>
          <p:cNvGrpSpPr/>
          <p:nvPr/>
        </p:nvGrpSpPr>
        <p:grpSpPr>
          <a:xfrm>
            <a:off x="6195829" y="1650448"/>
            <a:ext cx="706719" cy="1581348"/>
            <a:chOff x="6195829" y="1650448"/>
            <a:chExt cx="706719" cy="1581348"/>
          </a:xfrm>
        </p:grpSpPr>
        <p:pic>
          <p:nvPicPr>
            <p:cNvPr id="14342" name="Picture 6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6210498" y="1668134"/>
              <a:ext cx="709736" cy="6743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9" name="Picture 3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017" r="23621" b="82942"/>
            <a:stretch/>
          </p:blipFill>
          <p:spPr bwMode="auto">
            <a:xfrm rot="5131312">
              <a:off x="6093146" y="2486655"/>
              <a:ext cx="847824" cy="6424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3" name="Oblak 2"/>
          <p:cNvSpPr/>
          <p:nvPr/>
        </p:nvSpPr>
        <p:spPr>
          <a:xfrm>
            <a:off x="179512" y="260648"/>
            <a:ext cx="2448272" cy="2448272"/>
          </a:xfrm>
          <a:prstGeom prst="cloud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539104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4" name="Picture 4" descr="Rezultat iskanja slik za african CITY clipart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3611" b="33194"/>
          <a:stretch/>
        </p:blipFill>
        <p:spPr bwMode="auto">
          <a:xfrm>
            <a:off x="89225" y="188640"/>
            <a:ext cx="8803255" cy="5184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oljeZBesedilom 1"/>
          <p:cNvSpPr txBox="1"/>
          <p:nvPr/>
        </p:nvSpPr>
        <p:spPr>
          <a:xfrm>
            <a:off x="539552" y="5373216"/>
            <a:ext cx="759490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2400" dirty="0"/>
              <a:t>IN TAKO SE JE ZGODILO, DA SO SE VSI TRIJE BRATJE SREČALI </a:t>
            </a:r>
          </a:p>
          <a:p>
            <a:r>
              <a:rPr lang="sl-SI" sz="2400" dirty="0"/>
              <a:t>V ISTEM MESTU. RAZVESELILI SO SE, SE OBJELI IN VSAK JE </a:t>
            </a:r>
          </a:p>
          <a:p>
            <a:r>
              <a:rPr lang="sl-SI" sz="2400" dirty="0"/>
              <a:t>POKAZAL, KAR JE KUPIL.</a:t>
            </a: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59" r="17419"/>
          <a:stretch/>
        </p:blipFill>
        <p:spPr bwMode="auto">
          <a:xfrm>
            <a:off x="3070761" y="1759750"/>
            <a:ext cx="2840182" cy="3603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4075" y="620688"/>
            <a:ext cx="1608147" cy="1714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6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8709" y="423285"/>
            <a:ext cx="1224285" cy="10544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7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19929">
            <a:off x="1115616" y="608366"/>
            <a:ext cx="2154684" cy="14828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06034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3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3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3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36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36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36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36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36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36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36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36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jeZBesedilom 1"/>
          <p:cNvSpPr txBox="1"/>
          <p:nvPr/>
        </p:nvSpPr>
        <p:spPr>
          <a:xfrm>
            <a:off x="539552" y="5373216"/>
            <a:ext cx="80762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2400" dirty="0"/>
              <a:t>STAREJŠA BRATA STA REKLA NAJMLAJŠEMU: DOVOLI NAMA, DA</a:t>
            </a:r>
          </a:p>
          <a:p>
            <a:r>
              <a:rPr lang="sl-SI" sz="2400" dirty="0"/>
              <a:t>POGLEDAVA TVOJE OGLEDALO IN VIDIVA PRELEPO DEKLICO.</a:t>
            </a: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862" y="157158"/>
            <a:ext cx="8802687" cy="518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448"/>
          <a:stretch/>
        </p:blipFill>
        <p:spPr bwMode="auto">
          <a:xfrm>
            <a:off x="1403648" y="1450326"/>
            <a:ext cx="1919576" cy="3603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65" t="17897" b="9823"/>
          <a:stretch/>
        </p:blipFill>
        <p:spPr bwMode="auto">
          <a:xfrm>
            <a:off x="6300192" y="2449296"/>
            <a:ext cx="935904" cy="26046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" name="Skupina 4"/>
          <p:cNvGrpSpPr/>
          <p:nvPr/>
        </p:nvGrpSpPr>
        <p:grpSpPr>
          <a:xfrm>
            <a:off x="3203848" y="82174"/>
            <a:ext cx="3096344" cy="2736304"/>
            <a:chOff x="3203848" y="82174"/>
            <a:chExt cx="3096344" cy="2736304"/>
          </a:xfrm>
        </p:grpSpPr>
        <p:sp>
          <p:nvSpPr>
            <p:cNvPr id="3" name="Ovalni oblaček 2"/>
            <p:cNvSpPr/>
            <p:nvPr/>
          </p:nvSpPr>
          <p:spPr>
            <a:xfrm>
              <a:off x="3203848" y="82174"/>
              <a:ext cx="2952328" cy="2736304"/>
            </a:xfrm>
            <a:prstGeom prst="wedgeEllipseCallout">
              <a:avLst>
                <a:gd name="adj1" fmla="val -55559"/>
                <a:gd name="adj2" fmla="val 12880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4" name="Pravokotnik 3"/>
            <p:cNvSpPr/>
            <p:nvPr/>
          </p:nvSpPr>
          <p:spPr>
            <a:xfrm>
              <a:off x="3323224" y="476672"/>
              <a:ext cx="2976968" cy="193899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sl-SI" sz="2400" dirty="0">
                  <a:solidFill>
                    <a:prstClr val="black"/>
                  </a:solidFill>
                </a:rPr>
                <a:t>  DOVOLI NAMA, </a:t>
              </a:r>
            </a:p>
            <a:p>
              <a:pPr lvl="0" algn="ctr"/>
              <a:r>
                <a:rPr lang="sl-SI" sz="2400" dirty="0">
                  <a:solidFill>
                    <a:prstClr val="black"/>
                  </a:solidFill>
                </a:rPr>
                <a:t>DA  POGLEDAVA </a:t>
              </a:r>
            </a:p>
            <a:p>
              <a:pPr lvl="0" algn="ctr"/>
              <a:r>
                <a:rPr lang="sl-SI" sz="2400" dirty="0">
                  <a:solidFill>
                    <a:prstClr val="black"/>
                  </a:solidFill>
                </a:rPr>
                <a:t>TVOJE OGLEDALO IN</a:t>
              </a:r>
            </a:p>
            <a:p>
              <a:pPr lvl="0" algn="ctr"/>
              <a:r>
                <a:rPr lang="sl-SI" sz="2400" dirty="0">
                  <a:solidFill>
                    <a:prstClr val="black"/>
                  </a:solidFill>
                </a:rPr>
                <a:t> VIDIVA PRELEPO </a:t>
              </a:r>
            </a:p>
            <a:p>
              <a:pPr lvl="0" algn="ctr"/>
              <a:r>
                <a:rPr lang="sl-SI" sz="2400" dirty="0">
                  <a:solidFill>
                    <a:prstClr val="black"/>
                  </a:solidFill>
                </a:rPr>
                <a:t>DEKLICO.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63676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jeZBesedilom 1"/>
          <p:cNvSpPr txBox="1"/>
          <p:nvPr/>
        </p:nvSpPr>
        <p:spPr>
          <a:xfrm>
            <a:off x="467544" y="5301208"/>
            <a:ext cx="792640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2400" dirty="0"/>
              <a:t>POGLEDALI SO IN VIDELI, DA LEŽI DEKLICA BOLNA V POSTELJI, </a:t>
            </a:r>
          </a:p>
          <a:p>
            <a:pPr algn="ctr"/>
            <a:r>
              <a:rPr lang="sl-SI" sz="2400" dirty="0"/>
              <a:t>OKOLI NJE PA SEDE LJUDJE IN JOKAJO.</a:t>
            </a: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908720"/>
            <a:ext cx="3240359" cy="41092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822" b="27609"/>
          <a:stretch/>
        </p:blipFill>
        <p:spPr bwMode="auto">
          <a:xfrm rot="19828423">
            <a:off x="3895648" y="1265754"/>
            <a:ext cx="5510969" cy="21890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4" name="Picture 6" descr="Rezultat iskanja slik za bed clipar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08596" flipH="1">
            <a:off x="6247962" y="1198818"/>
            <a:ext cx="2019679" cy="162899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9346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74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74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4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jeZBesedilom 1"/>
          <p:cNvSpPr txBox="1"/>
          <p:nvPr/>
        </p:nvSpPr>
        <p:spPr>
          <a:xfrm>
            <a:off x="467544" y="5517232"/>
            <a:ext cx="852252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2400" dirty="0"/>
              <a:t>MLAJŠA DVA STA REKLA TEDAJ STAREJŠEMU: DAJ, BRAT, ODLETIMO</a:t>
            </a:r>
          </a:p>
          <a:p>
            <a:pPr algn="ctr"/>
            <a:r>
              <a:rPr lang="sl-SI" sz="2400" dirty="0"/>
              <a:t>K BOLNI DEKLICI NA TVOJI ČUDEŽNI PREPROGI.</a:t>
            </a: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628800"/>
            <a:ext cx="1471861" cy="3685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82" b="10004"/>
          <a:stretch/>
        </p:blipFill>
        <p:spPr bwMode="auto">
          <a:xfrm>
            <a:off x="5940152" y="1606979"/>
            <a:ext cx="2050329" cy="36974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" name="Skupina 4"/>
          <p:cNvGrpSpPr/>
          <p:nvPr/>
        </p:nvGrpSpPr>
        <p:grpSpPr>
          <a:xfrm>
            <a:off x="2587477" y="168308"/>
            <a:ext cx="4288779" cy="1820532"/>
            <a:chOff x="2587477" y="168308"/>
            <a:chExt cx="4288779" cy="1820532"/>
          </a:xfrm>
        </p:grpSpPr>
        <p:sp>
          <p:nvSpPr>
            <p:cNvPr id="3" name="Ovalni oblaček 2"/>
            <p:cNvSpPr/>
            <p:nvPr/>
          </p:nvSpPr>
          <p:spPr>
            <a:xfrm>
              <a:off x="2587477" y="188640"/>
              <a:ext cx="4288779" cy="1800200"/>
            </a:xfrm>
            <a:prstGeom prst="wedgeEllipseCallout">
              <a:avLst>
                <a:gd name="adj1" fmla="val 55082"/>
                <a:gd name="adj2" fmla="val 54141"/>
              </a:avLst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4" name="Pravokotnik 3"/>
            <p:cNvSpPr/>
            <p:nvPr/>
          </p:nvSpPr>
          <p:spPr>
            <a:xfrm>
              <a:off x="2699792" y="168308"/>
              <a:ext cx="3528392" cy="15696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sl-SI" sz="2400" dirty="0">
                  <a:solidFill>
                    <a:prstClr val="black"/>
                  </a:solidFill>
                </a:rPr>
                <a:t>               DAJ, BRAT, </a:t>
              </a:r>
            </a:p>
            <a:p>
              <a:pPr lvl="0" algn="ctr"/>
              <a:r>
                <a:rPr lang="sl-SI" sz="2400" dirty="0">
                  <a:solidFill>
                    <a:prstClr val="black"/>
                  </a:solidFill>
                </a:rPr>
                <a:t>            ODLETIMO K BOLNI </a:t>
              </a:r>
            </a:p>
            <a:p>
              <a:pPr lvl="0" algn="ctr"/>
              <a:r>
                <a:rPr lang="sl-SI" sz="2400" dirty="0">
                  <a:solidFill>
                    <a:prstClr val="black"/>
                  </a:solidFill>
                </a:rPr>
                <a:t>DEKLICI NA TVOJI</a:t>
              </a:r>
            </a:p>
            <a:p>
              <a:pPr lvl="0" algn="ctr"/>
              <a:r>
                <a:rPr lang="sl-SI" sz="2400" dirty="0">
                  <a:solidFill>
                    <a:prstClr val="black"/>
                  </a:solidFill>
                </a:rPr>
                <a:t> ČUDEŽNI PREPROGI.</a:t>
              </a:r>
            </a:p>
          </p:txBody>
        </p:sp>
      </p:grpSp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7455" y="2407910"/>
            <a:ext cx="3090788" cy="21270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50445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jeZBesedilom 1"/>
          <p:cNvSpPr txBox="1"/>
          <p:nvPr/>
        </p:nvSpPr>
        <p:spPr>
          <a:xfrm>
            <a:off x="539552" y="5229200"/>
            <a:ext cx="721909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2400" dirty="0"/>
              <a:t>VSI TRIJE SO SEDLI NA PREPROGO IN V TRENUTKU JIH JE </a:t>
            </a:r>
          </a:p>
          <a:p>
            <a:pPr algn="ctr"/>
            <a:r>
              <a:rPr lang="sl-SI" sz="2400" dirty="0"/>
              <a:t>PRIPELJALA K BOLNI DEKLICI.</a:t>
            </a: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61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87" t="10396" r="5399" b="12973"/>
          <a:stretch/>
        </p:blipFill>
        <p:spPr bwMode="auto">
          <a:xfrm>
            <a:off x="971600" y="1988840"/>
            <a:ext cx="5414181" cy="3096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739"/>
          <a:stretch/>
        </p:blipFill>
        <p:spPr bwMode="auto">
          <a:xfrm>
            <a:off x="2123728" y="836712"/>
            <a:ext cx="3258798" cy="2611486"/>
          </a:xfrm>
          <a:prstGeom prst="rect">
            <a:avLst/>
          </a:prstGeom>
          <a:noFill/>
          <a:ln>
            <a:noFill/>
          </a:ln>
          <a:effectLst/>
          <a:scene3d>
            <a:camera prst="isometricOffAxis1Left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2673412"/>
            <a:ext cx="1594522" cy="1439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13348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9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jeZBesedilom 1"/>
          <p:cNvSpPr txBox="1"/>
          <p:nvPr/>
        </p:nvSpPr>
        <p:spPr>
          <a:xfrm>
            <a:off x="539552" y="5229200"/>
            <a:ext cx="699268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2400" dirty="0"/>
              <a:t>IN BRATA STA REKLA SREDNJEMU, KI JE IMEL LIMONO: </a:t>
            </a:r>
          </a:p>
          <a:p>
            <a:pPr algn="ctr"/>
            <a:r>
              <a:rPr lang="sl-SI" sz="2400" dirty="0"/>
              <a:t>OŽIVI PRELEPO DEKLICO!</a:t>
            </a:r>
          </a:p>
        </p:txBody>
      </p:sp>
      <p:grpSp>
        <p:nvGrpSpPr>
          <p:cNvPr id="5" name="Skupina 4"/>
          <p:cNvGrpSpPr/>
          <p:nvPr/>
        </p:nvGrpSpPr>
        <p:grpSpPr>
          <a:xfrm>
            <a:off x="551147" y="1052736"/>
            <a:ext cx="3177282" cy="3919537"/>
            <a:chOff x="551147" y="1052736"/>
            <a:chExt cx="3177282" cy="3919537"/>
          </a:xfrm>
        </p:grpSpPr>
        <p:pic>
          <p:nvPicPr>
            <p:cNvPr id="20484" name="Picture 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1147" y="1052736"/>
              <a:ext cx="1543050" cy="39195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485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95736" y="1052736"/>
              <a:ext cx="1532693" cy="38375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6" name="Skupina 5"/>
          <p:cNvGrpSpPr/>
          <p:nvPr/>
        </p:nvGrpSpPr>
        <p:grpSpPr>
          <a:xfrm>
            <a:off x="2934195" y="188640"/>
            <a:ext cx="3240360" cy="1282452"/>
            <a:chOff x="2934195" y="188640"/>
            <a:chExt cx="3240360" cy="1282452"/>
          </a:xfrm>
        </p:grpSpPr>
        <p:sp>
          <p:nvSpPr>
            <p:cNvPr id="3" name="Ovalni oblaček 2"/>
            <p:cNvSpPr/>
            <p:nvPr/>
          </p:nvSpPr>
          <p:spPr>
            <a:xfrm>
              <a:off x="2934195" y="188640"/>
              <a:ext cx="3240360" cy="1282452"/>
            </a:xfrm>
            <a:prstGeom prst="wedgeEllipseCallout">
              <a:avLst>
                <a:gd name="adj1" fmla="val -73851"/>
                <a:gd name="adj2" fmla="val 22528"/>
              </a:avLst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4" name="Pravokotnik 3"/>
            <p:cNvSpPr/>
            <p:nvPr/>
          </p:nvSpPr>
          <p:spPr>
            <a:xfrm>
              <a:off x="3347864" y="414367"/>
              <a:ext cx="2112181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/>
              <a:r>
                <a:rPr lang="sl-SI" sz="2400" dirty="0">
                  <a:solidFill>
                    <a:prstClr val="black"/>
                  </a:solidFill>
                </a:rPr>
                <a:t>OŽIVI PRELEPO </a:t>
              </a:r>
            </a:p>
            <a:p>
              <a:pPr lvl="0" algn="ctr"/>
              <a:r>
                <a:rPr lang="sl-SI" sz="2400" dirty="0">
                  <a:solidFill>
                    <a:prstClr val="black"/>
                  </a:solidFill>
                </a:rPr>
                <a:t>DEKLICO!</a:t>
              </a:r>
            </a:p>
          </p:txBody>
        </p:sp>
      </p:grpSp>
      <p:pic>
        <p:nvPicPr>
          <p:cNvPr id="20486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504334"/>
            <a:ext cx="1458590" cy="49106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09935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ezultat iskanja slik za african clipar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40803"/>
            <a:ext cx="2219325" cy="3924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ezultat iskanja slik za african american kids clipart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5" t="16896" r="3634" b="10377"/>
          <a:stretch/>
        </p:blipFill>
        <p:spPr bwMode="auto">
          <a:xfrm>
            <a:off x="3167734" y="764704"/>
            <a:ext cx="5700636" cy="36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oljeZBesedilom 1"/>
          <p:cNvSpPr txBox="1"/>
          <p:nvPr/>
        </p:nvSpPr>
        <p:spPr>
          <a:xfrm>
            <a:off x="1043608" y="5160493"/>
            <a:ext cx="70984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2400" dirty="0"/>
              <a:t>ŽIVEL JE NEKOČ BOGAT ČLOVEK, KI JE IMEL TRI SINOVE. </a:t>
            </a:r>
          </a:p>
        </p:txBody>
      </p:sp>
      <p:pic>
        <p:nvPicPr>
          <p:cNvPr id="3" name="Picture 2" descr="Rezultat iskanja slik za clipart GOL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933056"/>
            <a:ext cx="1052579" cy="1097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Rezultat iskanja slik za clipart GOL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9526" y="175744"/>
            <a:ext cx="1546733" cy="1177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Rezultat iskanja slik za clipart GOLD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94"/>
          <a:stretch/>
        </p:blipFill>
        <p:spPr bwMode="auto">
          <a:xfrm>
            <a:off x="84688" y="94430"/>
            <a:ext cx="1197760" cy="974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Rezultat iskanja slik za clipart GOLD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7696" y="4054067"/>
            <a:ext cx="1224136" cy="855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Rezultat iskanja slik za clipart GOLD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556002">
            <a:off x="-38473" y="1321998"/>
            <a:ext cx="1224136" cy="855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Rezultat iskanja slik za clipart GOL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710613">
            <a:off x="2417643" y="1387487"/>
            <a:ext cx="1052579" cy="1097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Rezultat iskanja slik za clipart GOLD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94"/>
          <a:stretch/>
        </p:blipFill>
        <p:spPr bwMode="auto">
          <a:xfrm rot="18534171">
            <a:off x="2081551" y="2849575"/>
            <a:ext cx="1197760" cy="974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Rezultat iskanja slik za clipart GOL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943683">
            <a:off x="60409" y="2786107"/>
            <a:ext cx="1168516" cy="889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6150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6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936030" flipH="1">
            <a:off x="1340581" y="13518"/>
            <a:ext cx="1324747" cy="26304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PoljeZBesedilom 1"/>
          <p:cNvSpPr txBox="1"/>
          <p:nvPr/>
        </p:nvSpPr>
        <p:spPr>
          <a:xfrm>
            <a:off x="539552" y="5301208"/>
            <a:ext cx="82663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2400" dirty="0"/>
              <a:t>SREDNJI BRAT JE PREREZAL LIMONO IN IZTISNIL ČUDEŽNI NAPOJ;</a:t>
            </a:r>
          </a:p>
        </p:txBody>
      </p:sp>
      <p:pic>
        <p:nvPicPr>
          <p:cNvPr id="12290" name="Picture 2" descr="Rezultat iskanja slik za clipart citron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739"/>
          <a:stretch/>
        </p:blipFill>
        <p:spPr bwMode="auto">
          <a:xfrm>
            <a:off x="5926030" y="1925181"/>
            <a:ext cx="2879888" cy="2132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Rezultat iskanja slik za lemon clipart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132856"/>
            <a:ext cx="2676307" cy="1717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263411"/>
            <a:ext cx="1457325" cy="4906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AutoShape 7" descr="Rezultat iskanja slik za KNIFE clipart"/>
          <p:cNvSpPr>
            <a:spLocks noChangeAspect="1" noChangeArrowheads="1"/>
          </p:cNvSpPr>
          <p:nvPr/>
        </p:nvSpPr>
        <p:spPr bwMode="auto">
          <a:xfrm>
            <a:off x="155575" y="-1881188"/>
            <a:ext cx="2743200" cy="3924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846260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jeZBesedilom 1"/>
          <p:cNvSpPr txBox="1"/>
          <p:nvPr/>
        </p:nvSpPr>
        <p:spPr>
          <a:xfrm>
            <a:off x="2339752" y="5357014"/>
            <a:ext cx="38366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2400" dirty="0"/>
              <a:t>POPILA GA JE IN OZDRAVELA.</a:t>
            </a:r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124745"/>
            <a:ext cx="3430585" cy="3096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496" y="2492896"/>
            <a:ext cx="1712913" cy="1963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8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79"/>
          <a:stretch/>
        </p:blipFill>
        <p:spPr bwMode="auto">
          <a:xfrm>
            <a:off x="6176380" y="1052736"/>
            <a:ext cx="1450653" cy="42073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80092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5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5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5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jeZBesedilom 1"/>
          <p:cNvSpPr txBox="1"/>
          <p:nvPr/>
        </p:nvSpPr>
        <p:spPr>
          <a:xfrm>
            <a:off x="2123728" y="5373215"/>
            <a:ext cx="42814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2400" dirty="0"/>
              <a:t>S KOM SE JE DEKLICA POROČILA?</a:t>
            </a:r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91"/>
          <a:stretch/>
        </p:blipFill>
        <p:spPr bwMode="auto">
          <a:xfrm>
            <a:off x="4025899" y="1412776"/>
            <a:ext cx="1090613" cy="31588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2" name="Picture 4" descr="Rezultat iskanja slik za wedding dress clipart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38" t="21766" r="18802"/>
          <a:stretch/>
        </p:blipFill>
        <p:spPr bwMode="auto">
          <a:xfrm>
            <a:off x="3435927" y="1988840"/>
            <a:ext cx="2576945" cy="3070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Skupina 3"/>
          <p:cNvGrpSpPr/>
          <p:nvPr/>
        </p:nvGrpSpPr>
        <p:grpSpPr>
          <a:xfrm>
            <a:off x="5706655" y="188640"/>
            <a:ext cx="2592288" cy="2587530"/>
            <a:chOff x="5706655" y="188640"/>
            <a:chExt cx="2592288" cy="2587530"/>
          </a:xfrm>
        </p:grpSpPr>
        <p:sp>
          <p:nvSpPr>
            <p:cNvPr id="3" name="Oblak 2"/>
            <p:cNvSpPr/>
            <p:nvPr/>
          </p:nvSpPr>
          <p:spPr>
            <a:xfrm>
              <a:off x="5706655" y="188640"/>
              <a:ext cx="2592288" cy="2587530"/>
            </a:xfrm>
            <a:prstGeom prst="cloud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pic>
          <p:nvPicPr>
            <p:cNvPr id="22533" name="Picture 5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05156" y="575320"/>
              <a:ext cx="1195287" cy="14135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172652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25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5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5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jeZBesedilom 1"/>
          <p:cNvSpPr txBox="1"/>
          <p:nvPr/>
        </p:nvSpPr>
        <p:spPr>
          <a:xfrm>
            <a:off x="1835696" y="5384723"/>
            <a:ext cx="49040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2400" dirty="0"/>
              <a:t>S FANTOM, KI JI JE PRINESEL LIMONO.</a:t>
            </a:r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476672"/>
            <a:ext cx="1326865" cy="446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5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29" t="9328" r="10821" b="8823"/>
          <a:stretch/>
        </p:blipFill>
        <p:spPr bwMode="auto">
          <a:xfrm rot="784786">
            <a:off x="3886082" y="2204864"/>
            <a:ext cx="1237223" cy="1080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79948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235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81" name="Picture 5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23" t="17234" r="14167" b="21489"/>
          <a:stretch/>
        </p:blipFill>
        <p:spPr bwMode="auto">
          <a:xfrm rot="14665205">
            <a:off x="5081506" y="903123"/>
            <a:ext cx="2139249" cy="1359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PoljeZBesedilom 1"/>
          <p:cNvSpPr txBox="1"/>
          <p:nvPr/>
        </p:nvSpPr>
        <p:spPr>
          <a:xfrm>
            <a:off x="574398" y="5229200"/>
            <a:ext cx="812825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l-SI" sz="2400" dirty="0"/>
              <a:t>NAJSTAREJŠEMU JE OSTALA ČUDEŽNA PREPROGA, </a:t>
            </a:r>
          </a:p>
          <a:p>
            <a:r>
              <a:rPr lang="sl-SI" sz="2400" dirty="0"/>
              <a:t>NAJMLAJŠEMU PA ČAROVNO OGLEDALO, SREDNJI PA JE ZA STO </a:t>
            </a:r>
          </a:p>
          <a:p>
            <a:pPr algn="ctr"/>
            <a:r>
              <a:rPr lang="sl-SI" sz="2400" dirty="0"/>
              <a:t>CEKINOV KUPIL LIMONO, KI JE DEKLICO OZDRAVILA.</a:t>
            </a:r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980728"/>
            <a:ext cx="1504440" cy="37668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79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51" r="5150" b="14504"/>
          <a:stretch/>
        </p:blipFill>
        <p:spPr bwMode="auto">
          <a:xfrm rot="3135700">
            <a:off x="113963" y="1700807"/>
            <a:ext cx="2931680" cy="15517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8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1228788"/>
            <a:ext cx="1261988" cy="35019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82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138" y="745361"/>
            <a:ext cx="1328737" cy="4468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83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0026" y="2312224"/>
            <a:ext cx="1450975" cy="1335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61653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245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245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245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57275"/>
            <a:ext cx="8640960" cy="64400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PoljeZBesedilom 1"/>
          <p:cNvSpPr txBox="1"/>
          <p:nvPr/>
        </p:nvSpPr>
        <p:spPr>
          <a:xfrm>
            <a:off x="3203996" y="6135687"/>
            <a:ext cx="25919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2400" dirty="0"/>
              <a:t>NAJ DOLGO ŽIVITA!</a:t>
            </a:r>
          </a:p>
        </p:txBody>
      </p:sp>
      <p:grpSp>
        <p:nvGrpSpPr>
          <p:cNvPr id="3" name="Skupina 2"/>
          <p:cNvGrpSpPr/>
          <p:nvPr/>
        </p:nvGrpSpPr>
        <p:grpSpPr>
          <a:xfrm>
            <a:off x="1587079" y="1556792"/>
            <a:ext cx="6433277" cy="4468813"/>
            <a:chOff x="1587079" y="1556792"/>
            <a:chExt cx="6433277" cy="4468813"/>
          </a:xfrm>
        </p:grpSpPr>
        <p:pic>
          <p:nvPicPr>
            <p:cNvPr id="25602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7079" y="1556792"/>
              <a:ext cx="1328737" cy="44688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5603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69703" y="1825682"/>
              <a:ext cx="1450653" cy="41999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621023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Rezultat iskanja slik za clipart LOV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8162" y="874651"/>
            <a:ext cx="3330302" cy="3924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195327"/>
            <a:ext cx="5700713" cy="3603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 descr="Rezultat iskanja slik za african american kids clipart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20" t="2830" r="28203"/>
          <a:stretch/>
        </p:blipFill>
        <p:spPr bwMode="auto">
          <a:xfrm>
            <a:off x="7380312" y="1090511"/>
            <a:ext cx="1094509" cy="3813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Rezultat iskanja slik za clipart LOV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460672"/>
            <a:ext cx="968629" cy="827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 descr="Rezultat iskanja slik za clipart LOV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8998" y="153375"/>
            <a:ext cx="968629" cy="827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Skupina 1"/>
          <p:cNvGrpSpPr/>
          <p:nvPr/>
        </p:nvGrpSpPr>
        <p:grpSpPr>
          <a:xfrm>
            <a:off x="1997181" y="567354"/>
            <a:ext cx="1320719" cy="1128914"/>
            <a:chOff x="1997181" y="567354"/>
            <a:chExt cx="1320719" cy="1128914"/>
          </a:xfrm>
        </p:grpSpPr>
        <p:pic>
          <p:nvPicPr>
            <p:cNvPr id="9" name="Picture 8" descr="Rezultat iskanja slik za clipart LOVE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817818">
              <a:off x="1997181" y="567354"/>
              <a:ext cx="1320719" cy="11289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7" name="Picture 9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37658" y="779701"/>
              <a:ext cx="639763" cy="5127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2" name="Skupina 11"/>
          <p:cNvGrpSpPr/>
          <p:nvPr/>
        </p:nvGrpSpPr>
        <p:grpSpPr>
          <a:xfrm>
            <a:off x="3243303" y="163550"/>
            <a:ext cx="1320719" cy="1128914"/>
            <a:chOff x="1997181" y="567354"/>
            <a:chExt cx="1320719" cy="1128914"/>
          </a:xfrm>
        </p:grpSpPr>
        <p:pic>
          <p:nvPicPr>
            <p:cNvPr id="13" name="Picture 8" descr="Rezultat iskanja slik za clipart LOVE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817818">
              <a:off x="1997181" y="567354"/>
              <a:ext cx="1320719" cy="11289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9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37658" y="779701"/>
              <a:ext cx="639763" cy="5127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5" name="Skupina 14"/>
          <p:cNvGrpSpPr/>
          <p:nvPr/>
        </p:nvGrpSpPr>
        <p:grpSpPr>
          <a:xfrm rot="2304153">
            <a:off x="4275716" y="852312"/>
            <a:ext cx="1320719" cy="1128914"/>
            <a:chOff x="1997181" y="567354"/>
            <a:chExt cx="1320719" cy="1128914"/>
          </a:xfrm>
        </p:grpSpPr>
        <p:pic>
          <p:nvPicPr>
            <p:cNvPr id="16" name="Picture 8" descr="Rezultat iskanja slik za clipart LOVE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817818">
              <a:off x="1997181" y="567354"/>
              <a:ext cx="1320719" cy="11289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9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37658" y="779701"/>
              <a:ext cx="639763" cy="5127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3" name="PoljeZBesedilom 2"/>
          <p:cNvSpPr txBox="1"/>
          <p:nvPr/>
        </p:nvSpPr>
        <p:spPr>
          <a:xfrm>
            <a:off x="1588785" y="5235236"/>
            <a:ext cx="599362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2400" dirty="0"/>
              <a:t>VSI TRIJE SO BILI ZALJUBLJENI V ISTO PRELEPO </a:t>
            </a:r>
          </a:p>
          <a:p>
            <a:r>
              <a:rPr lang="sl-SI" sz="2400" dirty="0"/>
              <a:t>DEKLICO IN SO JO, VSAK ZASE, SNUBILI.</a:t>
            </a:r>
          </a:p>
        </p:txBody>
      </p:sp>
    </p:spTree>
    <p:extLst>
      <p:ext uri="{BB962C8B-B14F-4D97-AF65-F5344CB8AC3E}">
        <p14:creationId xmlns:p14="http://schemas.microsoft.com/office/powerpoint/2010/main" val="3817203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88" r="17420" b="8286"/>
          <a:stretch/>
        </p:blipFill>
        <p:spPr bwMode="auto">
          <a:xfrm>
            <a:off x="1043608" y="1002331"/>
            <a:ext cx="2798618" cy="33050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 descr="Rezultat iskanja slik za african clipar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692696"/>
            <a:ext cx="2800350" cy="3924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oljeZBesedilom 1"/>
          <p:cNvSpPr txBox="1"/>
          <p:nvPr/>
        </p:nvSpPr>
        <p:spPr>
          <a:xfrm>
            <a:off x="1187624" y="5157192"/>
            <a:ext cx="710874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2400" dirty="0"/>
              <a:t>TEDAJ JE DEKLIČIN OČE POKLICAL K SEBI VSE TRI FANTE </a:t>
            </a:r>
          </a:p>
          <a:p>
            <a:r>
              <a:rPr lang="sl-SI" sz="2400" dirty="0"/>
              <a:t>IN JIM PREUDARNO DEJAL: </a:t>
            </a:r>
          </a:p>
        </p:txBody>
      </p:sp>
    </p:spTree>
    <p:extLst>
      <p:ext uri="{BB962C8B-B14F-4D97-AF65-F5344CB8AC3E}">
        <p14:creationId xmlns:p14="http://schemas.microsoft.com/office/powerpoint/2010/main" val="3249958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5" y="1196752"/>
            <a:ext cx="2798763" cy="3919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PoljeZBesedilom 1"/>
          <p:cNvSpPr txBox="1"/>
          <p:nvPr/>
        </p:nvSpPr>
        <p:spPr>
          <a:xfrm>
            <a:off x="611560" y="5229200"/>
            <a:ext cx="781983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2400" dirty="0"/>
              <a:t>MISLIM, DA BI SE, ČE BI DAL SVOJO HČER ENEMU IZMED VAS,</a:t>
            </a:r>
          </a:p>
          <a:p>
            <a:r>
              <a:rPr lang="sl-SI" sz="2400" dirty="0"/>
              <a:t>OSTALA DVA JEZILA NAME.</a:t>
            </a:r>
          </a:p>
        </p:txBody>
      </p:sp>
      <p:grpSp>
        <p:nvGrpSpPr>
          <p:cNvPr id="3" name="Skupina 2"/>
          <p:cNvGrpSpPr/>
          <p:nvPr/>
        </p:nvGrpSpPr>
        <p:grpSpPr>
          <a:xfrm>
            <a:off x="5004048" y="116632"/>
            <a:ext cx="4032448" cy="2880320"/>
            <a:chOff x="5004048" y="116632"/>
            <a:chExt cx="4032448" cy="2880320"/>
          </a:xfrm>
        </p:grpSpPr>
        <p:sp>
          <p:nvSpPr>
            <p:cNvPr id="4" name="Ovalni oblaček 3"/>
            <p:cNvSpPr/>
            <p:nvPr/>
          </p:nvSpPr>
          <p:spPr>
            <a:xfrm>
              <a:off x="5004048" y="116632"/>
              <a:ext cx="4032448" cy="2880320"/>
            </a:xfrm>
            <a:prstGeom prst="wedgeEllipseCallout">
              <a:avLst>
                <a:gd name="adj1" fmla="val -66872"/>
                <a:gd name="adj2" fmla="val 12475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5" name="Pravokotnik 4"/>
            <p:cNvSpPr/>
            <p:nvPr/>
          </p:nvSpPr>
          <p:spPr>
            <a:xfrm>
              <a:off x="5321715" y="764704"/>
              <a:ext cx="3498757" cy="15696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/>
              <a:r>
                <a:rPr lang="sl-SI" sz="2400" dirty="0">
                  <a:solidFill>
                    <a:prstClr val="black"/>
                  </a:solidFill>
                </a:rPr>
                <a:t>MISLIM, DA BI SE, ČE BI </a:t>
              </a:r>
            </a:p>
            <a:p>
              <a:pPr lvl="0"/>
              <a:r>
                <a:rPr lang="sl-SI" sz="2400" dirty="0">
                  <a:solidFill>
                    <a:prstClr val="black"/>
                  </a:solidFill>
                </a:rPr>
                <a:t>DAL SVOJO HČER ENEMU </a:t>
              </a:r>
            </a:p>
            <a:p>
              <a:pPr lvl="0"/>
              <a:r>
                <a:rPr lang="sl-SI" sz="2400" dirty="0">
                  <a:solidFill>
                    <a:prstClr val="black"/>
                  </a:solidFill>
                </a:rPr>
                <a:t>IZMED VAS,</a:t>
              </a:r>
            </a:p>
            <a:p>
              <a:pPr lvl="0"/>
              <a:r>
                <a:rPr lang="sl-SI" sz="2400" dirty="0">
                  <a:solidFill>
                    <a:prstClr val="black"/>
                  </a:solidFill>
                </a:rPr>
                <a:t>OSTALA DVA JEZILA NAME.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87045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7915" y="2348880"/>
            <a:ext cx="1924050" cy="2371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712" y="1196752"/>
            <a:ext cx="2798763" cy="3919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PoljeZBesedilom 1"/>
          <p:cNvSpPr txBox="1"/>
          <p:nvPr/>
        </p:nvSpPr>
        <p:spPr>
          <a:xfrm>
            <a:off x="827584" y="5301208"/>
            <a:ext cx="790530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2400" dirty="0"/>
              <a:t>ZATO BOM RAJE DAL VSAKEMU STO CEKINOV. MOJO HČER PA </a:t>
            </a:r>
          </a:p>
          <a:p>
            <a:r>
              <a:rPr lang="sl-SI" sz="2400" dirty="0"/>
              <a:t>BO DOBIL ZA ŽENO TISTI, KI BO ZA STO CEKINOV KUPIL</a:t>
            </a:r>
          </a:p>
          <a:p>
            <a:r>
              <a:rPr lang="sl-SI" sz="2400" dirty="0"/>
              <a:t>NAJBOLJŠO STVAR.</a:t>
            </a:r>
          </a:p>
        </p:txBody>
      </p:sp>
      <p:sp>
        <p:nvSpPr>
          <p:cNvPr id="3" name="Ovalni oblaček 2"/>
          <p:cNvSpPr/>
          <p:nvPr/>
        </p:nvSpPr>
        <p:spPr>
          <a:xfrm>
            <a:off x="5004048" y="188640"/>
            <a:ext cx="4032448" cy="3528392"/>
          </a:xfrm>
          <a:prstGeom prst="wedgeEllipseCallout">
            <a:avLst>
              <a:gd name="adj1" fmla="val -110163"/>
              <a:gd name="adj2" fmla="val 331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sl-SI" sz="2400" dirty="0">
                <a:solidFill>
                  <a:prstClr val="black"/>
                </a:solidFill>
              </a:rPr>
              <a:t>ZATO BOM RAJE DAL VSAKEMU STO CEKINOV. MOJO HČER PA BO DOBIL ZA ŽENO TISTI, KI BO ZA STO CEKINOV</a:t>
            </a:r>
          </a:p>
          <a:p>
            <a:pPr lvl="0"/>
            <a:r>
              <a:rPr lang="sl-SI" sz="2400" dirty="0">
                <a:solidFill>
                  <a:prstClr val="black"/>
                </a:solidFill>
              </a:rPr>
              <a:t>KUPIL</a:t>
            </a:r>
          </a:p>
          <a:p>
            <a:pPr lvl="0"/>
            <a:r>
              <a:rPr lang="sl-SI" sz="2400" dirty="0">
                <a:solidFill>
                  <a:prstClr val="black"/>
                </a:solidFill>
              </a:rPr>
              <a:t>NAJBOLJŠO STVAR.</a:t>
            </a:r>
          </a:p>
        </p:txBody>
      </p:sp>
      <p:sp>
        <p:nvSpPr>
          <p:cNvPr id="4" name="AutoShape 4" descr="Rezultat iskanja slik za clipart money"/>
          <p:cNvSpPr>
            <a:spLocks noChangeAspect="1" noChangeArrowheads="1"/>
          </p:cNvSpPr>
          <p:nvPr/>
        </p:nvSpPr>
        <p:spPr bwMode="auto">
          <a:xfrm>
            <a:off x="155575" y="-1881188"/>
            <a:ext cx="3190875" cy="3924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594655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jeZBesedilom 1"/>
          <p:cNvSpPr txBox="1"/>
          <p:nvPr/>
        </p:nvSpPr>
        <p:spPr>
          <a:xfrm>
            <a:off x="683568" y="5229200"/>
            <a:ext cx="724724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l-SI" sz="2400" dirty="0"/>
              <a:t>BRATJE SO SE STRINJALI, VZELI VSAK PO STO CEKINOV </a:t>
            </a:r>
          </a:p>
          <a:p>
            <a:pPr algn="ctr"/>
            <a:r>
              <a:rPr lang="sl-SI" sz="2400" dirty="0"/>
              <a:t>IN ŠLI PO SVETU. VSAK JE ŽELEL KUPITI NAJKORISTNEJŠO </a:t>
            </a:r>
          </a:p>
          <a:p>
            <a:pPr algn="ctr"/>
            <a:r>
              <a:rPr lang="sl-SI" sz="2400" dirty="0"/>
              <a:t>IN NAJLEPŠO STVAR.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764704"/>
            <a:ext cx="3608410" cy="42674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2377510"/>
            <a:ext cx="843798" cy="10418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8403" y="2491178"/>
            <a:ext cx="843798" cy="10418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0250" y="1914837"/>
            <a:ext cx="843798" cy="10418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16255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jeZBesedilom 1"/>
          <p:cNvSpPr txBox="1"/>
          <p:nvPr/>
        </p:nvSpPr>
        <p:spPr>
          <a:xfrm>
            <a:off x="971600" y="5500682"/>
            <a:ext cx="75303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l-SI" sz="2400" dirty="0"/>
              <a:t>NAJSTAREJŠI JE IZBRAL PREPROGO, KI JE VELJALA NATANKO</a:t>
            </a:r>
          </a:p>
          <a:p>
            <a:pPr algn="ctr"/>
            <a:r>
              <a:rPr lang="sl-SI" sz="2400" dirty="0"/>
              <a:t>STO CEKINOV. </a:t>
            </a:r>
          </a:p>
        </p:txBody>
      </p:sp>
      <p:grpSp>
        <p:nvGrpSpPr>
          <p:cNvPr id="3" name="Skupina 2"/>
          <p:cNvGrpSpPr/>
          <p:nvPr/>
        </p:nvGrpSpPr>
        <p:grpSpPr>
          <a:xfrm>
            <a:off x="2123728" y="351050"/>
            <a:ext cx="2074200" cy="5211549"/>
            <a:chOff x="2123728" y="351050"/>
            <a:chExt cx="2074200" cy="5211549"/>
          </a:xfrm>
        </p:grpSpPr>
        <p:pic>
          <p:nvPicPr>
            <p:cNvPr id="8194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747" r="60345"/>
            <a:stretch/>
          </p:blipFill>
          <p:spPr bwMode="auto">
            <a:xfrm>
              <a:off x="2123728" y="351050"/>
              <a:ext cx="2074200" cy="52115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38673" y="1667073"/>
              <a:ext cx="843798" cy="104184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8196" name="Picture 4" descr="Rezultat iskanja slik za clipart CARPET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77" b="18336"/>
          <a:stretch/>
        </p:blipFill>
        <p:spPr bwMode="auto">
          <a:xfrm rot="20254129">
            <a:off x="4644008" y="1884574"/>
            <a:ext cx="4286250" cy="1648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8684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jeZBesedilom 1"/>
          <p:cNvSpPr txBox="1"/>
          <p:nvPr/>
        </p:nvSpPr>
        <p:spPr>
          <a:xfrm>
            <a:off x="248187" y="5301208"/>
            <a:ext cx="862300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l-SI" sz="2400" dirty="0"/>
              <a:t>ČE SI SEDEL NA ČUDEŽNO PREPROGO, TE JE V TRENUTKU PRENESLA</a:t>
            </a:r>
          </a:p>
          <a:p>
            <a:pPr algn="ctr"/>
            <a:r>
              <a:rPr lang="sl-SI" sz="2400" dirty="0"/>
              <a:t>TJA, KAMOR SI SI ŽELEL.</a:t>
            </a:r>
          </a:p>
        </p:txBody>
      </p:sp>
      <p:grpSp>
        <p:nvGrpSpPr>
          <p:cNvPr id="4" name="Skupina 3"/>
          <p:cNvGrpSpPr/>
          <p:nvPr/>
        </p:nvGrpSpPr>
        <p:grpSpPr>
          <a:xfrm>
            <a:off x="1337196" y="1287559"/>
            <a:ext cx="4597400" cy="3782419"/>
            <a:chOff x="899592" y="1198743"/>
            <a:chExt cx="4597400" cy="3782419"/>
          </a:xfrm>
        </p:grpSpPr>
        <p:pic>
          <p:nvPicPr>
            <p:cNvPr id="9218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9592" y="1817275"/>
              <a:ext cx="4597400" cy="31638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9219" name="Picture 3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8214"/>
            <a:stretch/>
          </p:blipFill>
          <p:spPr bwMode="auto">
            <a:xfrm>
              <a:off x="2051720" y="1198743"/>
              <a:ext cx="1442443" cy="2231454"/>
            </a:xfrm>
            <a:prstGeom prst="rect">
              <a:avLst/>
            </a:prstGeom>
            <a:noFill/>
            <a:ln>
              <a:noFill/>
            </a:ln>
            <a:effectLst/>
            <a:scene3d>
              <a:camera prst="perspectiveContrastingRightFacing"/>
              <a:lightRig rig="threePt" dir="t"/>
            </a:scene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5" name="Skupina 4"/>
          <p:cNvGrpSpPr/>
          <p:nvPr/>
        </p:nvGrpSpPr>
        <p:grpSpPr>
          <a:xfrm>
            <a:off x="186209" y="74400"/>
            <a:ext cx="3024336" cy="2100639"/>
            <a:chOff x="3635896" y="213831"/>
            <a:chExt cx="3024336" cy="2100639"/>
          </a:xfrm>
        </p:grpSpPr>
        <p:sp>
          <p:nvSpPr>
            <p:cNvPr id="3" name="Oblak 2"/>
            <p:cNvSpPr/>
            <p:nvPr/>
          </p:nvSpPr>
          <p:spPr>
            <a:xfrm>
              <a:off x="3635896" y="260648"/>
              <a:ext cx="3024336" cy="2053822"/>
            </a:xfrm>
            <a:prstGeom prst="cloud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>
                <a:noFill/>
              </a:endParaRPr>
            </a:p>
          </p:txBody>
        </p:sp>
        <p:pic>
          <p:nvPicPr>
            <p:cNvPr id="9221" name="Picture 5" descr="Rezultat iskanja slik za african clipart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35896" y="213831"/>
              <a:ext cx="2800351" cy="19621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9223" name="Picture 7" descr="Rezultat iskanja slik za african clipart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677491"/>
            <a:ext cx="3872508" cy="4392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Skupina 9"/>
          <p:cNvGrpSpPr/>
          <p:nvPr/>
        </p:nvGrpSpPr>
        <p:grpSpPr>
          <a:xfrm>
            <a:off x="6447157" y="3547644"/>
            <a:ext cx="2298700" cy="1550965"/>
            <a:chOff x="899592" y="1198743"/>
            <a:chExt cx="4597400" cy="3782419"/>
          </a:xfrm>
        </p:grpSpPr>
        <p:pic>
          <p:nvPicPr>
            <p:cNvPr id="11" name="Picture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9592" y="1817275"/>
              <a:ext cx="4597400" cy="31638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2" name="Picture 3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8214"/>
            <a:stretch/>
          </p:blipFill>
          <p:spPr bwMode="auto">
            <a:xfrm>
              <a:off x="2051720" y="1198743"/>
              <a:ext cx="1442443" cy="2231454"/>
            </a:xfrm>
            <a:prstGeom prst="rect">
              <a:avLst/>
            </a:prstGeom>
            <a:noFill/>
            <a:ln>
              <a:noFill/>
            </a:ln>
            <a:effectLst/>
            <a:scene3d>
              <a:camera prst="perspectiveContrastingRightFacing"/>
              <a:lightRig rig="threePt" dir="t"/>
            </a:scene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918787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2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2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2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isarn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157</TotalTime>
  <Words>464</Words>
  <Application>Microsoft Office PowerPoint</Application>
  <PresentationFormat>Diaprojekcija na zaslonu (4:3)</PresentationFormat>
  <Paragraphs>66</Paragraphs>
  <Slides>25</Slides>
  <Notes>0</Notes>
  <HiddenSlides>0</HiddenSlides>
  <MMClips>0</MMClips>
  <ScaleCrop>false</ScaleCrop>
  <HeadingPairs>
    <vt:vector size="6" baseType="variant">
      <vt:variant>
        <vt:lpstr>Uporabljene pisave</vt:lpstr>
      </vt:variant>
      <vt:variant>
        <vt:i4>2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25</vt:i4>
      </vt:variant>
    </vt:vector>
  </HeadingPairs>
  <TitlesOfParts>
    <vt:vector size="28" baseType="lpstr">
      <vt:lpstr>Arial</vt:lpstr>
      <vt:lpstr>Calibri</vt:lpstr>
      <vt:lpstr>Officeova tema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PowerPointova predstavitev</dc:title>
  <dc:creator>Administrator</dc:creator>
  <cp:lastModifiedBy>Uporabnik</cp:lastModifiedBy>
  <cp:revision>18</cp:revision>
  <dcterms:created xsi:type="dcterms:W3CDTF">2016-10-10T15:27:52Z</dcterms:created>
  <dcterms:modified xsi:type="dcterms:W3CDTF">2020-11-08T15:56:58Z</dcterms:modified>
</cp:coreProperties>
</file>