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4" r:id="rId6"/>
    <p:sldId id="265" r:id="rId7"/>
    <p:sldId id="260" r:id="rId8"/>
    <p:sldId id="266" r:id="rId9"/>
    <p:sldId id="263" r:id="rId10"/>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smtClean="0"/>
              <a:t>Kliknite, če želite urediti slog naslova matrice</a:t>
            </a:r>
            <a:endParaRPr lang="sl-SI"/>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Kliknite, če želite urediti slog podnaslova matrice</a:t>
            </a:r>
            <a:endParaRPr lang="sl-SI"/>
          </a:p>
        </p:txBody>
      </p:sp>
      <p:sp>
        <p:nvSpPr>
          <p:cNvPr id="4" name="Ograda datuma 3"/>
          <p:cNvSpPr>
            <a:spLocks noGrp="1"/>
          </p:cNvSpPr>
          <p:nvPr>
            <p:ph type="dt" sz="half" idx="10"/>
          </p:nvPr>
        </p:nvSpPr>
        <p:spPr/>
        <p:txBody>
          <a:bodyPr/>
          <a:lstStyle/>
          <a:p>
            <a:fld id="{2BAB0CF0-E968-4DAB-8CFC-619487E74FA2}" type="datetimeFigureOut">
              <a:rPr lang="sl-SI" smtClean="0"/>
              <a:pPr/>
              <a:t>17. 11. 2020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8BDF0F43-C681-4597-8394-BC57F8C909FE}" type="slidenum">
              <a:rPr lang="sl-SI" smtClean="0"/>
              <a:pPr/>
              <a:t>‹#›</a:t>
            </a:fld>
            <a:endParaRPr lang="sl-S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2BAB0CF0-E968-4DAB-8CFC-619487E74FA2}" type="datetimeFigureOut">
              <a:rPr lang="sl-SI" smtClean="0"/>
              <a:pPr/>
              <a:t>17. 11. 2020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8BDF0F43-C681-4597-8394-BC57F8C909FE}" type="slidenum">
              <a:rPr lang="sl-SI" smtClean="0"/>
              <a:pPr/>
              <a:t>‹#›</a:t>
            </a:fld>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smtClean="0"/>
              <a:t>Kliknite, če želite urediti slog naslova matrice</a:t>
            </a:r>
            <a:endParaRPr lang="sl-SI"/>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2BAB0CF0-E968-4DAB-8CFC-619487E74FA2}" type="datetimeFigureOut">
              <a:rPr lang="sl-SI" smtClean="0"/>
              <a:pPr/>
              <a:t>17. 11. 2020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8BDF0F43-C681-4597-8394-BC57F8C909FE}" type="slidenum">
              <a:rPr lang="sl-SI" smtClean="0"/>
              <a:pPr/>
              <a:t>‹#›</a:t>
            </a:fld>
            <a:endParaRPr lang="sl-S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vsebine 2"/>
          <p:cNvSpPr>
            <a:spLocks noGrp="1"/>
          </p:cNvSpPr>
          <p:nvPr>
            <p:ph idx="1"/>
          </p:nvPr>
        </p:nvSpPr>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2BAB0CF0-E968-4DAB-8CFC-619487E74FA2}" type="datetimeFigureOut">
              <a:rPr lang="sl-SI" smtClean="0"/>
              <a:pPr/>
              <a:t>17. 11. 2020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8BDF0F43-C681-4597-8394-BC57F8C909FE}" type="slidenum">
              <a:rPr lang="sl-SI" smtClean="0"/>
              <a:pPr/>
              <a:t>‹#›</a:t>
            </a:fld>
            <a:endParaRPr lang="sl-S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smtClean="0"/>
              <a:t>Kliknite, če želite urediti slog naslova matrice</a:t>
            </a:r>
            <a:endParaRPr lang="sl-SI"/>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Kliknite, če želite urediti sloge besedila matrice</a:t>
            </a:r>
          </a:p>
        </p:txBody>
      </p:sp>
      <p:sp>
        <p:nvSpPr>
          <p:cNvPr id="4" name="Ograda datuma 3"/>
          <p:cNvSpPr>
            <a:spLocks noGrp="1"/>
          </p:cNvSpPr>
          <p:nvPr>
            <p:ph type="dt" sz="half" idx="10"/>
          </p:nvPr>
        </p:nvSpPr>
        <p:spPr/>
        <p:txBody>
          <a:bodyPr/>
          <a:lstStyle/>
          <a:p>
            <a:fld id="{2BAB0CF0-E968-4DAB-8CFC-619487E74FA2}" type="datetimeFigureOut">
              <a:rPr lang="sl-SI" smtClean="0"/>
              <a:pPr/>
              <a:t>17. 11. 2020</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8BDF0F43-C681-4597-8394-BC57F8C909FE}" type="slidenum">
              <a:rPr lang="sl-SI" smtClean="0"/>
              <a:pPr/>
              <a:t>‹#›</a:t>
            </a:fld>
            <a:endParaRPr lang="sl-SI"/>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p:txBody>
          <a:bodyPr/>
          <a:lstStyle/>
          <a:p>
            <a:fld id="{2BAB0CF0-E968-4DAB-8CFC-619487E74FA2}" type="datetimeFigureOut">
              <a:rPr lang="sl-SI" smtClean="0"/>
              <a:pPr/>
              <a:t>17. 11. 2020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8BDF0F43-C681-4597-8394-BC57F8C909FE}" type="slidenum">
              <a:rPr lang="sl-SI" smtClean="0"/>
              <a:pPr/>
              <a:t>‹#›</a:t>
            </a:fld>
            <a:endParaRPr lang="sl-S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Kliknite, če želite urediti slog naslova matrice</a:t>
            </a:r>
            <a:endParaRPr lang="sl-SI"/>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Kliknite, če želite urediti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Kliknite, če želite urediti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grada datuma 6"/>
          <p:cNvSpPr>
            <a:spLocks noGrp="1"/>
          </p:cNvSpPr>
          <p:nvPr>
            <p:ph type="dt" sz="half" idx="10"/>
          </p:nvPr>
        </p:nvSpPr>
        <p:spPr/>
        <p:txBody>
          <a:bodyPr/>
          <a:lstStyle/>
          <a:p>
            <a:fld id="{2BAB0CF0-E968-4DAB-8CFC-619487E74FA2}" type="datetimeFigureOut">
              <a:rPr lang="sl-SI" smtClean="0"/>
              <a:pPr/>
              <a:t>17. 11. 2020</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8BDF0F43-C681-4597-8394-BC57F8C909FE}" type="slidenum">
              <a:rPr lang="sl-SI" smtClean="0"/>
              <a:pPr/>
              <a:t>‹#›</a:t>
            </a:fld>
            <a:endParaRPr lang="sl-S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datuma 2"/>
          <p:cNvSpPr>
            <a:spLocks noGrp="1"/>
          </p:cNvSpPr>
          <p:nvPr>
            <p:ph type="dt" sz="half" idx="10"/>
          </p:nvPr>
        </p:nvSpPr>
        <p:spPr/>
        <p:txBody>
          <a:bodyPr/>
          <a:lstStyle/>
          <a:p>
            <a:fld id="{2BAB0CF0-E968-4DAB-8CFC-619487E74FA2}" type="datetimeFigureOut">
              <a:rPr lang="sl-SI" smtClean="0"/>
              <a:pPr/>
              <a:t>17. 11. 2020</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8BDF0F43-C681-4597-8394-BC57F8C909FE}" type="slidenum">
              <a:rPr lang="sl-SI" smtClean="0"/>
              <a:pPr/>
              <a:t>‹#›</a:t>
            </a:fld>
            <a:endParaRPr lang="sl-S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2BAB0CF0-E968-4DAB-8CFC-619487E74FA2}" type="datetimeFigureOut">
              <a:rPr lang="sl-SI" smtClean="0"/>
              <a:pPr/>
              <a:t>17. 11. 2020</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8BDF0F43-C681-4597-8394-BC57F8C909FE}" type="slidenum">
              <a:rPr lang="sl-SI" smtClean="0"/>
              <a:pPr/>
              <a:t>‹#›</a:t>
            </a:fld>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smtClean="0"/>
              <a:t>Kliknite, če želite urediti slog naslova matrice</a:t>
            </a:r>
            <a:endParaRPr lang="sl-SI"/>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Kliknite, če želite urediti sloge besedila matrice</a:t>
            </a:r>
          </a:p>
        </p:txBody>
      </p:sp>
      <p:sp>
        <p:nvSpPr>
          <p:cNvPr id="5" name="Ograda datuma 4"/>
          <p:cNvSpPr>
            <a:spLocks noGrp="1"/>
          </p:cNvSpPr>
          <p:nvPr>
            <p:ph type="dt" sz="half" idx="10"/>
          </p:nvPr>
        </p:nvSpPr>
        <p:spPr/>
        <p:txBody>
          <a:bodyPr/>
          <a:lstStyle/>
          <a:p>
            <a:fld id="{2BAB0CF0-E968-4DAB-8CFC-619487E74FA2}" type="datetimeFigureOut">
              <a:rPr lang="sl-SI" smtClean="0"/>
              <a:pPr/>
              <a:t>17. 11. 2020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8BDF0F43-C681-4597-8394-BC57F8C909FE}" type="slidenum">
              <a:rPr lang="sl-SI" smtClean="0"/>
              <a:pPr/>
              <a:t>‹#›</a:t>
            </a:fld>
            <a:endParaRPr lang="sl-S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smtClean="0"/>
              <a:t>Kliknite, če želite urediti slog naslova matrice</a:t>
            </a:r>
            <a:endParaRPr lang="sl-SI"/>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Kliknite, če želite urediti sloge besedila matrice</a:t>
            </a:r>
          </a:p>
        </p:txBody>
      </p:sp>
      <p:sp>
        <p:nvSpPr>
          <p:cNvPr id="5" name="Ograda datuma 4"/>
          <p:cNvSpPr>
            <a:spLocks noGrp="1"/>
          </p:cNvSpPr>
          <p:nvPr>
            <p:ph type="dt" sz="half" idx="10"/>
          </p:nvPr>
        </p:nvSpPr>
        <p:spPr/>
        <p:txBody>
          <a:bodyPr/>
          <a:lstStyle/>
          <a:p>
            <a:fld id="{2BAB0CF0-E968-4DAB-8CFC-619487E74FA2}" type="datetimeFigureOut">
              <a:rPr lang="sl-SI" smtClean="0"/>
              <a:pPr/>
              <a:t>17. 11. 2020</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8BDF0F43-C681-4597-8394-BC57F8C909FE}" type="slidenum">
              <a:rPr lang="sl-SI" smtClean="0"/>
              <a:pPr/>
              <a:t>‹#›</a:t>
            </a:fld>
            <a:endParaRPr lang="sl-S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smtClean="0"/>
              <a:t>Kliknite, če želite urediti slog naslova matrice</a:t>
            </a:r>
            <a:endParaRPr lang="sl-SI"/>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AB0CF0-E968-4DAB-8CFC-619487E74FA2}" type="datetimeFigureOut">
              <a:rPr lang="sl-SI" smtClean="0"/>
              <a:pPr/>
              <a:t>17. 11. 2020</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DF0F43-C681-4597-8394-BC57F8C909FE}" type="slidenum">
              <a:rPr lang="sl-SI" smtClean="0"/>
              <a:pPr/>
              <a:t>‹#›</a:t>
            </a:fld>
            <a:endParaRPr lang="sl-SI"/>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9512" y="336434"/>
            <a:ext cx="8757092" cy="5684853"/>
          </a:xfrm>
          <a:prstGeom prst="rect">
            <a:avLst/>
          </a:prstGeom>
          <a:noFill/>
          <a:ln w="9525">
            <a:noFill/>
            <a:miter lim="800000"/>
            <a:headEnd/>
            <a:tailEnd/>
          </a:ln>
        </p:spPr>
      </p:pic>
      <p:sp>
        <p:nvSpPr>
          <p:cNvPr id="2" name="Naslov 1"/>
          <p:cNvSpPr>
            <a:spLocks noGrp="1"/>
          </p:cNvSpPr>
          <p:nvPr>
            <p:ph type="ctrTitle"/>
          </p:nvPr>
        </p:nvSpPr>
        <p:spPr>
          <a:xfrm>
            <a:off x="611560" y="5445224"/>
            <a:ext cx="7772400" cy="1251570"/>
          </a:xfrm>
        </p:spPr>
        <p:style>
          <a:lnRef idx="0">
            <a:schemeClr val="accent2"/>
          </a:lnRef>
          <a:fillRef idx="3">
            <a:schemeClr val="accent2"/>
          </a:fillRef>
          <a:effectRef idx="3">
            <a:schemeClr val="accent2"/>
          </a:effectRef>
          <a:fontRef idx="minor">
            <a:schemeClr val="lt1"/>
          </a:fontRef>
        </p:style>
        <p:txBody>
          <a:bodyPr>
            <a:normAutofit/>
          </a:bodyPr>
          <a:lstStyle/>
          <a:p>
            <a:r>
              <a:rPr lang="sl-SI" sz="7200" b="1" dirty="0" smtClean="0"/>
              <a:t>Nacizem v Nemčiji</a:t>
            </a:r>
            <a:endParaRPr lang="sl-SI" sz="7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2000" fill="hold"/>
                                        <p:tgtEl>
                                          <p:spTgt spid="1026"/>
                                        </p:tgtEl>
                                        <p:attrNameLst>
                                          <p:attrName>ppt_x</p:attrName>
                                        </p:attrNameLst>
                                      </p:cBhvr>
                                      <p:tavLst>
                                        <p:tav tm="0">
                                          <p:val>
                                            <p:strVal val="#ppt_x"/>
                                          </p:val>
                                        </p:tav>
                                        <p:tav tm="100000">
                                          <p:val>
                                            <p:strVal val="#ppt_x"/>
                                          </p:val>
                                        </p:tav>
                                      </p:tavLst>
                                    </p:anim>
                                    <p:anim calcmode="lin" valueType="num">
                                      <p:cBhvr additive="base">
                                        <p:cTn id="8" dur="20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2000" fill="hold"/>
                                        <p:tgtEl>
                                          <p:spTgt spid="2"/>
                                        </p:tgtEl>
                                        <p:attrNameLst>
                                          <p:attrName>ppt_x</p:attrName>
                                        </p:attrNameLst>
                                      </p:cBhvr>
                                      <p:tavLst>
                                        <p:tav tm="0">
                                          <p:val>
                                            <p:strVal val="#ppt_x"/>
                                          </p:val>
                                        </p:tav>
                                        <p:tav tm="100000">
                                          <p:val>
                                            <p:strVal val="#ppt_x"/>
                                          </p:val>
                                        </p:tav>
                                      </p:tavLst>
                                    </p:anim>
                                    <p:anim calcmode="lin" valueType="num">
                                      <p:cBhvr additive="base">
                                        <p:cTn id="14"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562074"/>
          </a:xfrm>
        </p:spPr>
        <p:style>
          <a:lnRef idx="0">
            <a:schemeClr val="dk1"/>
          </a:lnRef>
          <a:fillRef idx="3">
            <a:schemeClr val="dk1"/>
          </a:fillRef>
          <a:effectRef idx="3">
            <a:schemeClr val="dk1"/>
          </a:effectRef>
          <a:fontRef idx="minor">
            <a:schemeClr val="lt1"/>
          </a:fontRef>
        </p:style>
        <p:txBody>
          <a:bodyPr>
            <a:normAutofit fontScale="90000"/>
          </a:bodyPr>
          <a:lstStyle/>
          <a:p>
            <a:r>
              <a:rPr lang="sl-SI" sz="3600" b="1" dirty="0" smtClean="0"/>
              <a:t>1. Kako je Hitlerju uspelo priti na oblast?</a:t>
            </a:r>
            <a:endParaRPr lang="sl-SI" sz="3600" b="1" dirty="0"/>
          </a:p>
        </p:txBody>
      </p:sp>
      <p:sp>
        <p:nvSpPr>
          <p:cNvPr id="4" name="Zaobljeni pravokotnik 3"/>
          <p:cNvSpPr/>
          <p:nvPr/>
        </p:nvSpPr>
        <p:spPr>
          <a:xfrm>
            <a:off x="611560" y="980728"/>
            <a:ext cx="5040560" cy="24482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l-SI" sz="3200" b="1" dirty="0" smtClean="0"/>
              <a:t>1918 je bila v</a:t>
            </a:r>
          </a:p>
          <a:p>
            <a:pPr algn="ctr"/>
            <a:r>
              <a:rPr lang="sl-SI" sz="3200" b="1" dirty="0" smtClean="0"/>
              <a:t>Nemčiji razglašena parlamentarna </a:t>
            </a:r>
            <a:r>
              <a:rPr lang="sl-SI" sz="3200" b="1" dirty="0" smtClean="0"/>
              <a:t>republika, znana pod imenom Weimarska Republika.</a:t>
            </a:r>
            <a:endParaRPr lang="sl-SI" sz="3200" b="1" dirty="0" smtClean="0"/>
          </a:p>
        </p:txBody>
      </p:sp>
      <p:sp>
        <p:nvSpPr>
          <p:cNvPr id="5" name="Zaobljeni pravokotnik 4"/>
          <p:cNvSpPr/>
          <p:nvPr/>
        </p:nvSpPr>
        <p:spPr>
          <a:xfrm>
            <a:off x="755576" y="3789040"/>
            <a:ext cx="5040560" cy="201622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l-SI" sz="3200" b="1" dirty="0" smtClean="0"/>
              <a:t>1918–1933</a:t>
            </a:r>
            <a:endParaRPr lang="sl-SI" sz="3200" b="1" dirty="0" smtClean="0"/>
          </a:p>
          <a:p>
            <a:pPr algn="ctr"/>
            <a:r>
              <a:rPr lang="sl-SI" sz="3200" b="1" dirty="0" smtClean="0"/>
              <a:t>WEIMARSKA REPUBLIKA</a:t>
            </a:r>
          </a:p>
          <a:p>
            <a:pPr algn="ctr">
              <a:buFontTx/>
              <a:buChar char="-"/>
            </a:pPr>
            <a:r>
              <a:rPr lang="sl-SI" sz="3200" b="1" dirty="0" smtClean="0"/>
              <a:t> velike gospodarske težave</a:t>
            </a:r>
          </a:p>
          <a:p>
            <a:pPr algn="ctr">
              <a:buFontTx/>
              <a:buChar char="-"/>
            </a:pPr>
            <a:r>
              <a:rPr lang="sl-SI" sz="3200" b="1" dirty="0" smtClean="0"/>
              <a:t> politična nestabilnost</a:t>
            </a:r>
            <a:endParaRPr lang="sl-SI"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ppt_x"/>
                                          </p:val>
                                        </p:tav>
                                        <p:tav tm="100000">
                                          <p:val>
                                            <p:strVal val="#ppt_x"/>
                                          </p:val>
                                        </p:tav>
                                      </p:tavLst>
                                    </p:anim>
                                    <p:anim calcmode="lin" valueType="num">
                                      <p:cBhvr additive="base">
                                        <p:cTn id="14"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aobljeni pravokotnik 2"/>
          <p:cNvSpPr/>
          <p:nvPr/>
        </p:nvSpPr>
        <p:spPr>
          <a:xfrm>
            <a:off x="3923928" y="548680"/>
            <a:ext cx="4464496" cy="302433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sl-SI" sz="3200" b="1" dirty="0" smtClean="0"/>
              <a:t>NSDAP </a:t>
            </a:r>
            <a:r>
              <a:rPr lang="sl-SI" sz="3200" b="1" dirty="0" smtClean="0"/>
              <a:t>ali </a:t>
            </a:r>
            <a:r>
              <a:rPr lang="sl-SI" sz="3200" b="1" dirty="0" smtClean="0"/>
              <a:t>Nacionalsocialistična stranka Adolfa Hitlerja je v gospodarski krizi pridobivala moč in privržence</a:t>
            </a:r>
            <a:endParaRPr lang="sl-SI" sz="3200" b="1" dirty="0"/>
          </a:p>
        </p:txBody>
      </p:sp>
      <p:sp>
        <p:nvSpPr>
          <p:cNvPr id="5" name="Zaobljeni pravokotnik 4"/>
          <p:cNvSpPr/>
          <p:nvPr/>
        </p:nvSpPr>
        <p:spPr>
          <a:xfrm>
            <a:off x="4137891" y="3789040"/>
            <a:ext cx="2016224" cy="18002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sl-SI" b="1" dirty="0" smtClean="0">
                <a:solidFill>
                  <a:schemeClr val="tx1"/>
                </a:solidFill>
              </a:rPr>
              <a:t>1932 NSDAP</a:t>
            </a:r>
          </a:p>
          <a:p>
            <a:pPr algn="ctr"/>
            <a:r>
              <a:rPr lang="sl-SI" b="1" dirty="0" smtClean="0">
                <a:solidFill>
                  <a:schemeClr val="tx1"/>
                </a:solidFill>
              </a:rPr>
              <a:t>zmaga na volitvah</a:t>
            </a:r>
          </a:p>
          <a:p>
            <a:pPr algn="ctr"/>
            <a:r>
              <a:rPr lang="sl-SI" b="1" dirty="0" smtClean="0">
                <a:solidFill>
                  <a:schemeClr val="tx1"/>
                </a:solidFill>
              </a:rPr>
              <a:t>1933 Hitler postane kancler.</a:t>
            </a:r>
          </a:p>
          <a:p>
            <a:pPr algn="ctr"/>
            <a:endParaRPr lang="sl-SI" b="1" dirty="0">
              <a:solidFill>
                <a:schemeClr val="tx1"/>
              </a:solidFill>
            </a:endParaRPr>
          </a:p>
        </p:txBody>
      </p:sp>
      <p:sp>
        <p:nvSpPr>
          <p:cNvPr id="6" name="Zaobljeni pravokotnik 5"/>
          <p:cNvSpPr/>
          <p:nvPr/>
        </p:nvSpPr>
        <p:spPr>
          <a:xfrm>
            <a:off x="6300192" y="5013176"/>
            <a:ext cx="2520280" cy="1512168"/>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sl-SI" b="1" dirty="0" smtClean="0">
                <a:solidFill>
                  <a:schemeClr val="tx1"/>
                </a:solidFill>
              </a:rPr>
              <a:t>1934 </a:t>
            </a:r>
          </a:p>
          <a:p>
            <a:pPr algn="ctr"/>
            <a:r>
              <a:rPr lang="sl-SI" b="1" dirty="0" smtClean="0">
                <a:solidFill>
                  <a:schemeClr val="tx1"/>
                </a:solidFill>
              </a:rPr>
              <a:t>po smrti predsednika Hindenburga </a:t>
            </a:r>
          </a:p>
          <a:p>
            <a:pPr algn="ctr"/>
            <a:r>
              <a:rPr lang="sl-SI" b="1" dirty="0" smtClean="0">
                <a:solidFill>
                  <a:schemeClr val="tx1"/>
                </a:solidFill>
              </a:rPr>
              <a:t>Hitler postane </a:t>
            </a:r>
            <a:r>
              <a:rPr lang="sl-SI" b="1" dirty="0" smtClean="0">
                <a:solidFill>
                  <a:schemeClr val="tx1"/>
                </a:solidFill>
              </a:rPr>
              <a:t>firer – vodja naroda.</a:t>
            </a:r>
            <a:endParaRPr lang="sl-SI" b="1" dirty="0">
              <a:solidFill>
                <a:schemeClr val="tx1"/>
              </a:solidFill>
            </a:endParaRPr>
          </a:p>
        </p:txBody>
      </p:sp>
      <p:pic>
        <p:nvPicPr>
          <p:cNvPr id="1026" name="Picture 2" descr="C:\Šola\Zgodovina\PPT 9\Gradivo\SLIKE ZGODOVINA 9_prva izdaja\073.TIF"/>
          <p:cNvPicPr>
            <a:picLocks noChangeAspect="1" noChangeArrowheads="1"/>
          </p:cNvPicPr>
          <p:nvPr/>
        </p:nvPicPr>
        <p:blipFill>
          <a:blip r:embed="rId2" cstate="print"/>
          <a:srcRect/>
          <a:stretch>
            <a:fillRect/>
          </a:stretch>
        </p:blipFill>
        <p:spPr bwMode="auto">
          <a:xfrm>
            <a:off x="323528" y="476672"/>
            <a:ext cx="3384376" cy="489986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1000" fill="hold"/>
                                        <p:tgtEl>
                                          <p:spTgt spid="1026"/>
                                        </p:tgtEl>
                                        <p:attrNameLst>
                                          <p:attrName>ppt_x</p:attrName>
                                        </p:attrNameLst>
                                      </p:cBhvr>
                                      <p:tavLst>
                                        <p:tav tm="0">
                                          <p:val>
                                            <p:strVal val="#ppt_x"/>
                                          </p:val>
                                        </p:tav>
                                        <p:tav tm="100000">
                                          <p:val>
                                            <p:strVal val="#ppt_x"/>
                                          </p:val>
                                        </p:tav>
                                      </p:tavLst>
                                    </p:anim>
                                    <p:anim calcmode="lin" valueType="num">
                                      <p:cBhvr additive="base">
                                        <p:cTn id="26" dur="10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562074"/>
          </a:xfrm>
        </p:spPr>
        <p:style>
          <a:lnRef idx="0">
            <a:schemeClr val="dk1"/>
          </a:lnRef>
          <a:fillRef idx="3">
            <a:schemeClr val="dk1"/>
          </a:fillRef>
          <a:effectRef idx="3">
            <a:schemeClr val="dk1"/>
          </a:effectRef>
          <a:fontRef idx="minor">
            <a:schemeClr val="lt1"/>
          </a:fontRef>
        </p:style>
        <p:txBody>
          <a:bodyPr>
            <a:noAutofit/>
          </a:bodyPr>
          <a:lstStyle/>
          <a:p>
            <a:r>
              <a:rPr lang="sl-SI" sz="3600" b="1" dirty="0" smtClean="0"/>
              <a:t>2. Kakšno Nemčijo je ustvaril Hitler?</a:t>
            </a:r>
            <a:endParaRPr lang="sl-SI" sz="3600" b="1" dirty="0"/>
          </a:p>
        </p:txBody>
      </p:sp>
      <p:sp>
        <p:nvSpPr>
          <p:cNvPr id="12" name="Zaobljeni pravokotnik 11"/>
          <p:cNvSpPr/>
          <p:nvPr/>
        </p:nvSpPr>
        <p:spPr>
          <a:xfrm>
            <a:off x="539552" y="1196752"/>
            <a:ext cx="5400600" cy="432048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sl-SI" sz="3200" b="1" dirty="0" smtClean="0"/>
              <a:t>Nemčija je postala </a:t>
            </a:r>
            <a:r>
              <a:rPr lang="sl-SI" sz="3200" b="1" dirty="0" smtClean="0">
                <a:solidFill>
                  <a:srgbClr val="FF0000"/>
                </a:solidFill>
              </a:rPr>
              <a:t>totalitarna država</a:t>
            </a:r>
            <a:r>
              <a:rPr lang="sl-SI" sz="3200" b="1" dirty="0" smtClean="0"/>
              <a:t>, v kateri je postalo vse življenje državljanov, zasebno in javno, podrejeno zahtevam in ciljem nacistične države.</a:t>
            </a:r>
          </a:p>
          <a:p>
            <a:pPr algn="ctr"/>
            <a:r>
              <a:rPr lang="sl-SI" sz="3200" b="1" dirty="0" smtClean="0"/>
              <a:t>Hitler je razvil nemško obliko fašizma, ki se je imenovala </a:t>
            </a:r>
            <a:r>
              <a:rPr lang="sl-SI" sz="3200" b="1" dirty="0" smtClean="0">
                <a:solidFill>
                  <a:srgbClr val="FF0000"/>
                </a:solidFill>
              </a:rPr>
              <a:t>nacizem</a:t>
            </a:r>
            <a:r>
              <a:rPr lang="sl-SI" sz="3200" b="1" dirty="0" smtClean="0"/>
              <a:t>.</a:t>
            </a:r>
            <a:endParaRPr lang="sl-SI"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ppt_x"/>
                                          </p:val>
                                        </p:tav>
                                        <p:tav tm="100000">
                                          <p:val>
                                            <p:strVal val="#ppt_x"/>
                                          </p:val>
                                        </p:tav>
                                      </p:tavLst>
                                    </p:anim>
                                    <p:anim calcmode="lin" valueType="num">
                                      <p:cBhvr additive="base">
                                        <p:cTn id="14"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r>
              <a:rPr lang="sl-SI" b="1" dirty="0"/>
              <a:t>V nasilnem obračunavanju z nasprotniki  so Hitlerju pomagali tajna policija </a:t>
            </a:r>
            <a:r>
              <a:rPr lang="sl-SI" b="1" dirty="0" smtClean="0"/>
              <a:t>(</a:t>
            </a:r>
            <a:r>
              <a:rPr lang="sl-SI" b="1" dirty="0" err="1" smtClean="0"/>
              <a:t>gestapo</a:t>
            </a:r>
            <a:r>
              <a:rPr lang="sl-SI" b="1" dirty="0" smtClean="0"/>
              <a:t>) </a:t>
            </a:r>
            <a:r>
              <a:rPr lang="sl-SI" b="1" dirty="0"/>
              <a:t>in enote SA </a:t>
            </a:r>
            <a:r>
              <a:rPr lang="sl-SI" b="1" dirty="0" smtClean="0"/>
              <a:t>(varnostne enote).</a:t>
            </a:r>
            <a:endParaRPr lang="sl-SI" b="1" dirty="0" smtClean="0"/>
          </a:p>
          <a:p>
            <a:r>
              <a:rPr lang="sl-SI" b="1" dirty="0"/>
              <a:t>Nacisti so prevzeli tudi nadzor nad gospodarstvom.  Cilj je bil zmanjšati brezposelnost in oživiti vojno industrijo.</a:t>
            </a:r>
          </a:p>
          <a:p>
            <a:endParaRPr lang="sl-SI" b="1" dirty="0"/>
          </a:p>
          <a:p>
            <a:endParaRPr lang="sl-SI" dirty="0"/>
          </a:p>
        </p:txBody>
      </p:sp>
    </p:spTree>
    <p:extLst>
      <p:ext uri="{BB962C8B-B14F-4D97-AF65-F5344CB8AC3E}">
        <p14:creationId xmlns:p14="http://schemas.microsoft.com/office/powerpoint/2010/main" val="34820445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vsebine 3"/>
          <p:cNvSpPr>
            <a:spLocks noGrp="1"/>
          </p:cNvSpPr>
          <p:nvPr>
            <p:ph idx="1"/>
          </p:nvPr>
        </p:nvSpPr>
        <p:spPr>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sl-SI" b="1" dirty="0" smtClean="0"/>
              <a:t>Ustanovili so </a:t>
            </a:r>
            <a:r>
              <a:rPr lang="sl-SI" b="1" dirty="0" smtClean="0">
                <a:solidFill>
                  <a:srgbClr val="FF0000"/>
                </a:solidFill>
              </a:rPr>
              <a:t>ministrstvo za propagando </a:t>
            </a:r>
            <a:r>
              <a:rPr lang="sl-SI" b="1" dirty="0" smtClean="0"/>
              <a:t>– </a:t>
            </a:r>
            <a:r>
              <a:rPr lang="sl-SI" b="1" dirty="0" smtClean="0"/>
              <a:t>vodil ga je Josef </a:t>
            </a:r>
            <a:r>
              <a:rPr lang="sl-SI" b="1" dirty="0" err="1" smtClean="0"/>
              <a:t>Goebbels</a:t>
            </a:r>
            <a:r>
              <a:rPr lang="sl-SI" b="1" dirty="0" smtClean="0"/>
              <a:t>, poleg Hitlerja eden najpomembnejših mož v nacistični Nemčiji. Uveljavili so </a:t>
            </a:r>
            <a:r>
              <a:rPr lang="sl-SI" b="1" dirty="0" smtClean="0"/>
              <a:t>cenzuro tiska, filma in umetnosti ter sežigali nezaželene knjige.</a:t>
            </a:r>
            <a:endParaRPr lang="sl-SI" b="1" dirty="0"/>
          </a:p>
        </p:txBody>
      </p:sp>
    </p:spTree>
    <p:extLst>
      <p:ext uri="{BB962C8B-B14F-4D97-AF65-F5344CB8AC3E}">
        <p14:creationId xmlns:p14="http://schemas.microsoft.com/office/powerpoint/2010/main" val="98919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706090"/>
          </a:xfrm>
        </p:spPr>
        <p:style>
          <a:lnRef idx="0">
            <a:schemeClr val="dk1"/>
          </a:lnRef>
          <a:fillRef idx="3">
            <a:schemeClr val="dk1"/>
          </a:fillRef>
          <a:effectRef idx="3">
            <a:schemeClr val="dk1"/>
          </a:effectRef>
          <a:fontRef idx="minor">
            <a:schemeClr val="lt1"/>
          </a:fontRef>
        </p:style>
        <p:txBody>
          <a:bodyPr>
            <a:normAutofit/>
          </a:bodyPr>
          <a:lstStyle/>
          <a:p>
            <a:r>
              <a:rPr lang="sl-SI" sz="2800" b="1" dirty="0" smtClean="0"/>
              <a:t>3. Kako so nacisti gradili družbo izbrane arijske rase?</a:t>
            </a:r>
            <a:endParaRPr lang="sl-SI" sz="2800" b="1" dirty="0"/>
          </a:p>
        </p:txBody>
      </p:sp>
      <p:sp>
        <p:nvSpPr>
          <p:cNvPr id="6" name="Zaobljeni pravokotnik 5"/>
          <p:cNvSpPr/>
          <p:nvPr/>
        </p:nvSpPr>
        <p:spPr>
          <a:xfrm>
            <a:off x="395536" y="1268760"/>
            <a:ext cx="2592288" cy="144016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457200" indent="-457200" algn="ctr">
              <a:buAutoNum type="arabicParenR"/>
            </a:pPr>
            <a:r>
              <a:rPr lang="sl-SI" sz="2000" b="1" dirty="0" smtClean="0"/>
              <a:t>ANTISEMITIZEM</a:t>
            </a:r>
          </a:p>
          <a:p>
            <a:pPr algn="ctr"/>
            <a:r>
              <a:rPr lang="sl-SI" sz="2000" b="1" dirty="0" smtClean="0"/>
              <a:t>To je gibanje proti Judom.</a:t>
            </a:r>
            <a:endParaRPr lang="sl-SI" sz="2000" b="1" dirty="0"/>
          </a:p>
        </p:txBody>
      </p:sp>
      <p:pic>
        <p:nvPicPr>
          <p:cNvPr id="17411" name="Picture 3"/>
          <p:cNvPicPr>
            <a:picLocks noChangeAspect="1" noChangeArrowheads="1"/>
          </p:cNvPicPr>
          <p:nvPr/>
        </p:nvPicPr>
        <p:blipFill>
          <a:blip r:embed="rId2" cstate="print"/>
          <a:srcRect/>
          <a:stretch>
            <a:fillRect/>
          </a:stretch>
        </p:blipFill>
        <p:spPr bwMode="auto">
          <a:xfrm>
            <a:off x="2987824" y="5013176"/>
            <a:ext cx="2911299" cy="1368152"/>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7" name="Zaobljeni pravokotnik 6"/>
          <p:cNvSpPr/>
          <p:nvPr/>
        </p:nvSpPr>
        <p:spPr>
          <a:xfrm>
            <a:off x="467544" y="3933056"/>
            <a:ext cx="2304256" cy="187220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sl-SI" sz="2000" b="1" dirty="0" smtClean="0"/>
              <a:t>- 1938 </a:t>
            </a:r>
            <a:endParaRPr lang="sl-SI" sz="2000" b="1" dirty="0" smtClean="0"/>
          </a:p>
          <a:p>
            <a:pPr algn="ctr"/>
            <a:r>
              <a:rPr lang="sl-SI" sz="2000" b="1" dirty="0" smtClean="0"/>
              <a:t>KRISTALNA  </a:t>
            </a:r>
            <a:r>
              <a:rPr lang="sl-SI" sz="2000" b="1" dirty="0" smtClean="0"/>
              <a:t>NOČ Vojska in policija sta uničevali judovske trgovine, molilnice …</a:t>
            </a:r>
            <a:endParaRPr lang="sl-SI" sz="2000" b="1" dirty="0"/>
          </a:p>
        </p:txBody>
      </p:sp>
      <p:sp>
        <p:nvSpPr>
          <p:cNvPr id="8" name="Zaobljeni pravokotnik 7"/>
          <p:cNvSpPr/>
          <p:nvPr/>
        </p:nvSpPr>
        <p:spPr>
          <a:xfrm>
            <a:off x="6156176" y="1340768"/>
            <a:ext cx="2664296" cy="274893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sl-SI" sz="2000" b="1" dirty="0" smtClean="0"/>
              <a:t>- KONCENTRACIJSKA TABORIŠČA</a:t>
            </a:r>
          </a:p>
          <a:p>
            <a:pPr algn="ctr"/>
            <a:r>
              <a:rPr lang="sl-SI" sz="2000" b="1" dirty="0" smtClean="0"/>
              <a:t>To so bila taborišča, kamor so zapirali Jude in vse, ki se niso strinjali s politiko nacizma.</a:t>
            </a:r>
            <a:endParaRPr lang="sl-SI" sz="2000" b="1" dirty="0" smtClean="0"/>
          </a:p>
          <a:p>
            <a:pPr algn="ctr"/>
            <a:endParaRPr lang="sl-SI" sz="2000" b="1" dirty="0"/>
          </a:p>
        </p:txBody>
      </p:sp>
      <p:sp>
        <p:nvSpPr>
          <p:cNvPr id="12" name="Zaobljeni pravokotnik 11"/>
          <p:cNvSpPr/>
          <p:nvPr/>
        </p:nvSpPr>
        <p:spPr>
          <a:xfrm>
            <a:off x="395536" y="2708920"/>
            <a:ext cx="2376264" cy="86409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sl-SI" b="1" dirty="0" smtClean="0"/>
              <a:t>- 1933 </a:t>
            </a:r>
            <a:r>
              <a:rPr lang="sl-SI" b="1" dirty="0" smtClean="0"/>
              <a:t>z zakonom JUDOM odvzete državljanske pravice</a:t>
            </a:r>
            <a:endParaRPr lang="sl-SI" b="1" dirty="0"/>
          </a:p>
        </p:txBody>
      </p:sp>
      <p:pic>
        <p:nvPicPr>
          <p:cNvPr id="3074" name="Picture 2" descr="C:\Šola\Zgodovina\PPT 9\Gradivo\SLIKE ZGODOVINA 9_prva izdaja\054.TIF"/>
          <p:cNvPicPr>
            <a:picLocks noGrp="1" noChangeAspect="1" noChangeArrowheads="1"/>
          </p:cNvPicPr>
          <p:nvPr>
            <p:ph idx="1"/>
          </p:nvPr>
        </p:nvPicPr>
        <p:blipFill>
          <a:blip r:embed="rId3" cstate="print"/>
          <a:srcRect/>
          <a:stretch>
            <a:fillRect/>
          </a:stretch>
        </p:blipFill>
        <p:spPr bwMode="auto">
          <a:xfrm>
            <a:off x="3059832" y="1340768"/>
            <a:ext cx="2808312" cy="3618919"/>
          </a:xfrm>
          <a:prstGeom prst="rect">
            <a:avLst/>
          </a:prstGeom>
          <a:noFill/>
          <a:ln>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411"/>
                                        </p:tgtEl>
                                        <p:attrNameLst>
                                          <p:attrName>style.visibility</p:attrName>
                                        </p:attrNameLst>
                                      </p:cBhvr>
                                      <p:to>
                                        <p:strVal val="visible"/>
                                      </p:to>
                                    </p:set>
                                    <p:anim calcmode="lin" valueType="num">
                                      <p:cBhvr additive="base">
                                        <p:cTn id="11" dur="1000" fill="hold"/>
                                        <p:tgtEl>
                                          <p:spTgt spid="17411"/>
                                        </p:tgtEl>
                                        <p:attrNameLst>
                                          <p:attrName>ppt_x</p:attrName>
                                        </p:attrNameLst>
                                      </p:cBhvr>
                                      <p:tavLst>
                                        <p:tav tm="0">
                                          <p:val>
                                            <p:strVal val="#ppt_x"/>
                                          </p:val>
                                        </p:tav>
                                        <p:tav tm="100000">
                                          <p:val>
                                            <p:strVal val="#ppt_x"/>
                                          </p:val>
                                        </p:tav>
                                      </p:tavLst>
                                    </p:anim>
                                    <p:anim calcmode="lin" valueType="num">
                                      <p:cBhvr additive="base">
                                        <p:cTn id="12" dur="1000" fill="hold"/>
                                        <p:tgtEl>
                                          <p:spTgt spid="174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000" fill="hold"/>
                                        <p:tgtEl>
                                          <p:spTgt spid="7"/>
                                        </p:tgtEl>
                                        <p:attrNameLst>
                                          <p:attrName>ppt_x</p:attrName>
                                        </p:attrNameLst>
                                      </p:cBhvr>
                                      <p:tavLst>
                                        <p:tav tm="0">
                                          <p:val>
                                            <p:strVal val="#ppt_x"/>
                                          </p:val>
                                        </p:tav>
                                        <p:tav tm="100000">
                                          <p:val>
                                            <p:strVal val="#ppt_x"/>
                                          </p:val>
                                        </p:tav>
                                      </p:tavLst>
                                    </p:anim>
                                    <p:anim calcmode="lin" valueType="num">
                                      <p:cBhvr additive="base">
                                        <p:cTn id="30"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ppt_x"/>
                                          </p:val>
                                        </p:tav>
                                        <p:tav tm="100000">
                                          <p:val>
                                            <p:strVal val="#ppt_x"/>
                                          </p:val>
                                        </p:tav>
                                      </p:tavLst>
                                    </p:anim>
                                    <p:anim calcmode="lin" valueType="num">
                                      <p:cBhvr additive="base">
                                        <p:cTn id="3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457200" y="260648"/>
            <a:ext cx="8229600" cy="5865515"/>
          </a:xfrm>
        </p:spPr>
        <p:txBody>
          <a:bodyPr/>
          <a:lstStyle/>
          <a:p>
            <a:pPr marL="0" indent="0">
              <a:buNone/>
            </a:pPr>
            <a:r>
              <a:rPr lang="sl-SI" dirty="0" smtClean="0"/>
              <a:t>2) RASNA ČISTOST</a:t>
            </a:r>
            <a:endParaRPr lang="sl-SI" dirty="0"/>
          </a:p>
        </p:txBody>
      </p:sp>
      <p:sp>
        <p:nvSpPr>
          <p:cNvPr id="4" name="Zaobljeni pravokotnik 3"/>
          <p:cNvSpPr/>
          <p:nvPr/>
        </p:nvSpPr>
        <p:spPr>
          <a:xfrm>
            <a:off x="457200" y="908720"/>
            <a:ext cx="7427168" cy="158417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342900" indent="-342900" algn="ctr">
              <a:buFontTx/>
              <a:buChar char="-"/>
            </a:pPr>
            <a:r>
              <a:rPr lang="sl-SI" sz="2000" b="1" dirty="0" smtClean="0"/>
              <a:t>ARIJSKA RASA</a:t>
            </a:r>
          </a:p>
          <a:p>
            <a:pPr algn="ctr"/>
            <a:r>
              <a:rPr lang="sl-SI" sz="2000" b="1" dirty="0" smtClean="0"/>
              <a:t>Nacisti so verjeli, da pripadajo arijski rasi, ki je nadrejena drugim rasam. Bili so rasisti (odkrito so napadali temnopolte, Rome in vse „nebele“ narode), verjeli so, da so ustvarjeni za vladanje svetu.</a:t>
            </a:r>
            <a:endParaRPr lang="sl-SI" sz="2000" b="1" dirty="0"/>
          </a:p>
        </p:txBody>
      </p:sp>
      <p:sp>
        <p:nvSpPr>
          <p:cNvPr id="5" name="Zaobljeni pravokotnik 4"/>
          <p:cNvSpPr/>
          <p:nvPr/>
        </p:nvSpPr>
        <p:spPr>
          <a:xfrm>
            <a:off x="457200" y="2797360"/>
            <a:ext cx="7427168" cy="264786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342900" indent="-342900" algn="ctr">
              <a:buFontTx/>
              <a:buChar char="-"/>
            </a:pPr>
            <a:r>
              <a:rPr lang="sl-SI" sz="2000" b="1" dirty="0" smtClean="0"/>
              <a:t>HITLERJEVA MLADINA</a:t>
            </a:r>
          </a:p>
          <a:p>
            <a:pPr marL="342900" indent="-342900" algn="ctr">
              <a:buFontTx/>
              <a:buChar char="-"/>
            </a:pPr>
            <a:r>
              <a:rPr lang="sl-SI" sz="2000" b="1" dirty="0" smtClean="0"/>
              <a:t>To je bila organizacija, v katero so bili včlanjeni vsi mladi. Šlo je za vzgajanje fantov in deklet od vrtca naprej v duhu arijske rase in nacizma. Poveličevali so Hitlerja in nemški narod ter nacistično Nemčijo, ki so jo imenovali tudi Tretji rajh. V šole so hodili v nacističnih uniformah. Fantje so se šolali in šli v vojsko, dekleta so se šolala in bila namenjena rojevanju „rasno čistih“ Arijcev.</a:t>
            </a:r>
            <a:endParaRPr lang="sl-SI" sz="2000" b="1" dirty="0"/>
          </a:p>
        </p:txBody>
      </p:sp>
    </p:spTree>
    <p:extLst>
      <p:ext uri="{BB962C8B-B14F-4D97-AF65-F5344CB8AC3E}">
        <p14:creationId xmlns:p14="http://schemas.microsoft.com/office/powerpoint/2010/main" val="215917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Šola\Zgodovina\PPT 9\Gradivo\SLIKE ZGODOVINA 9_prva izdaja\077.TIF"/>
          <p:cNvPicPr>
            <a:picLocks noChangeAspect="1" noChangeArrowheads="1"/>
          </p:cNvPicPr>
          <p:nvPr/>
        </p:nvPicPr>
        <p:blipFill>
          <a:blip r:embed="rId2" cstate="print"/>
          <a:srcRect/>
          <a:stretch>
            <a:fillRect/>
          </a:stretch>
        </p:blipFill>
        <p:spPr bwMode="auto">
          <a:xfrm>
            <a:off x="971600" y="476671"/>
            <a:ext cx="7200800" cy="5535895"/>
          </a:xfrm>
          <a:prstGeom prst="rect">
            <a:avLst/>
          </a:prstGeom>
          <a:noFill/>
        </p:spPr>
      </p:pic>
      <p:sp>
        <p:nvSpPr>
          <p:cNvPr id="3" name="Zaobljeni pravokotnik 2"/>
          <p:cNvSpPr/>
          <p:nvPr/>
        </p:nvSpPr>
        <p:spPr>
          <a:xfrm>
            <a:off x="2195736" y="3861048"/>
            <a:ext cx="6408712" cy="252028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sl-SI" sz="2000" b="1" dirty="0" smtClean="0"/>
              <a:t>3) AGRESIVNA </a:t>
            </a:r>
            <a:r>
              <a:rPr lang="sl-SI" sz="2000" b="1" dirty="0" smtClean="0"/>
              <a:t>ZUNANJA </a:t>
            </a:r>
            <a:r>
              <a:rPr lang="sl-SI" sz="2000" b="1" dirty="0" smtClean="0"/>
              <a:t>POLITIKA</a:t>
            </a:r>
          </a:p>
          <a:p>
            <a:pPr marL="342900" indent="-342900" algn="ctr">
              <a:buFontTx/>
              <a:buChar char="-"/>
            </a:pPr>
            <a:r>
              <a:rPr lang="sl-SI" sz="2000" b="1" dirty="0" smtClean="0"/>
              <a:t>Priključijo Avstrijo (1938) – to se imenuje tudi „anšlus“</a:t>
            </a:r>
          </a:p>
          <a:p>
            <a:pPr marL="342900" indent="-342900" algn="ctr">
              <a:buFontTx/>
              <a:buChar char="-"/>
            </a:pPr>
            <a:r>
              <a:rPr lang="sl-SI" sz="2000" b="1" dirty="0" smtClean="0"/>
              <a:t>Zasedejo Češkoslovaško (1938)</a:t>
            </a:r>
          </a:p>
          <a:p>
            <a:pPr marL="342900" indent="-342900" algn="ctr">
              <a:buFontTx/>
              <a:buChar char="-"/>
            </a:pPr>
            <a:r>
              <a:rPr lang="sl-SI" sz="2000" b="1" dirty="0" smtClean="0"/>
              <a:t>Angleži in Francozi so v strahu pred novo vojno popuščali Hitlerju</a:t>
            </a:r>
            <a:r>
              <a:rPr lang="sl-SI" sz="2000" b="1" dirty="0" smtClean="0"/>
              <a:t>.</a:t>
            </a:r>
          </a:p>
          <a:p>
            <a:pPr algn="ctr"/>
            <a:endParaRPr lang="sl-SI"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TotalTime>
  <Words>419</Words>
  <Application>Microsoft Office PowerPoint</Application>
  <PresentationFormat>Diaprojekcija na zaslonu (4:3)</PresentationFormat>
  <Paragraphs>38</Paragraphs>
  <Slides>9</Slides>
  <Notes>0</Notes>
  <HiddenSlides>0</HiddenSlides>
  <MMClips>0</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9</vt:i4>
      </vt:variant>
    </vt:vector>
  </HeadingPairs>
  <TitlesOfParts>
    <vt:vector size="12" baseType="lpstr">
      <vt:lpstr>Arial</vt:lpstr>
      <vt:lpstr>Calibri</vt:lpstr>
      <vt:lpstr>Officeova tema</vt:lpstr>
      <vt:lpstr>Nacizem v Nemčiji</vt:lpstr>
      <vt:lpstr>1. Kako je Hitlerju uspelo priti na oblast?</vt:lpstr>
      <vt:lpstr>PowerPointova predstavitev</vt:lpstr>
      <vt:lpstr>2. Kakšno Nemčijo je ustvaril Hitler?</vt:lpstr>
      <vt:lpstr>PowerPointova predstavitev</vt:lpstr>
      <vt:lpstr>PowerPointova predstavitev</vt:lpstr>
      <vt:lpstr>3. Kako so nacisti gradili družbo izbrane arijske rase?</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Diapozitiv 1</dc:title>
  <dc:creator>Helena</dc:creator>
  <cp:lastModifiedBy>Gost</cp:lastModifiedBy>
  <cp:revision>31</cp:revision>
  <dcterms:created xsi:type="dcterms:W3CDTF">2013-08-27T19:13:44Z</dcterms:created>
  <dcterms:modified xsi:type="dcterms:W3CDTF">2020-11-17T07:29:12Z</dcterms:modified>
</cp:coreProperties>
</file>