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985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40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3888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357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8657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479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870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71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53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2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15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58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7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381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52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11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1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značba mesta vsebine 6"/>
          <p:cNvSpPr>
            <a:spLocks noGrp="1"/>
          </p:cNvSpPr>
          <p:nvPr>
            <p:ph idx="1"/>
          </p:nvPr>
        </p:nvSpPr>
        <p:spPr>
          <a:xfrm>
            <a:off x="832104" y="1560742"/>
            <a:ext cx="8650224" cy="11550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2000" b="1" dirty="0"/>
              <a:t>Sosednja kota</a:t>
            </a:r>
            <a:r>
              <a:rPr lang="sl-SI" sz="2000" dirty="0"/>
              <a:t> ali kota v sosednji legi sta kota, ki imata skupen vrh in enega od krakov</a:t>
            </a:r>
            <a:r>
              <a:rPr lang="sl-SI" sz="2000" dirty="0" smtClean="0"/>
              <a:t>.</a:t>
            </a:r>
          </a:p>
          <a:p>
            <a:pPr marL="0" indent="0" algn="ctr">
              <a:buNone/>
            </a:pPr>
            <a:endParaRPr lang="sl-SI" sz="2000" dirty="0"/>
          </a:p>
          <a:p>
            <a:pPr marL="0" indent="0" algn="ctr">
              <a:buNone/>
            </a:pPr>
            <a:endParaRPr lang="sl-SI" sz="2000" dirty="0"/>
          </a:p>
        </p:txBody>
      </p:sp>
      <p:pic>
        <p:nvPicPr>
          <p:cNvPr id="1026" name="Picture 2" descr="Sosednja kota - Wikipedija, prosta enciklopedi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939" y="2604596"/>
            <a:ext cx="3122613" cy="2594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6280"/>
          </a:xfrm>
        </p:spPr>
        <p:txBody>
          <a:bodyPr/>
          <a:lstStyle/>
          <a:p>
            <a:pPr algn="ctr"/>
            <a:r>
              <a:rPr lang="sl-SI" b="1" dirty="0" smtClean="0">
                <a:solidFill>
                  <a:srgbClr val="C00000"/>
                </a:solidFill>
              </a:rPr>
              <a:t>SOSEDNJA KOTA</a:t>
            </a: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9" name="Označba mesta vsebine 6"/>
          <p:cNvSpPr txBox="1">
            <a:spLocks/>
          </p:cNvSpPr>
          <p:nvPr/>
        </p:nvSpPr>
        <p:spPr>
          <a:xfrm>
            <a:off x="832104" y="5413248"/>
            <a:ext cx="8577072" cy="10393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endParaRPr lang="sl-SI" sz="2000" b="1" dirty="0"/>
          </a:p>
          <a:p>
            <a:pPr marL="0" indent="0" algn="ctr">
              <a:buFont typeface="Wingdings 3" charset="2"/>
              <a:buNone/>
            </a:pPr>
            <a:r>
              <a:rPr lang="sl-SI" sz="2000" dirty="0" smtClean="0"/>
              <a:t>V zvezek prepiši in preriši zgornjo snov, nato odpri učbenik na strani 192 ter reši naloge 13, 14 in 15. </a:t>
            </a:r>
          </a:p>
          <a:p>
            <a:pPr marL="0" indent="0" algn="ctr">
              <a:buFont typeface="Wingdings 3" charset="2"/>
              <a:buNone/>
            </a:pPr>
            <a:endParaRPr lang="sl-SI" sz="2000" dirty="0" smtClean="0"/>
          </a:p>
          <a:p>
            <a:pPr marL="0" indent="0" algn="ctr">
              <a:buFont typeface="Wingdings 3" charset="2"/>
              <a:buNone/>
            </a:pP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573074082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45</Words>
  <Application>Microsoft Office PowerPoint</Application>
  <PresentationFormat>Širokozaslonsko</PresentationFormat>
  <Paragraphs>4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Gladko</vt:lpstr>
      <vt:lpstr>SOSEDNJA KOTA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SOSEDNJA KOTA</dc:title>
  <dc:creator>MAT_Štrajhar</dc:creator>
  <cp:lastModifiedBy>MAT_Štrajhar</cp:lastModifiedBy>
  <cp:revision>1</cp:revision>
  <dcterms:created xsi:type="dcterms:W3CDTF">2021-03-31T09:29:17Z</dcterms:created>
  <dcterms:modified xsi:type="dcterms:W3CDTF">2021-03-31T09:33:51Z</dcterms:modified>
</cp:coreProperties>
</file>