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76500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1801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7743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5109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36355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52309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5007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218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2165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9902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3647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0948-F351-49F7-9FD1-2EEF92BEF7D9}" type="datetimeFigureOut">
              <a:rPr lang="sl-SI" smtClean="0"/>
              <a:t>17.6.2014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E625-0777-4385-B6FF-B67806C73DA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9511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Valdi\Documents\Moje slike\PIC0000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77" t="37322" r="40454" b="43718"/>
          <a:stretch/>
        </p:blipFill>
        <p:spPr bwMode="auto">
          <a:xfrm>
            <a:off x="1043608" y="548680"/>
            <a:ext cx="6106560" cy="512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6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di\Documents\Moje slike\PIC000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32" t="38601" r="38580" b="36044"/>
          <a:stretch/>
        </p:blipFill>
        <p:spPr bwMode="auto">
          <a:xfrm>
            <a:off x="2051720" y="887040"/>
            <a:ext cx="5400600" cy="4981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83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aldi\Documents\Moje slike\PIC00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3" t="41158" r="36533" b="34552"/>
          <a:stretch/>
        </p:blipFill>
        <p:spPr bwMode="auto">
          <a:xfrm>
            <a:off x="1619672" y="962268"/>
            <a:ext cx="5976664" cy="486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38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di\Documents\SLIKE - UROŠ\avtor Uroš Molek\učbenik 4\učbenik 4 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8" b="12039"/>
          <a:stretch/>
        </p:blipFill>
        <p:spPr bwMode="auto">
          <a:xfrm>
            <a:off x="467544" y="1484784"/>
            <a:ext cx="850930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72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3" t="19127" r="15316" b="24813"/>
          <a:stretch/>
        </p:blipFill>
        <p:spPr bwMode="auto">
          <a:xfrm>
            <a:off x="2471507" y="1335863"/>
            <a:ext cx="4536504" cy="4565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Raven puščični povezovalnik 2"/>
          <p:cNvCxnSpPr/>
          <p:nvPr/>
        </p:nvCxnSpPr>
        <p:spPr>
          <a:xfrm>
            <a:off x="2267744" y="1692602"/>
            <a:ext cx="4212468" cy="10081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Raven puščični povezovalnik 4"/>
          <p:cNvCxnSpPr/>
          <p:nvPr/>
        </p:nvCxnSpPr>
        <p:spPr>
          <a:xfrm flipV="1">
            <a:off x="2579519" y="5050013"/>
            <a:ext cx="4320480" cy="72008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/>
          <p:nvPr/>
        </p:nvCxnSpPr>
        <p:spPr>
          <a:xfrm>
            <a:off x="6168047" y="2700714"/>
            <a:ext cx="312165" cy="234929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/>
          <p:nvPr/>
        </p:nvCxnSpPr>
        <p:spPr>
          <a:xfrm>
            <a:off x="2579519" y="1823329"/>
            <a:ext cx="411927" cy="39252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1480310" y="1193620"/>
            <a:ext cx="49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M</a:t>
            </a:r>
            <a:endParaRPr lang="sl-SI" sz="2800" b="1" dirty="0"/>
          </a:p>
        </p:txBody>
      </p:sp>
      <p:sp>
        <p:nvSpPr>
          <p:cNvPr id="23" name="PoljeZBesedilom 22"/>
          <p:cNvSpPr txBox="1"/>
          <p:nvPr/>
        </p:nvSpPr>
        <p:spPr>
          <a:xfrm>
            <a:off x="7213522" y="1193620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b="1" dirty="0" smtClean="0"/>
              <a:t>D</a:t>
            </a:r>
            <a:endParaRPr lang="sl-SI" sz="2800" b="1" dirty="0"/>
          </a:p>
        </p:txBody>
      </p:sp>
      <p:sp>
        <p:nvSpPr>
          <p:cNvPr id="24" name="Enakokraki trikotnik 23"/>
          <p:cNvSpPr/>
          <p:nvPr/>
        </p:nvSpPr>
        <p:spPr>
          <a:xfrm rot="6589862">
            <a:off x="2936014" y="3069204"/>
            <a:ext cx="742918" cy="403978"/>
          </a:xfrm>
          <a:prstGeom prst="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851952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2</Words>
  <Application>Microsoft Office PowerPoint</Application>
  <PresentationFormat>Diaprojekcija na zaslonu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Valdi</dc:creator>
  <cp:lastModifiedBy>Valdi</cp:lastModifiedBy>
  <cp:revision>6</cp:revision>
  <dcterms:created xsi:type="dcterms:W3CDTF">2014-06-16T18:55:50Z</dcterms:created>
  <dcterms:modified xsi:type="dcterms:W3CDTF">2014-06-17T06:02:49Z</dcterms:modified>
</cp:coreProperties>
</file>