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1108F-0AB7-4B61-AE66-DA167FD412AE}" type="datetimeFigureOut">
              <a:rPr lang="sl-SI" smtClean="0"/>
              <a:t>14. 10. 2020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944D-C621-48EF-95A3-1C20C533F6C8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PENNE ALL’ARRABBIATA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Penne Arrabbiata recipe - Tastes Better From Scrat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2923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Ingredienti</a:t>
            </a:r>
            <a:r>
              <a:rPr lang="sl-SI" dirty="0" smtClean="0"/>
              <a:t> </a:t>
            </a:r>
            <a:r>
              <a:rPr lang="sl-SI" dirty="0" err="1" smtClean="0"/>
              <a:t>per</a:t>
            </a:r>
            <a:r>
              <a:rPr lang="sl-SI" dirty="0" smtClean="0"/>
              <a:t> 4 </a:t>
            </a:r>
            <a:r>
              <a:rPr lang="sl-SI" dirty="0" err="1" smtClean="0"/>
              <a:t>persone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2 </a:t>
            </a:r>
            <a:r>
              <a:rPr lang="sl-SI" dirty="0" err="1" smtClean="0"/>
              <a:t>cucchiai</a:t>
            </a:r>
            <a:r>
              <a:rPr lang="sl-SI" dirty="0" smtClean="0"/>
              <a:t> </a:t>
            </a:r>
            <a:r>
              <a:rPr lang="sl-SI" dirty="0" err="1" smtClean="0"/>
              <a:t>di</a:t>
            </a:r>
            <a:r>
              <a:rPr lang="sl-SI" dirty="0" smtClean="0"/>
              <a:t> </a:t>
            </a:r>
            <a:r>
              <a:rPr lang="sl-SI" dirty="0" err="1" smtClean="0"/>
              <a:t>olio</a:t>
            </a:r>
            <a:r>
              <a:rPr lang="sl-SI" dirty="0" smtClean="0"/>
              <a:t> </a:t>
            </a:r>
            <a:r>
              <a:rPr lang="sl-SI" dirty="0" err="1" smtClean="0"/>
              <a:t>extravergine</a:t>
            </a:r>
            <a:r>
              <a:rPr lang="sl-SI" dirty="0" smtClean="0"/>
              <a:t> d’oliva,</a:t>
            </a:r>
          </a:p>
          <a:p>
            <a:r>
              <a:rPr lang="sl-SI" dirty="0" smtClean="0"/>
              <a:t>300 g </a:t>
            </a:r>
            <a:r>
              <a:rPr lang="sl-SI" dirty="0" err="1" smtClean="0"/>
              <a:t>di</a:t>
            </a:r>
            <a:r>
              <a:rPr lang="sl-SI" dirty="0" smtClean="0"/>
              <a:t> </a:t>
            </a:r>
            <a:r>
              <a:rPr lang="sl-SI" dirty="0" err="1" smtClean="0"/>
              <a:t>penne</a:t>
            </a:r>
            <a:r>
              <a:rPr lang="sl-SI" dirty="0" smtClean="0"/>
              <a:t>,</a:t>
            </a:r>
          </a:p>
          <a:p>
            <a:r>
              <a:rPr lang="sl-SI" dirty="0" smtClean="0"/>
              <a:t>2 </a:t>
            </a:r>
            <a:r>
              <a:rPr lang="sl-SI" dirty="0" err="1" smtClean="0"/>
              <a:t>spicchi</a:t>
            </a:r>
            <a:r>
              <a:rPr lang="sl-SI" dirty="0" smtClean="0"/>
              <a:t> d’</a:t>
            </a:r>
            <a:r>
              <a:rPr lang="sl-SI" dirty="0" err="1" smtClean="0"/>
              <a:t>aglio</a:t>
            </a:r>
            <a:r>
              <a:rPr lang="sl-SI" dirty="0" smtClean="0"/>
              <a:t>,</a:t>
            </a:r>
          </a:p>
          <a:p>
            <a:r>
              <a:rPr lang="sl-SI" dirty="0" smtClean="0"/>
              <a:t>1 o 2 </a:t>
            </a:r>
            <a:r>
              <a:rPr lang="sl-SI" dirty="0" err="1" smtClean="0"/>
              <a:t>peperoncini</a:t>
            </a:r>
            <a:r>
              <a:rPr lang="sl-SI" dirty="0" smtClean="0"/>
              <a:t> </a:t>
            </a:r>
            <a:r>
              <a:rPr lang="sl-SI" dirty="0" err="1" smtClean="0"/>
              <a:t>freschi</a:t>
            </a:r>
            <a:r>
              <a:rPr lang="sl-SI" dirty="0" smtClean="0"/>
              <a:t>,</a:t>
            </a:r>
          </a:p>
          <a:p>
            <a:r>
              <a:rPr lang="sl-SI" dirty="0" smtClean="0"/>
              <a:t>300 g </a:t>
            </a:r>
            <a:r>
              <a:rPr lang="sl-SI" dirty="0" err="1" smtClean="0"/>
              <a:t>di</a:t>
            </a:r>
            <a:r>
              <a:rPr lang="sl-SI" dirty="0" smtClean="0"/>
              <a:t> </a:t>
            </a:r>
            <a:r>
              <a:rPr lang="sl-SI" dirty="0" err="1" smtClean="0"/>
              <a:t>polpa</a:t>
            </a:r>
            <a:r>
              <a:rPr lang="sl-SI" dirty="0" smtClean="0"/>
              <a:t> </a:t>
            </a:r>
            <a:r>
              <a:rPr lang="sl-SI" dirty="0" err="1" smtClean="0"/>
              <a:t>di</a:t>
            </a:r>
            <a:r>
              <a:rPr lang="sl-SI" dirty="0" smtClean="0"/>
              <a:t> </a:t>
            </a:r>
            <a:r>
              <a:rPr lang="sl-SI" dirty="0" err="1" smtClean="0"/>
              <a:t>pomodoro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un</a:t>
            </a:r>
            <a:r>
              <a:rPr lang="sl-SI" dirty="0" smtClean="0"/>
              <a:t> po’ </a:t>
            </a:r>
            <a:r>
              <a:rPr lang="sl-SI" dirty="0" err="1" smtClean="0"/>
              <a:t>di</a:t>
            </a:r>
            <a:r>
              <a:rPr lang="sl-SI" dirty="0" smtClean="0"/>
              <a:t> </a:t>
            </a:r>
            <a:r>
              <a:rPr lang="sl-SI" dirty="0" err="1" smtClean="0"/>
              <a:t>prezzemolo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un</a:t>
            </a:r>
            <a:r>
              <a:rPr lang="sl-SI" dirty="0" smtClean="0"/>
              <a:t> po’ </a:t>
            </a:r>
            <a:r>
              <a:rPr lang="sl-SI" dirty="0" err="1" smtClean="0"/>
              <a:t>di</a:t>
            </a:r>
            <a:r>
              <a:rPr lang="sl-SI" dirty="0" smtClean="0"/>
              <a:t> </a:t>
            </a:r>
            <a:r>
              <a:rPr lang="sl-SI" dirty="0" err="1" smtClean="0"/>
              <a:t>pecorino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sale</a:t>
            </a:r>
            <a:r>
              <a:rPr lang="sl-SI" dirty="0" smtClean="0"/>
              <a:t> q.b. </a:t>
            </a:r>
          </a:p>
        </p:txBody>
      </p:sp>
      <p:pic>
        <p:nvPicPr>
          <p:cNvPr id="5122" name="Picture 2" descr="Olio Extravergine di Oliva Biologico | Colle di Bordoch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96752"/>
            <a:ext cx="702593" cy="1474292"/>
          </a:xfrm>
          <a:prstGeom prst="rect">
            <a:avLst/>
          </a:prstGeom>
          <a:noFill/>
        </p:spPr>
      </p:pic>
      <p:pic>
        <p:nvPicPr>
          <p:cNvPr id="5" name="Slika 4" descr="Penne - Wikipe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864096" cy="65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Spicchio d'aglio - Agli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20888"/>
            <a:ext cx="105849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Peperoncino piccante – iFruit.It - Il miglior delivery di frutta e verdur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140968"/>
            <a:ext cx="144016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POLPA DI POMODORO FRESCO - Un cuoco a fuoc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933056"/>
            <a:ext cx="615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PREZZEMOLO fresco (vaschetta) - In Punta di Forchett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149080"/>
            <a:ext cx="16103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Pecorino Fiore Sardo DOP Formaggio di Gavoi | Acquist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581128"/>
            <a:ext cx="82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Cosa succede a chi usa troppo sale? Incredibile, ecco la risposta che  sorprende tutti! - Puglia24News.it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373216"/>
            <a:ext cx="1065831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Utensili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un</a:t>
            </a:r>
            <a:r>
              <a:rPr lang="sl-SI" dirty="0" smtClean="0"/>
              <a:t> </a:t>
            </a:r>
            <a:r>
              <a:rPr lang="sl-SI" dirty="0" err="1" smtClean="0"/>
              <a:t>tagliere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un</a:t>
            </a:r>
            <a:r>
              <a:rPr lang="sl-SI" dirty="0" smtClean="0"/>
              <a:t> </a:t>
            </a:r>
            <a:r>
              <a:rPr lang="sl-SI" dirty="0" err="1" smtClean="0"/>
              <a:t>coltello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una</a:t>
            </a:r>
            <a:r>
              <a:rPr lang="sl-SI" dirty="0" smtClean="0"/>
              <a:t> </a:t>
            </a:r>
            <a:r>
              <a:rPr lang="sl-SI" dirty="0" err="1" smtClean="0"/>
              <a:t>padella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un</a:t>
            </a:r>
            <a:r>
              <a:rPr lang="sl-SI" dirty="0" smtClean="0"/>
              <a:t> </a:t>
            </a:r>
            <a:r>
              <a:rPr lang="sl-SI" dirty="0" err="1" smtClean="0"/>
              <a:t>cucchiaio</a:t>
            </a:r>
            <a:r>
              <a:rPr lang="sl-SI" dirty="0" smtClean="0"/>
              <a:t> </a:t>
            </a:r>
            <a:r>
              <a:rPr lang="sl-SI" dirty="0" err="1" smtClean="0"/>
              <a:t>di</a:t>
            </a:r>
            <a:r>
              <a:rPr lang="sl-SI" dirty="0" smtClean="0"/>
              <a:t> </a:t>
            </a:r>
            <a:r>
              <a:rPr lang="sl-SI" dirty="0" err="1" smtClean="0"/>
              <a:t>legno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una</a:t>
            </a:r>
            <a:r>
              <a:rPr lang="sl-SI" dirty="0" smtClean="0"/>
              <a:t> </a:t>
            </a:r>
            <a:r>
              <a:rPr lang="sl-SI" dirty="0" err="1" smtClean="0"/>
              <a:t>pentola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uno</a:t>
            </a:r>
            <a:r>
              <a:rPr lang="sl-SI" dirty="0" smtClean="0"/>
              <a:t> </a:t>
            </a:r>
            <a:r>
              <a:rPr lang="sl-SI" dirty="0" err="1" smtClean="0"/>
              <a:t>scolapasta</a:t>
            </a:r>
            <a:r>
              <a:rPr lang="sl-SI" dirty="0" smtClean="0"/>
              <a:t>,</a:t>
            </a:r>
          </a:p>
          <a:p>
            <a:r>
              <a:rPr lang="sl-SI" dirty="0" err="1" smtClean="0"/>
              <a:t>una</a:t>
            </a:r>
            <a:r>
              <a:rPr lang="sl-SI" dirty="0" smtClean="0"/>
              <a:t> </a:t>
            </a:r>
            <a:r>
              <a:rPr lang="sl-SI" dirty="0" err="1" smtClean="0"/>
              <a:t>grattugia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 descr="Tagliere da Portata in Bambù con manico - Eurofid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96752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COLTELLO CUCINA PROFESSIONALE 25 CM PINTINO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1008112" cy="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Accademia Mugnano | Linea Cuore di Pietra | Padella Antiaderente ed  Antigraffio | Antiaderente ed Antigraffio | cm.30: Amazon.it: Casa e cucin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92896"/>
            <a:ext cx="1441450" cy="7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Cucchiaio di Legno per Cucina di Biodora - Macrolibrarsi.i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12976"/>
            <a:ext cx="1308100" cy="70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melianda ma-19000 in Acciaio a induzione pentola 15 Litri (pentola con  Coperchio in Vetro, Grande pentola, 30 x 23 cm, Vapore Fori): Amazon.it:  Casa e cucin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645024"/>
            <a:ext cx="111717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Arga - Scolapasta in Acciaio Inox con Maniglie e Base di Supporto - Ø 28  cm: Amazon.it: Casa e cucin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365104"/>
            <a:ext cx="1656184" cy="10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Grattugia inox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157192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dirty="0" err="1" smtClean="0"/>
              <a:t>Procedimento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err="1" smtClean="0"/>
              <a:t>prepariamo</a:t>
            </a:r>
            <a:r>
              <a:rPr lang="sl-SI" dirty="0" smtClean="0"/>
              <a:t> </a:t>
            </a:r>
            <a:r>
              <a:rPr lang="sl-SI" dirty="0" err="1" smtClean="0"/>
              <a:t>il</a:t>
            </a:r>
            <a:r>
              <a:rPr lang="sl-SI" dirty="0" smtClean="0"/>
              <a:t> </a:t>
            </a:r>
            <a:r>
              <a:rPr lang="sl-SI" dirty="0" err="1" smtClean="0"/>
              <a:t>sugo</a:t>
            </a:r>
            <a:r>
              <a:rPr lang="sl-SI" dirty="0" smtClean="0"/>
              <a:t>: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mettere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tagliare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rosolare</a:t>
            </a:r>
            <a:endParaRPr lang="sl-SI" dirty="0" smtClean="0"/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aggiungere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mescolare</a:t>
            </a:r>
            <a:r>
              <a:rPr lang="sl-SI" dirty="0" smtClean="0"/>
              <a:t> e </a:t>
            </a:r>
            <a:r>
              <a:rPr lang="sl-SI" dirty="0" err="1" smtClean="0"/>
              <a:t>cuocere</a:t>
            </a:r>
            <a:r>
              <a:rPr lang="sl-SI" dirty="0" smtClean="0"/>
              <a:t>.</a:t>
            </a:r>
          </a:p>
          <a:p>
            <a:pPr marL="514350" indent="-514350">
              <a:buNone/>
            </a:pPr>
            <a:endParaRPr lang="sl-SI" dirty="0"/>
          </a:p>
        </p:txBody>
      </p:sp>
      <p:pic>
        <p:nvPicPr>
          <p:cNvPr id="4" name="Slika 3" descr="Gamberi saltati in padella di ferro - Laboratorio Cingol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8760"/>
            <a:ext cx="2032000" cy="135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Pulire e Tagliare L'Aglio | cucinare.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1473193" cy="107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ome fare gli spaghetti con pomodoro fresco e basilico | Ricette di Cucin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05064"/>
            <a:ext cx="1656184" cy="117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Salsa di Pomodoro per la Pizza | Ricette | Food Network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373216"/>
            <a:ext cx="1772356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Spaghetti aglio olio e peperoncino - La ricetta di Gnam Gna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73016"/>
            <a:ext cx="1656184" cy="90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sl-SI" dirty="0" err="1" smtClean="0"/>
              <a:t>prepariamo</a:t>
            </a:r>
            <a:r>
              <a:rPr lang="sl-SI" dirty="0" smtClean="0"/>
              <a:t> la pasta: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riempire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salare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bollire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buttare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cuocere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sl-SI" dirty="0" err="1" smtClean="0"/>
              <a:t>scolare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 descr="Donna / Cucina | RF clip 608-011-775 in 4K | Framepool Stock Foot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08720"/>
            <a:ext cx="2107024" cy="111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10 trucchi per salare al punto giusto - Tecniche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1368152" cy="9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Butta la pasta stock image. Image of pasta, water, fire - 8622684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84984"/>
            <a:ext cx="1524000" cy="112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Cuocere la pasta in acqua fredda | &quot;Super buona in questo modo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149080"/>
            <a:ext cx="1340485" cy="8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Come bollire i cibi | Guida | Consigli | Errori | Video | PianetaDonna.i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924944"/>
            <a:ext cx="1394488" cy="9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Non scolare la pasta nel lavandino!&quot;: ecco cosa accade se... - Giornal.it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373216"/>
            <a:ext cx="1543050" cy="9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sl-SI" dirty="0" err="1" smtClean="0"/>
              <a:t>unire</a:t>
            </a:r>
            <a:r>
              <a:rPr lang="sl-SI" dirty="0" smtClean="0"/>
              <a:t> le </a:t>
            </a:r>
            <a:r>
              <a:rPr lang="sl-SI" dirty="0" err="1" smtClean="0"/>
              <a:t>penne</a:t>
            </a:r>
            <a:r>
              <a:rPr lang="sl-SI" dirty="0" smtClean="0"/>
              <a:t> con </a:t>
            </a:r>
            <a:r>
              <a:rPr lang="sl-SI" dirty="0" err="1" smtClean="0"/>
              <a:t>il</a:t>
            </a:r>
            <a:r>
              <a:rPr lang="sl-SI" dirty="0" smtClean="0"/>
              <a:t> </a:t>
            </a:r>
            <a:r>
              <a:rPr lang="sl-SI" dirty="0" err="1" smtClean="0"/>
              <a:t>sugo</a:t>
            </a:r>
            <a:r>
              <a:rPr lang="sl-SI" dirty="0" smtClean="0"/>
              <a:t>:</a:t>
            </a:r>
          </a:p>
          <a:p>
            <a:pPr marL="514350" indent="-514350">
              <a:lnSpc>
                <a:spcPct val="200000"/>
              </a:lnSpc>
            </a:pPr>
            <a:r>
              <a:rPr lang="sl-SI" dirty="0" err="1" smtClean="0"/>
              <a:t>mescolare</a:t>
            </a:r>
            <a:r>
              <a:rPr lang="sl-SI" dirty="0" smtClean="0"/>
              <a:t> e </a:t>
            </a:r>
            <a:r>
              <a:rPr lang="sl-SI" dirty="0" err="1" smtClean="0"/>
              <a:t>amalgamare</a:t>
            </a:r>
            <a:r>
              <a:rPr lang="sl-SI" dirty="0" smtClean="0"/>
              <a:t>,</a:t>
            </a:r>
          </a:p>
          <a:p>
            <a:pPr marL="514350" indent="-514350">
              <a:lnSpc>
                <a:spcPct val="200000"/>
              </a:lnSpc>
            </a:pPr>
            <a:r>
              <a:rPr lang="sl-SI" dirty="0" err="1" smtClean="0"/>
              <a:t>cospargere</a:t>
            </a:r>
            <a:r>
              <a:rPr lang="sl-SI" dirty="0" smtClean="0"/>
              <a:t>.</a:t>
            </a:r>
          </a:p>
          <a:p>
            <a:pPr marL="514350" indent="-514350">
              <a:buNone/>
            </a:pPr>
            <a:endParaRPr lang="sl-SI" dirty="0"/>
          </a:p>
          <a:p>
            <a:pPr marL="514350" indent="-514350">
              <a:buNone/>
            </a:pPr>
            <a:r>
              <a:rPr lang="sl-SI" dirty="0" err="1" smtClean="0"/>
              <a:t>Buon</a:t>
            </a:r>
            <a:r>
              <a:rPr lang="sl-SI" dirty="0" smtClean="0"/>
              <a:t> </a:t>
            </a:r>
            <a:r>
              <a:rPr lang="sl-SI" dirty="0" err="1" smtClean="0"/>
              <a:t>appetito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 descr="Spaghetti pomodoro e tartufo | Donnepasticc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76872"/>
            <a:ext cx="15811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Foto Gratis | Formaggio a cospargere di pasta fresca a man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2197735" cy="14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122</Words>
  <Application>Microsoft Office PowerPoint</Application>
  <PresentationFormat>Diaprojekcija na zaslonu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PENNE ALL’ARRABBIATA</vt:lpstr>
      <vt:lpstr>Ingredienti per 4 persone</vt:lpstr>
      <vt:lpstr>Utensili</vt:lpstr>
      <vt:lpstr>Procedimento</vt:lpstr>
      <vt:lpstr>Diapozitiv 5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PENNE ALL’ARRABBIATA</dc:title>
  <dc:creator>Neda</dc:creator>
  <cp:lastModifiedBy>Neda</cp:lastModifiedBy>
  <cp:revision>37</cp:revision>
  <dcterms:created xsi:type="dcterms:W3CDTF">2020-10-14T15:27:02Z</dcterms:created>
  <dcterms:modified xsi:type="dcterms:W3CDTF">2020-10-14T16:33:06Z</dcterms:modified>
</cp:coreProperties>
</file>