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383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317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117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9168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436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302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5378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726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515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1829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529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B0FE6-11ED-490F-96D9-852428026CAA}" type="datetimeFigureOut">
              <a:rPr lang="sl-SI" smtClean="0"/>
              <a:t>14. 05. 2021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BE5D4-EF45-4455-BD06-CB4C95001F2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955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ODZIVI NA OKUPACIJO SLOVENIJE V ČASU 2. SVETOVNE VOJNE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124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1) NARODNI SVET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48657"/>
          </a:xfrm>
        </p:spPr>
        <p:txBody>
          <a:bodyPr>
            <a:noAutofit/>
          </a:bodyPr>
          <a:lstStyle/>
          <a:p>
            <a:r>
              <a:rPr lang="sl-SI" sz="3600" dirty="0" smtClean="0"/>
              <a:t>Vodil ga je dr. Marko Natlačen.</a:t>
            </a:r>
          </a:p>
          <a:p>
            <a:r>
              <a:rPr lang="sl-SI" sz="3600" dirty="0" smtClean="0"/>
              <a:t>Na kratko so prevzeli oblast leta 1941 ob nemškem napadu.</a:t>
            </a:r>
          </a:p>
          <a:p>
            <a:r>
              <a:rPr lang="sl-SI" sz="3600" dirty="0" smtClean="0"/>
              <a:t>Hoteli so, da bi CELOTNO SLOVENIJO OKUPIRALA NEMČIJA. </a:t>
            </a:r>
          </a:p>
          <a:p>
            <a:r>
              <a:rPr lang="sl-SI" sz="3600" dirty="0" smtClean="0"/>
              <a:t>Nemci tega seveda niso hoteli.</a:t>
            </a:r>
          </a:p>
          <a:p>
            <a:r>
              <a:rPr lang="sl-SI" sz="3600" dirty="0" smtClean="0"/>
              <a:t>Narodni svet nima druge izbire, kot da pristane na okupacijo s strani treh okupatorjev (NEM; ITA; MADŽ).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5344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2) ITALIJANSKA OKUPACIJA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Ljubljana je maja 1941 priključena h Kraljevini Italiji.</a:t>
            </a:r>
          </a:p>
          <a:p>
            <a:r>
              <a:rPr lang="sl-SI" sz="3600" dirty="0" smtClean="0"/>
              <a:t>Narodni svet je ukinjen, so pa Italijani skupaj s Slovenci sestavili POSVETOVALNO TELO (KONZULTA).</a:t>
            </a:r>
          </a:p>
          <a:p>
            <a:r>
              <a:rPr lang="sl-SI" sz="3600" dirty="0" smtClean="0"/>
              <a:t>Ta deluje do leta 1941, saj iz nje izstopijo slovenski politiki, ki v njej prepoznajo značilnosti KOLABORACIJE.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86354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3) POLITIKA ČAKANJA – LONDONSKE TOČKE	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63102"/>
          </a:xfrm>
        </p:spPr>
        <p:txBody>
          <a:bodyPr>
            <a:normAutofit/>
          </a:bodyPr>
          <a:lstStyle/>
          <a:p>
            <a:r>
              <a:rPr lang="sl-SI" sz="3200" dirty="0" smtClean="0"/>
              <a:t>Določeni politiki so menili, da je oboroženi upor že v naprej obsojen na propad.</a:t>
            </a:r>
          </a:p>
          <a:p>
            <a:r>
              <a:rPr lang="sl-SI" sz="3200" dirty="0" smtClean="0"/>
              <a:t>Zato so predstavniki KATOLIŠKE IN LIBERALNE POLITIČNE STRUJE spisali LONDONSKE TOČKE o povojni ureditvi JUGOSLOVANSKE DRŽAVE in SLOVENIJE v njej. </a:t>
            </a:r>
          </a:p>
          <a:p>
            <a:r>
              <a:rPr lang="sl-SI" sz="3200" dirty="0" smtClean="0"/>
              <a:t>Hoteli so DEMOKRATIČNO, FEDERATIVNO UREJENO JUGOSLAVIJO. V njej bi bila ENAKOPRAVNA, NARODNOSTNA, GOSPODARSKO ZAOKROŽENA SLOVENIJA.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46787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28180"/>
            <a:ext cx="10515600" cy="1325563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4) OSVOBODILNA FRONTA (OF) 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973406"/>
            <a:ext cx="10515600" cy="4351338"/>
          </a:xfrm>
        </p:spPr>
        <p:txBody>
          <a:bodyPr>
            <a:normAutofit/>
          </a:bodyPr>
          <a:lstStyle/>
          <a:p>
            <a:r>
              <a:rPr lang="sl-SI" sz="3200" dirty="0" smtClean="0"/>
              <a:t>Zagovarjali so OBOROŽEN UPOR PROTI OKUPATORJU, osvoboditev ljudstva, uvedbo pravičnejšega družbenega sistema.</a:t>
            </a:r>
          </a:p>
          <a:p>
            <a:r>
              <a:rPr lang="sl-SI" sz="3200" dirty="0" smtClean="0"/>
              <a:t>OF so ustanovili KOMUNISTI – 26. 4. 1941.</a:t>
            </a:r>
          </a:p>
          <a:p>
            <a:r>
              <a:rPr lang="sl-SI" sz="3200" dirty="0" smtClean="0"/>
              <a:t>Upor so začeli po napadu na Sovjetsko zvezo (22. 6. 1941).</a:t>
            </a:r>
          </a:p>
          <a:p>
            <a:r>
              <a:rPr lang="sl-SI" sz="3200" dirty="0" smtClean="0"/>
              <a:t>Poleti so začele nastajati prve PARTIZANSKE ČETE, imele pa so izkušnje iz časa bojevanja v ŠPANSKI DRŽAVLJANSKI VOJNI (1936-1939) ter iz 20 let delovanja v ilegali.</a:t>
            </a:r>
          </a:p>
        </p:txBody>
      </p:sp>
    </p:spTree>
    <p:extLst>
      <p:ext uri="{BB962C8B-B14F-4D97-AF65-F5344CB8AC3E}">
        <p14:creationId xmlns:p14="http://schemas.microsoft.com/office/powerpoint/2010/main" val="375154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67509" y="375516"/>
            <a:ext cx="10515600" cy="6283902"/>
          </a:xfrm>
        </p:spPr>
        <p:txBody>
          <a:bodyPr>
            <a:normAutofit/>
          </a:bodyPr>
          <a:lstStyle/>
          <a:p>
            <a:r>
              <a:rPr lang="sl-SI" sz="3200" dirty="0" smtClean="0"/>
              <a:t>V OF je edina politična stranka bila KOMUNISTIČNA STRANKA, ki jo je vodil JOSIP BROZ – TITO.</a:t>
            </a:r>
          </a:p>
          <a:p>
            <a:r>
              <a:rPr lang="sl-SI" sz="3200" dirty="0" smtClean="0"/>
              <a:t>Komunisti so NADZOROVALI PROPAGANDO, VOJSKO in VARNOSTNO-OBVEŠČEVALNO SLUŽBO.</a:t>
            </a:r>
          </a:p>
          <a:p>
            <a:r>
              <a:rPr lang="sl-SI" sz="3200" dirty="0" smtClean="0"/>
              <a:t>Nastopila pa je tudi proti POLITIČNIM STRANKAM predvojne Jugoslavije in proti vladi, ki je leta 1941 ob nemškem napadu pobegnila v London.</a:t>
            </a:r>
          </a:p>
          <a:p>
            <a:r>
              <a:rPr lang="sl-SI" sz="3200" dirty="0" smtClean="0"/>
              <a:t>Po vojni so načrtovali prevzem oblasti in socialistično revolucijo.</a:t>
            </a:r>
          </a:p>
          <a:p>
            <a:r>
              <a:rPr lang="sl-SI" sz="3200" dirty="0" smtClean="0"/>
              <a:t>Vodilna vloga komunistične stranke v OF je </a:t>
            </a:r>
            <a:r>
              <a:rPr lang="sl-SI" sz="3200" smtClean="0"/>
              <a:t>bila sprejeta leta 1943 z DOLOMITSKO IZJAVO.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737307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341</Words>
  <Application>Microsoft Office PowerPoint</Application>
  <PresentationFormat>Širokozaslonsko</PresentationFormat>
  <Paragraphs>25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ODZIVI NA OKUPACIJO SLOVENIJE V ČASU 2. SVETOVNE VOJNE</vt:lpstr>
      <vt:lpstr>1) NARODNI SVET</vt:lpstr>
      <vt:lpstr>2) ITALIJANSKA OKUPACIJA</vt:lpstr>
      <vt:lpstr>3) POLITIKA ČAKANJA – LONDONSKE TOČKE </vt:lpstr>
      <vt:lpstr>4) OSVOBODILNA FRONTA (OF) 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ODZIVI NA OKUPACIJO SLOVENIJE V ČASU 2. SVETOVNE VOJNE</dc:title>
  <dc:creator>Gost</dc:creator>
  <cp:lastModifiedBy>Gost</cp:lastModifiedBy>
  <cp:revision>2</cp:revision>
  <dcterms:created xsi:type="dcterms:W3CDTF">2021-05-14T07:32:35Z</dcterms:created>
  <dcterms:modified xsi:type="dcterms:W3CDTF">2021-05-14T07:45:13Z</dcterms:modified>
</cp:coreProperties>
</file>