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2A55-2421-48DC-B4B1-79808AA38FC6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9425-3A43-44FF-BE40-AE1A6693003A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591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2A55-2421-48DC-B4B1-79808AA38FC6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9425-3A43-44FF-BE40-AE1A669300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5443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2A55-2421-48DC-B4B1-79808AA38FC6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9425-3A43-44FF-BE40-AE1A669300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8507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2A55-2421-48DC-B4B1-79808AA38FC6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9425-3A43-44FF-BE40-AE1A669300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9689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2A55-2421-48DC-B4B1-79808AA38FC6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9425-3A43-44FF-BE40-AE1A6693003A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414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2A55-2421-48DC-B4B1-79808AA38FC6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9425-3A43-44FF-BE40-AE1A669300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69127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2A55-2421-48DC-B4B1-79808AA38FC6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9425-3A43-44FF-BE40-AE1A669300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89279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2A55-2421-48DC-B4B1-79808AA38FC6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9425-3A43-44FF-BE40-AE1A669300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1697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2A55-2421-48DC-B4B1-79808AA38FC6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9425-3A43-44FF-BE40-AE1A669300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987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B192A55-2421-48DC-B4B1-79808AA38FC6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1F9425-3A43-44FF-BE40-AE1A669300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17091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2A55-2421-48DC-B4B1-79808AA38FC6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9425-3A43-44FF-BE40-AE1A669300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369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B192A55-2421-48DC-B4B1-79808AA38FC6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71F9425-3A43-44FF-BE40-AE1A6693003A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02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Endotermne in eksotermne reakcije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Jan Senekovič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873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16" y="615860"/>
            <a:ext cx="4717324" cy="299613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156" y="836024"/>
            <a:ext cx="4587344" cy="291206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516" y="3748088"/>
            <a:ext cx="3006090" cy="2811731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8834" y="3612539"/>
            <a:ext cx="2633987" cy="308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3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Kemijska reakcija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Spremeni snov</a:t>
            </a:r>
          </a:p>
          <a:p>
            <a:r>
              <a:rPr lang="sl-SI" dirty="0" smtClean="0"/>
              <a:t>Porablja/sprošča energija</a:t>
            </a:r>
          </a:p>
          <a:p>
            <a:endParaRPr lang="sl-SI" dirty="0"/>
          </a:p>
          <a:p>
            <a:r>
              <a:rPr lang="sl-SI" dirty="0" smtClean="0"/>
              <a:t>Avto in bencin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001294"/>
            <a:ext cx="4008120" cy="267542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764" y="2790614"/>
            <a:ext cx="5820591" cy="38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2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Energija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Energija – zmožnost za opravljanje dela</a:t>
            </a:r>
          </a:p>
          <a:p>
            <a:r>
              <a:rPr lang="sl-SI" dirty="0" smtClean="0"/>
              <a:t>Telo – hrana</a:t>
            </a:r>
          </a:p>
          <a:p>
            <a:r>
              <a:rPr lang="sl-SI" dirty="0" smtClean="0"/>
              <a:t>Različne oblike </a:t>
            </a:r>
          </a:p>
          <a:p>
            <a:r>
              <a:rPr lang="sl-SI" dirty="0" smtClean="0"/>
              <a:t>Energija - spreminja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" y="4041060"/>
            <a:ext cx="3172097" cy="237601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092" y="2867548"/>
            <a:ext cx="3202577" cy="354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8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Temperatura pri kemijski reakciji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Zniža/poviša</a:t>
            </a:r>
          </a:p>
          <a:p>
            <a:r>
              <a:rPr lang="sl-SI" dirty="0" smtClean="0"/>
              <a:t>Poviša – energija sprosti v okolje</a:t>
            </a:r>
          </a:p>
          <a:p>
            <a:r>
              <a:rPr lang="sl-SI" dirty="0" smtClean="0"/>
              <a:t>Zniža – za potek potrebno dovajati energijo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217" y="3751081"/>
            <a:ext cx="4948646" cy="287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3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Endotermni procesi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Toploto dovajati</a:t>
            </a:r>
          </a:p>
          <a:p>
            <a:r>
              <a:rPr lang="sl-SI" dirty="0" smtClean="0"/>
              <a:t>Temperatura okolice – zniža</a:t>
            </a:r>
          </a:p>
          <a:p>
            <a:r>
              <a:rPr lang="sl-SI" dirty="0" smtClean="0"/>
              <a:t>Višja energija</a:t>
            </a:r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720628"/>
            <a:ext cx="3459480" cy="259127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646" y="2313245"/>
            <a:ext cx="3172710" cy="393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9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Eksotermni procesi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Toplota se sprošča</a:t>
            </a:r>
          </a:p>
          <a:p>
            <a:r>
              <a:rPr lang="sl-SI" dirty="0" smtClean="0"/>
              <a:t>Okolica – segreva</a:t>
            </a:r>
          </a:p>
          <a:p>
            <a:r>
              <a:rPr lang="sl-SI" dirty="0" smtClean="0"/>
              <a:t>Nižja energija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40608"/>
            <a:ext cx="6281057" cy="351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3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Primeri reakcij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Eksotermna</a:t>
            </a:r>
          </a:p>
          <a:p>
            <a:pPr marL="0" indent="0">
              <a:buNone/>
            </a:pPr>
            <a:r>
              <a:rPr lang="sl-SI" dirty="0"/>
              <a:t>Mg + HCl                    </a:t>
            </a:r>
            <a:r>
              <a:rPr lang="sl-SI" dirty="0" smtClean="0"/>
              <a:t>                </a:t>
            </a:r>
            <a:r>
              <a:rPr lang="sl-SI" dirty="0"/>
              <a:t>MgCl</a:t>
            </a:r>
            <a:r>
              <a:rPr lang="sl-SI" sz="1600" dirty="0"/>
              <a:t>2</a:t>
            </a:r>
            <a:r>
              <a:rPr lang="sl-SI" dirty="0"/>
              <a:t> + H</a:t>
            </a:r>
            <a:r>
              <a:rPr lang="sl-SI" sz="1600" dirty="0"/>
              <a:t>2</a:t>
            </a:r>
            <a:r>
              <a:rPr lang="sl-SI" sz="1800" dirty="0"/>
              <a:t> </a:t>
            </a:r>
            <a:r>
              <a:rPr lang="sl-SI" dirty="0"/>
              <a:t>    (enačba je neurejena!)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Endotermna</a:t>
            </a:r>
          </a:p>
          <a:p>
            <a:pPr marL="0" indent="0">
              <a:buNone/>
            </a:pPr>
            <a:r>
              <a:rPr lang="sl-SI" dirty="0" smtClean="0"/>
              <a:t>N</a:t>
            </a:r>
            <a:r>
              <a:rPr lang="sl-SI" sz="1400" dirty="0" smtClean="0"/>
              <a:t>2</a:t>
            </a:r>
            <a:r>
              <a:rPr lang="sl-SI" dirty="0" smtClean="0"/>
              <a:t> + O</a:t>
            </a:r>
            <a:r>
              <a:rPr lang="sl-SI" sz="1400" dirty="0" smtClean="0"/>
              <a:t>2</a:t>
            </a:r>
            <a:r>
              <a:rPr lang="sl-SI" sz="1800" dirty="0" smtClean="0"/>
              <a:t>  </a:t>
            </a:r>
            <a:r>
              <a:rPr lang="sl-SI" dirty="0" smtClean="0"/>
              <a:t>                    NO    (enačba je neurejena!)</a:t>
            </a: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cxnSp>
        <p:nvCxnSpPr>
          <p:cNvPr id="7" name="Raven puščični povezovalnik 6"/>
          <p:cNvCxnSpPr/>
          <p:nvPr/>
        </p:nvCxnSpPr>
        <p:spPr>
          <a:xfrm>
            <a:off x="2534194" y="2455817"/>
            <a:ext cx="10972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Raven puščični povezovalnik 7"/>
          <p:cNvCxnSpPr/>
          <p:nvPr/>
        </p:nvCxnSpPr>
        <p:spPr>
          <a:xfrm>
            <a:off x="1985554" y="4254138"/>
            <a:ext cx="10972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12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Energijski diagram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Spreminjanje energije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953" y="2827390"/>
            <a:ext cx="4700453" cy="341602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422" y="2893844"/>
            <a:ext cx="4670719" cy="334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0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37B9AC04E88AB479A63DF96A40ED52E" ma:contentTypeVersion="0" ma:contentTypeDescription="Ustvari nov dokument." ma:contentTypeScope="" ma:versionID="b6a02c72ea113c18c5131d54d99b28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fe818e0d49b97434f34ae21df0856e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595BAA9-C88D-4B70-961D-ADF7FBF7D360}"/>
</file>

<file path=customXml/itemProps2.xml><?xml version="1.0" encoding="utf-8"?>
<ds:datastoreItem xmlns:ds="http://schemas.openxmlformats.org/officeDocument/2006/customXml" ds:itemID="{FF0B1DD1-D1C4-45D4-A3D4-07D81EBDA710}"/>
</file>

<file path=customXml/itemProps3.xml><?xml version="1.0" encoding="utf-8"?>
<ds:datastoreItem xmlns:ds="http://schemas.openxmlformats.org/officeDocument/2006/customXml" ds:itemID="{ED4258EC-6C38-430E-9631-4093A39ED608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71</TotalTime>
  <Words>96</Words>
  <Application>Microsoft Office PowerPoint</Application>
  <PresentationFormat>Širokozaslonsko</PresentationFormat>
  <Paragraphs>34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2" baseType="lpstr">
      <vt:lpstr>Calibri</vt:lpstr>
      <vt:lpstr>Calibri Light</vt:lpstr>
      <vt:lpstr>Retrospektiva</vt:lpstr>
      <vt:lpstr>Endotermne in eksotermne reakcije</vt:lpstr>
      <vt:lpstr>PowerPointova predstavitev</vt:lpstr>
      <vt:lpstr>Kemijska reakcija</vt:lpstr>
      <vt:lpstr>Energija</vt:lpstr>
      <vt:lpstr>Temperatura pri kemijski reakciji</vt:lpstr>
      <vt:lpstr>Endotermni procesi</vt:lpstr>
      <vt:lpstr>Eksotermni procesi</vt:lpstr>
      <vt:lpstr>Primeri reakcij </vt:lpstr>
      <vt:lpstr>Energijski diagram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Endotermne in eksotermne živali</dc:title>
  <dc:creator>HP</dc:creator>
  <cp:lastModifiedBy>Jan Senekovič</cp:lastModifiedBy>
  <cp:revision>10</cp:revision>
  <dcterms:created xsi:type="dcterms:W3CDTF">2018-11-03T09:19:40Z</dcterms:created>
  <dcterms:modified xsi:type="dcterms:W3CDTF">2020-04-06T06:51:13Z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0x010100737B9AC04E88AB479A63DF96A40ED52E</vt:lpwstr>
  </property>
</Properties>
</file>