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etel slog 1 – poudare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DD2E3A-29AF-48C1-AC1B-1AD576E42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48FFDB4-87E5-4E0F-AF10-67A43A081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B4E3D0-F7D0-41BA-8ADE-0CC152EE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4BF863-24D9-4282-BEE9-9559B6F8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4350D68-9932-4810-90A0-1C836301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14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39647-1C9F-4918-AE96-5B51F13D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0C0A1E3-DA05-4DCE-8B24-8A34CBF9C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797A0D-82A2-4E32-A1A5-946E5816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71392E-FFC5-4CE1-BDC8-E136E773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6C53D95-D434-45B9-9BA7-87912DC9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4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A26D947-EFBA-4E0D-82FD-066784B55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71DF759-6234-4D9A-9930-13825FC64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D6C87D-AC78-4DC6-88B5-B668E670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9FD80BE-588B-4240-B2B6-B57912B9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53156F1-04F1-439E-80D9-0AC08505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20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9FA172-F758-4CD2-8162-6CAED1FE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A352D9-FBE1-476C-B150-275FA13BC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E03992-0F36-4A43-8C23-62108E3D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C43FF85-5054-48F9-9FAA-E46CB35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0AAA351-491D-4C8B-BC57-0FC608F8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32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60F98B-1DBF-4A70-BC99-139AA40F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030CD90-2FB7-4EA4-8D28-D26B298FC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1AB622-C678-4F9F-888E-BB57A1C3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DFF3FD-1E70-47A4-8641-AE3DF57A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6C967B-1D1E-41DB-833E-EB502281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748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6B655-2C2A-4324-B8D5-6D38EB7C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A70E00-EF99-4A5A-94EA-CAFBF5528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E532D0E-0F1F-4635-AC8D-CE7F918E9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2742FFF-5909-48C1-AF7B-8E8E6327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940EF82-B1A1-46B6-9514-98E060BB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8A72032-E944-4DE6-A7EF-1F2A251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36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16D3D8-CDA6-4203-997E-1E380F8C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AA8818C-2B6D-476C-AB9B-93ED922F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1873142-460A-4673-978D-DB0E84919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D9B2195-BA0D-427B-A0ED-8C6722D94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C4B9AD7-2212-4FA3-9C47-2CF40BA95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EFA85CE-2F5A-4536-B44D-3CD0C989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CC883E5-51C9-428D-B199-2791C79F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BDF2BA2-E197-4080-B349-9CC34003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342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463F8C-F270-493A-8B4E-BB848D7F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5999F32-441A-4F45-AB6B-FEB3022A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29A2D59-58AD-4EC3-9147-2CA551D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7617749-DAAF-48F9-85D9-54493313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41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00A19D8-835B-4347-9E13-AD021EE7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68A0C6F-81B3-47DB-9D24-EAA86D03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6386A83-D264-49EA-8CF9-53E59A76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497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369C9B-B162-4FA2-92E0-1E631D54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39E1E5-232E-4F68-8737-694109E6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73706D4-4709-4D21-8831-1072FAF26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7712DB5-4A46-4499-A71B-9B76B785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74288DE-DBEB-4FF4-B6AB-CF9486F2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3B43524-8663-4E0A-A9C4-0795E001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805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08F66F-0FF4-476F-A074-8FF13C8F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56EBC77-ADF9-40C3-B485-A5B359174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86B78C2-A9AE-455F-B4AC-9A09F7E80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E742D68-A943-4988-A2F4-FE5358A8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0076AB1-C85F-4AB7-A3AA-76C7855F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1A93F9F-33AA-4702-A662-76325073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55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BBB9978-4DB6-4B48-9610-2850FBCC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41C37F4-1408-4AEB-8395-EA117F04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9256ADF-3CD7-41C3-9431-F7891F278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04D2-055D-46F2-8BF5-F8B5FBA9D628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8E73B2C-98CA-4EB0-AE38-668F0E8CB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0A8148-1C95-4A54-ACF8-EE416B92C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A6A61-95EC-47DB-BB7A-049934254F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724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12025A-A073-4BC4-BDA0-BC1984CBD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162"/>
            <a:ext cx="9144000" cy="1717675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MIKROSKOP IN MIKROSKOPIRANJE</a:t>
            </a:r>
          </a:p>
        </p:txBody>
      </p:sp>
    </p:spTree>
    <p:extLst>
      <p:ext uri="{BB962C8B-B14F-4D97-AF65-F5344CB8AC3E}">
        <p14:creationId xmlns:p14="http://schemas.microsoft.com/office/powerpoint/2010/main" val="19540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D14B91-0831-4EE4-B3A7-F3059947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 mikroskopa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67AAFA-95FA-454D-9406-FAFB7096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6952"/>
            <a:ext cx="5022569" cy="48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323218D-502C-4591-B169-8DB9D3690C9B}"/>
              </a:ext>
            </a:extLst>
          </p:cNvPr>
          <p:cNvSpPr txBox="1"/>
          <p:nvPr/>
        </p:nvSpPr>
        <p:spPr>
          <a:xfrm>
            <a:off x="7135905" y="1566952"/>
            <a:ext cx="407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leče: v objektivih in v okularju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4ACD4CF-8C50-49DF-BF04-224CE0664CB0}"/>
              </a:ext>
            </a:extLst>
          </p:cNvPr>
          <p:cNvSpPr txBox="1"/>
          <p:nvPr/>
        </p:nvSpPr>
        <p:spPr>
          <a:xfrm>
            <a:off x="5966011" y="2294965"/>
            <a:ext cx="641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povečava mikroskopa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povečava okularja x povečava objektiva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5C2D7FC-31A9-48D3-88DA-69426B279B23}"/>
              </a:ext>
            </a:extLst>
          </p:cNvPr>
          <p:cNvSpPr txBox="1"/>
          <p:nvPr/>
        </p:nvSpPr>
        <p:spPr>
          <a:xfrm>
            <a:off x="5966011" y="2838312"/>
            <a:ext cx="415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Izračunajte povečave šolskih mikroskopov.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3BA9E7E5-CFF3-48AA-838D-4BBA94FF6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98074"/>
              </p:ext>
            </p:extLst>
          </p:nvPr>
        </p:nvGraphicFramePr>
        <p:xfrm>
          <a:off x="6096000" y="4193704"/>
          <a:ext cx="5585013" cy="1737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61671">
                  <a:extLst>
                    <a:ext uri="{9D8B030D-6E8A-4147-A177-3AD203B41FA5}">
                      <a16:colId xmlns:a16="http://schemas.microsoft.com/office/drawing/2014/main" val="2819850784"/>
                    </a:ext>
                  </a:extLst>
                </a:gridCol>
                <a:gridCol w="1861671">
                  <a:extLst>
                    <a:ext uri="{9D8B030D-6E8A-4147-A177-3AD203B41FA5}">
                      <a16:colId xmlns:a16="http://schemas.microsoft.com/office/drawing/2014/main" val="2405188047"/>
                    </a:ext>
                  </a:extLst>
                </a:gridCol>
                <a:gridCol w="1861671">
                  <a:extLst>
                    <a:ext uri="{9D8B030D-6E8A-4147-A177-3AD203B41FA5}">
                      <a16:colId xmlns:a16="http://schemas.microsoft.com/office/drawing/2014/main" val="883087529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endParaRPr lang="sl-SI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povečava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povečava mikroskopa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78849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642997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objektiv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58699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objektiv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053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69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D362FC-A34F-4754-B78C-BB0698A1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Elektronski in svetlobni mikroskop</a:t>
            </a:r>
          </a:p>
        </p:txBody>
      </p:sp>
      <p:pic>
        <p:nvPicPr>
          <p:cNvPr id="1028" name="Picture 4" descr="Light vs Electron Microscope: What's the Difference? (With Pictures) -  Optics Mag">
            <a:extLst>
              <a:ext uri="{FF2B5EF4-FFF2-40B4-BE49-F238E27FC236}">
                <a16:creationId xmlns:a16="http://schemas.microsoft.com/office/drawing/2014/main" id="{EDCFAAEC-B62B-4ABA-BDA1-796B5B1E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500"/>
            <a:ext cx="5426064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An Electron Microscope? 4 Types Of EM - VacCoat">
            <a:extLst>
              <a:ext uri="{FF2B5EF4-FFF2-40B4-BE49-F238E27FC236}">
                <a16:creationId xmlns:a16="http://schemas.microsoft.com/office/drawing/2014/main" id="{42257B04-7C9A-4BBF-9A7B-D8659032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67" y="2545556"/>
            <a:ext cx="5290408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2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posnetek zaslona, vrstica, grafični prikaz&#10;&#10;Opis je samodejno ustvarjen">
            <a:extLst>
              <a:ext uri="{FF2B5EF4-FFF2-40B4-BE49-F238E27FC236}">
                <a16:creationId xmlns:a16="http://schemas.microsoft.com/office/drawing/2014/main" id="{04AD7B52-625F-4EB1-860E-6F3E3B35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34" y="643466"/>
            <a:ext cx="87733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7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ED8ED2-C097-4797-952A-78154C0C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Ločljivost</a:t>
            </a:r>
          </a:p>
        </p:txBody>
      </p:sp>
    </p:spTree>
    <p:extLst>
      <p:ext uri="{BB962C8B-B14F-4D97-AF65-F5344CB8AC3E}">
        <p14:creationId xmlns:p14="http://schemas.microsoft.com/office/powerpoint/2010/main" val="284785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F502D0-B5AB-4498-9162-DF5DA20F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222946"/>
            <a:ext cx="3877034" cy="1642956"/>
          </a:xfrm>
        </p:spPr>
        <p:txBody>
          <a:bodyPr anchor="b">
            <a:normAutofit/>
          </a:bodyPr>
          <a:lstStyle/>
          <a:p>
            <a:r>
              <a:rPr lang="sl-SI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Zgodovina mikroskopiranja</a:t>
            </a:r>
          </a:p>
        </p:txBody>
      </p:sp>
      <p:pic>
        <p:nvPicPr>
          <p:cNvPr id="5" name="Slika 4" descr="Slika, ki vsebuje besede umetnost&#10;&#10;Opis je samodejno ustvarjen z nizko stopnjo zanesljivosti">
            <a:extLst>
              <a:ext uri="{FF2B5EF4-FFF2-40B4-BE49-F238E27FC236}">
                <a16:creationId xmlns:a16="http://schemas.microsoft.com/office/drawing/2014/main" id="{7FAAB7F2-8952-4A57-8D5D-70B1EFF28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815" y="2342824"/>
            <a:ext cx="6588369" cy="34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6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9B22AAA4-38BD-4B82-AD7B-8EC64D42B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1844A5-B89F-43AD-A160-AA555942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Kateri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izračun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povečavo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mikroskopa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4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pravilen</a:t>
            </a:r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4416BB-3E61-40D3-8FCE-F74ED79C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0228"/>
            <a:ext cx="10512547" cy="26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9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D178E2-75CD-4447-BBC0-43F7DD57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278"/>
            <a:ext cx="10515600" cy="3661443"/>
          </a:xfrm>
        </p:spPr>
        <p:txBody>
          <a:bodyPr>
            <a:normAutofit/>
          </a:bodyPr>
          <a:lstStyle/>
          <a:p>
            <a:pPr algn="just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svetlobnim mikroskopom opazujete objekt. Izmerite, da je dolg 10 mm. Kako velik je objekt v naravni velikosti, če veste, da ste ga opazovali z 10-kratno povečavo okularja in 10-kratno povečavo objektiva?</a:t>
            </a:r>
          </a:p>
        </p:txBody>
      </p:sp>
    </p:spTree>
    <p:extLst>
      <p:ext uri="{BB962C8B-B14F-4D97-AF65-F5344CB8AC3E}">
        <p14:creationId xmlns:p14="http://schemas.microsoft.com/office/powerpoint/2010/main" val="359282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86</Words>
  <Application>Microsoft Office PowerPoint</Application>
  <PresentationFormat>Širokozaslonsko</PresentationFormat>
  <Paragraphs>15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Officeova tema</vt:lpstr>
      <vt:lpstr>MIKROSKOP IN MIKROSKOPIRANJE</vt:lpstr>
      <vt:lpstr>Zgradba mikroskopa</vt:lpstr>
      <vt:lpstr>Elektronski in svetlobni mikroskop</vt:lpstr>
      <vt:lpstr>PowerPointova predstavitev</vt:lpstr>
      <vt:lpstr>Ločljivost</vt:lpstr>
      <vt:lpstr>Zgodovina mikroskopiranja</vt:lpstr>
      <vt:lpstr>PowerPointova predstavitev</vt:lpstr>
      <vt:lpstr>Kateri izračun za povečavo mikroskopa je pravilen?</vt:lpstr>
      <vt:lpstr>S svetlobnim mikroskopom opazujete objekt. Izmerite, da je dolg 10 mm. Kako velik je objekt v naravni velikosti, če veste, da ste ga opazovali z 10-kratno povečavo okularja in 10-kratno povečavo objektiva?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 IN MIKROSKOPIRANJE</dc:title>
  <dc:creator>Širca, Monika</dc:creator>
  <cp:lastModifiedBy>Širca, Monika</cp:lastModifiedBy>
  <cp:revision>8</cp:revision>
  <dcterms:created xsi:type="dcterms:W3CDTF">2023-09-27T07:34:29Z</dcterms:created>
  <dcterms:modified xsi:type="dcterms:W3CDTF">2023-10-17T07:18:16Z</dcterms:modified>
</cp:coreProperties>
</file>