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57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47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8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490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88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083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868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766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865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927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837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568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7915-E78A-420E-881A-C740378A89BB}" type="datetimeFigureOut">
              <a:rPr lang="sl-SI" smtClean="0"/>
              <a:t>28. 11. 2021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BE43-8C82-48F5-AA59-80535D6A4E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02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ucbeniki.sio.si/geo8/2566/index2.html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0" y="3202377"/>
            <a:ext cx="4211960" cy="331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91" y="3501009"/>
            <a:ext cx="4646251" cy="30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1" descr="Reka-N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15" y="260648"/>
            <a:ext cx="462577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935865" y="260648"/>
            <a:ext cx="33227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sl-SI" kern="0" dirty="0"/>
              <a:t>Reka Nil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225941" y="1280651"/>
            <a:ext cx="4032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5"/>
              </a:rPr>
              <a:t>Asuanski jez in Sueški </a:t>
            </a:r>
            <a:r>
              <a:rPr lang="sl-SI" dirty="0" smtClean="0">
                <a:hlinkClick r:id="rId5"/>
              </a:rPr>
              <a:t>prekop</a:t>
            </a:r>
            <a:endParaRPr lang="sl-SI" dirty="0" smtClean="0"/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</a:t>
            </a:r>
            <a:r>
              <a:rPr lang="sl-SI" dirty="0" smtClean="0"/>
              <a:t>likni na e-učbenik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preberi poglavje na straneh 24-25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r</a:t>
            </a:r>
            <a:r>
              <a:rPr lang="sl-SI" dirty="0" smtClean="0"/>
              <a:t>eši naloge na straneh 26-27.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66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grada vsebine 5" descr="rel karta afri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0"/>
            <a:ext cx="6553200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3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42757" y="193675"/>
            <a:ext cx="4125686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Reka NIL – </a:t>
            </a:r>
            <a:r>
              <a:rPr lang="sl-SI" b="1" dirty="0" smtClean="0"/>
              <a:t>UČ 25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08021" y="1731055"/>
            <a:ext cx="7203621" cy="4351338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sl-SI" dirty="0" smtClean="0"/>
              <a:t>V </a:t>
            </a:r>
            <a:r>
              <a:rPr lang="sl-SI" dirty="0"/>
              <a:t>Atlasu str. 123 si oglej tok reke Nil in imenuj izvira reke Nil (država, kraj</a:t>
            </a:r>
            <a:r>
              <a:rPr lang="sl-SI" dirty="0" smtClean="0"/>
              <a:t>):</a:t>
            </a:r>
          </a:p>
          <a:p>
            <a:pPr lvl="1"/>
            <a:r>
              <a:rPr lang="sl-SI" sz="1800" dirty="0" smtClean="0">
                <a:solidFill>
                  <a:srgbClr val="0070C0"/>
                </a:solidFill>
              </a:rPr>
              <a:t>Beli Nil iz Viktorijinega jezera v Vzhodnoafriškem višavju</a:t>
            </a:r>
          </a:p>
          <a:p>
            <a:pPr lvl="1"/>
            <a:r>
              <a:rPr lang="sl-SI" sz="1800" dirty="0" smtClean="0">
                <a:solidFill>
                  <a:srgbClr val="0070C0"/>
                </a:solidFill>
              </a:rPr>
              <a:t>Modri Nil iz jezera </a:t>
            </a:r>
            <a:r>
              <a:rPr lang="sl-SI" sz="1800" dirty="0" err="1" smtClean="0">
                <a:solidFill>
                  <a:srgbClr val="0070C0"/>
                </a:solidFill>
              </a:rPr>
              <a:t>Tana</a:t>
            </a:r>
            <a:r>
              <a:rPr lang="sl-SI" sz="1800" dirty="0" smtClean="0">
                <a:solidFill>
                  <a:srgbClr val="0070C0"/>
                </a:solidFill>
              </a:rPr>
              <a:t> v Etiopskem višavju</a:t>
            </a:r>
          </a:p>
          <a:p>
            <a:pPr marL="457200" lvl="1" indent="0">
              <a:buNone/>
            </a:pPr>
            <a:r>
              <a:rPr lang="sl-SI" sz="1800" dirty="0" smtClean="0">
                <a:solidFill>
                  <a:srgbClr val="0070C0"/>
                </a:solidFill>
              </a:rPr>
              <a:t>       </a:t>
            </a:r>
            <a:endParaRPr lang="sl-SI" dirty="0" smtClean="0"/>
          </a:p>
          <a:p>
            <a:pPr marL="514350" lvl="0" indent="-514350">
              <a:buAutoNum type="arabicPeriod"/>
            </a:pPr>
            <a:r>
              <a:rPr lang="sl-SI" dirty="0" smtClean="0"/>
              <a:t>Na </a:t>
            </a:r>
            <a:r>
              <a:rPr lang="sl-SI" dirty="0"/>
              <a:t>svoji poti reka prečka območja z različnimi podnebji. Ugotovi, skozi katera podnebja teče ter pojasni, zakaj reka v puščavi ne presahne</a:t>
            </a:r>
            <a:r>
              <a:rPr lang="sl-SI" dirty="0" smtClean="0"/>
              <a:t>.</a:t>
            </a:r>
          </a:p>
          <a:p>
            <a:pPr marL="0" lv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6" name="Picture 2" descr="Nil - Wikipedija, prosta enciklop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4" y="686577"/>
            <a:ext cx="3135086" cy="574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lika 1" descr="Prerez-skozi-posamezne-dele-doline-Ni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3" y="2183038"/>
            <a:ext cx="9144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PoljeZBesedilom 2"/>
          <p:cNvSpPr txBox="1">
            <a:spLocks noChangeArrowheads="1"/>
          </p:cNvSpPr>
          <p:nvPr/>
        </p:nvSpPr>
        <p:spPr bwMode="auto">
          <a:xfrm>
            <a:off x="1710772" y="1549922"/>
            <a:ext cx="8280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dirty="0">
                <a:latin typeface="Tahoma" panose="020B0604030504040204" pitchFamily="34" charset="0"/>
              </a:rPr>
              <a:t>Prerez skozi posamezne dele doline Nila – </a:t>
            </a:r>
            <a:r>
              <a:rPr lang="sl-SI" altLang="sl-SI" sz="2400" dirty="0">
                <a:solidFill>
                  <a:srgbClr val="FFFF00"/>
                </a:solidFill>
                <a:latin typeface="Tahoma" panose="020B0604030504040204" pitchFamily="34" charset="0"/>
              </a:rPr>
              <a:t>skiciraj v zvezek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3910693" y="4604658"/>
            <a:ext cx="283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Naserjevo jezero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427389" y="599548"/>
            <a:ext cx="835750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228600" algn="l"/>
              </a:tabLst>
            </a:pPr>
            <a:r>
              <a:rPr lang="sl-SI" sz="2800" dirty="0" smtClean="0"/>
              <a:t>3. Opiši in nariši izliv reke Nil v Sredozemsko morje.</a:t>
            </a:r>
          </a:p>
          <a:p>
            <a:pPr lvl="0">
              <a:spcAft>
                <a:spcPts val="600"/>
              </a:spcAft>
              <a:tabLst>
                <a:tab pos="228600" algn="l"/>
              </a:tabLst>
            </a:pPr>
            <a:endParaRPr lang="sl-SI" sz="2800" dirty="0" smtClean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729342" y="407799"/>
            <a:ext cx="1085578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228600" algn="l"/>
              </a:tabLst>
            </a:pPr>
            <a:r>
              <a:rPr lang="sl-SI" sz="2800" dirty="0" smtClean="0">
                <a:ea typeface="Times New Roman" panose="02020603050405020304" pitchFamily="18" charset="0"/>
              </a:rPr>
              <a:t>4. Oglej si sliko »Prerez skozi posamezne dele doline Nila« in razloži</a:t>
            </a:r>
          </a:p>
          <a:p>
            <a:pPr lvl="0">
              <a:spcAft>
                <a:spcPts val="600"/>
              </a:spcAft>
              <a:tabLst>
                <a:tab pos="228600" algn="l"/>
              </a:tabLst>
            </a:pPr>
            <a:r>
              <a:rPr lang="sl-SI" sz="2800" dirty="0" smtClean="0">
                <a:ea typeface="Times New Roman" panose="02020603050405020304" pitchFamily="18" charset="0"/>
              </a:rPr>
              <a:t>     pomen izgradnje jezu pri Asuanu (prednosti, slabosti).</a:t>
            </a:r>
            <a:endParaRPr lang="sl-SI" sz="2800" dirty="0" smtClean="0"/>
          </a:p>
          <a:p>
            <a:pPr lvl="0">
              <a:spcAft>
                <a:spcPts val="600"/>
              </a:spcAft>
              <a:tabLst>
                <a:tab pos="228600" algn="l"/>
              </a:tabLst>
            </a:pPr>
            <a:endParaRPr lang="sl-SI" sz="2800" dirty="0" smtClean="0">
              <a:ea typeface="Times New Roman" panose="02020603050405020304" pitchFamily="18" charset="0"/>
            </a:endParaRPr>
          </a:p>
        </p:txBody>
      </p:sp>
      <p:pic>
        <p:nvPicPr>
          <p:cNvPr id="7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2" y="1636438"/>
            <a:ext cx="6817908" cy="442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Nilometer - Discover Islamic Art - Virtual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382" y="1636438"/>
            <a:ext cx="3535602" cy="43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8177382" y="6057899"/>
            <a:ext cx="185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Nekoč: </a:t>
            </a:r>
            <a:r>
              <a:rPr lang="sl-SI" dirty="0" err="1" smtClean="0"/>
              <a:t>Nilometer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89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53" y="69353"/>
            <a:ext cx="6087654" cy="394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53" y="4160807"/>
            <a:ext cx="356393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PoljeZBesedilom 2"/>
          <p:cNvSpPr txBox="1">
            <a:spLocks noChangeArrowheads="1"/>
          </p:cNvSpPr>
          <p:nvPr/>
        </p:nvSpPr>
        <p:spPr bwMode="auto">
          <a:xfrm>
            <a:off x="9065106" y="1104984"/>
            <a:ext cx="2498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dirty="0">
                <a:latin typeface="Tahoma" panose="020B0604030504040204" pitchFamily="34" charset="0"/>
              </a:rPr>
              <a:t>Asuanski jez</a:t>
            </a:r>
          </a:p>
        </p:txBody>
      </p:sp>
      <p:sp>
        <p:nvSpPr>
          <p:cNvPr id="2" name="Pravokotnik 1"/>
          <p:cNvSpPr/>
          <p:nvPr/>
        </p:nvSpPr>
        <p:spPr>
          <a:xfrm>
            <a:off x="0" y="1748023"/>
            <a:ext cx="37663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222222"/>
                </a:solidFill>
              </a:rPr>
              <a:t>Pozitivne posledice:</a:t>
            </a:r>
          </a:p>
          <a:p>
            <a:r>
              <a:rPr lang="sl-SI" dirty="0" smtClean="0">
                <a:solidFill>
                  <a:srgbClr val="222222"/>
                </a:solidFill>
              </a:rPr>
              <a:t>Proizvodnja elektrike,</a:t>
            </a:r>
          </a:p>
          <a:p>
            <a:r>
              <a:rPr lang="sl-SI" dirty="0" smtClean="0">
                <a:solidFill>
                  <a:srgbClr val="222222"/>
                </a:solidFill>
              </a:rPr>
              <a:t>preprečevanje </a:t>
            </a:r>
            <a:r>
              <a:rPr lang="sl-SI" dirty="0">
                <a:solidFill>
                  <a:srgbClr val="222222"/>
                </a:solidFill>
              </a:rPr>
              <a:t>suše, </a:t>
            </a:r>
            <a:r>
              <a:rPr lang="sl-SI" dirty="0" smtClean="0">
                <a:solidFill>
                  <a:srgbClr val="222222"/>
                </a:solidFill>
              </a:rPr>
              <a:t> </a:t>
            </a:r>
          </a:p>
          <a:p>
            <a:r>
              <a:rPr lang="sl-SI" dirty="0" smtClean="0">
                <a:solidFill>
                  <a:srgbClr val="222222"/>
                </a:solidFill>
              </a:rPr>
              <a:t>2-3 </a:t>
            </a:r>
            <a:r>
              <a:rPr lang="sl-SI" dirty="0">
                <a:solidFill>
                  <a:srgbClr val="222222"/>
                </a:solidFill>
              </a:rPr>
              <a:t>letine na leto,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preprečevanje </a:t>
            </a:r>
            <a:r>
              <a:rPr lang="sl-SI" dirty="0">
                <a:solidFill>
                  <a:srgbClr val="222222"/>
                </a:solidFill>
              </a:rPr>
              <a:t>poplav,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nove </a:t>
            </a:r>
            <a:r>
              <a:rPr lang="sl-SI" dirty="0">
                <a:solidFill>
                  <a:srgbClr val="222222"/>
                </a:solidFill>
              </a:rPr>
              <a:t>možnosti za zaposlitev,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razvoj </a:t>
            </a:r>
            <a:r>
              <a:rPr lang="sl-SI" dirty="0">
                <a:solidFill>
                  <a:srgbClr val="222222"/>
                </a:solidFill>
              </a:rPr>
              <a:t>turizma ob in na Nilu,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ribolov </a:t>
            </a:r>
            <a:r>
              <a:rPr lang="sl-SI" dirty="0">
                <a:solidFill>
                  <a:srgbClr val="222222"/>
                </a:solidFill>
              </a:rPr>
              <a:t>v jezeru Naser,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nastanek </a:t>
            </a:r>
            <a:r>
              <a:rPr lang="sl-SI" dirty="0">
                <a:solidFill>
                  <a:srgbClr val="222222"/>
                </a:solidFill>
              </a:rPr>
              <a:t>industrije za predelavo rib,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izboljšanje gospodarstva,</a:t>
            </a:r>
          </a:p>
          <a:p>
            <a:r>
              <a:rPr lang="sl-SI" dirty="0" smtClean="0">
                <a:solidFill>
                  <a:srgbClr val="222222"/>
                </a:solidFill>
              </a:rPr>
              <a:t>ozelenitev </a:t>
            </a:r>
            <a:r>
              <a:rPr lang="sl-SI" dirty="0">
                <a:solidFill>
                  <a:srgbClr val="222222"/>
                </a:solidFill>
              </a:rPr>
              <a:t>puščavskega pasu </a:t>
            </a:r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346621" y="3058458"/>
            <a:ext cx="3935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Negativen posledice:</a:t>
            </a:r>
            <a:endParaRPr lang="sl-SI" dirty="0" smtClean="0">
              <a:solidFill>
                <a:srgbClr val="C00000"/>
              </a:solidFill>
            </a:endParaRPr>
          </a:p>
          <a:p>
            <a:r>
              <a:rPr lang="sl-SI" dirty="0" smtClean="0">
                <a:solidFill>
                  <a:srgbClr val="C00000"/>
                </a:solidFill>
              </a:rPr>
              <a:t>Povečevanje slanosti Sredozemlja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Izguba vode zaradi izhlapevanja jezera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Preselitev prebivalstva in vasi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Poplavljanje zgodovinskih spomenikov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Izguba rodovitnega blata, 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nalaganje </a:t>
            </a:r>
            <a:r>
              <a:rPr lang="sl-SI" dirty="0">
                <a:solidFill>
                  <a:srgbClr val="C00000"/>
                </a:solidFill>
              </a:rPr>
              <a:t>blata pred </a:t>
            </a:r>
            <a:r>
              <a:rPr lang="sl-SI" dirty="0" smtClean="0">
                <a:solidFill>
                  <a:srgbClr val="C00000"/>
                </a:solidFill>
              </a:rPr>
              <a:t>jezom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Onesnaževanje zaradi gnojil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Erozija obale in rečne struge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Upad ribolova v delti Nila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Primanjkovanje materiala za izdelavo opeke in propad industrije</a:t>
            </a:r>
          </a:p>
        </p:txBody>
      </p:sp>
    </p:spTree>
    <p:extLst>
      <p:ext uri="{BB962C8B-B14F-4D97-AF65-F5344CB8AC3E}">
        <p14:creationId xmlns:p14="http://schemas.microsoft.com/office/powerpoint/2010/main" val="5808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6172" y="429532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sl-SI" dirty="0" smtClean="0"/>
              <a:t>5. Razloži </a:t>
            </a:r>
            <a:r>
              <a:rPr lang="sl-SI" dirty="0"/>
              <a:t>pomen Nilove delte za kmetijstvo. </a:t>
            </a:r>
            <a:endParaRPr lang="sl-SI" dirty="0" smtClean="0"/>
          </a:p>
          <a:p>
            <a:pPr marL="0" lvl="0" indent="0">
              <a:buNone/>
            </a:pPr>
            <a:r>
              <a:rPr lang="sl-SI" dirty="0"/>
              <a:t> </a:t>
            </a:r>
            <a:r>
              <a:rPr lang="sl-SI" dirty="0" smtClean="0"/>
              <a:t>   S </a:t>
            </a:r>
            <a:r>
              <a:rPr lang="sl-SI" dirty="0"/>
              <a:t>pomočjo gospodarske karte v Atlasu ugotovi, katere kulturne </a:t>
            </a:r>
            <a:endParaRPr lang="sl-SI" dirty="0" smtClean="0"/>
          </a:p>
          <a:p>
            <a:pPr marL="0" lvl="0" indent="0">
              <a:buNone/>
            </a:pPr>
            <a:r>
              <a:rPr lang="sl-SI" dirty="0"/>
              <a:t> </a:t>
            </a:r>
            <a:r>
              <a:rPr lang="sl-SI" dirty="0" smtClean="0"/>
              <a:t>   rastline </a:t>
            </a:r>
            <a:r>
              <a:rPr lang="sl-SI" dirty="0"/>
              <a:t>pridelujejo ob Nilu</a:t>
            </a:r>
            <a:r>
              <a:rPr lang="sl-SI" dirty="0" smtClean="0"/>
              <a:t>.</a:t>
            </a:r>
          </a:p>
          <a:p>
            <a:pPr marL="0" lv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142624" y="2605201"/>
            <a:ext cx="43963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dirty="0"/>
              <a:t>Pomen reke </a:t>
            </a:r>
            <a:r>
              <a:rPr lang="sl-SI" dirty="0" smtClean="0"/>
              <a:t>Nil: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za kmetijstvo (riž</a:t>
            </a:r>
            <a:r>
              <a:rPr lang="sl-SI" dirty="0"/>
              <a:t>, bombaž, sladkorni </a:t>
            </a:r>
            <a:r>
              <a:rPr lang="sl-SI" dirty="0" smtClean="0"/>
              <a:t>trs)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/>
              <a:t>z</a:t>
            </a:r>
            <a:r>
              <a:rPr lang="sl-SI" dirty="0" smtClean="0"/>
              <a:t>a ribištvo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/>
              <a:t>z</a:t>
            </a:r>
            <a:r>
              <a:rPr lang="sl-SI" dirty="0" smtClean="0"/>
              <a:t>a turizem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/>
              <a:t>z</a:t>
            </a:r>
            <a:r>
              <a:rPr lang="sl-SI" dirty="0" smtClean="0"/>
              <a:t>a rečni promet.</a:t>
            </a:r>
            <a:endParaRPr lang="sl-SI" dirty="0"/>
          </a:p>
        </p:txBody>
      </p:sp>
      <p:pic>
        <p:nvPicPr>
          <p:cNvPr id="2050" name="Picture 2" descr="Ägypten – Kairo und Nilkreuzfahrt (ST 3323) :: Studiosus  KreuzfahrtStudienreise :: Saison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5" y="2253344"/>
            <a:ext cx="6074349" cy="40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53" y="69353"/>
            <a:ext cx="6318976" cy="394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53" y="4160807"/>
            <a:ext cx="356393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PoljeZBesedilom 2"/>
          <p:cNvSpPr txBox="1">
            <a:spLocks noChangeArrowheads="1"/>
          </p:cNvSpPr>
          <p:nvPr/>
        </p:nvSpPr>
        <p:spPr bwMode="auto">
          <a:xfrm>
            <a:off x="9421642" y="272227"/>
            <a:ext cx="160553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 dirty="0">
                <a:latin typeface="Tahoma" panose="020B0604030504040204" pitchFamily="34" charset="0"/>
              </a:rPr>
              <a:t>Asuanski jez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6344" y="809131"/>
            <a:ext cx="37663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222222"/>
                </a:solidFill>
              </a:rPr>
              <a:t>Pozitivne posledice:</a:t>
            </a:r>
          </a:p>
          <a:p>
            <a:r>
              <a:rPr lang="sl-SI" dirty="0">
                <a:solidFill>
                  <a:srgbClr val="222222"/>
                </a:solidFill>
              </a:rPr>
              <a:t>p</a:t>
            </a:r>
            <a:r>
              <a:rPr lang="sl-SI" dirty="0" smtClean="0">
                <a:solidFill>
                  <a:srgbClr val="222222"/>
                </a:solidFill>
              </a:rPr>
              <a:t>reprečevanje </a:t>
            </a:r>
            <a:r>
              <a:rPr lang="sl-SI" dirty="0">
                <a:solidFill>
                  <a:srgbClr val="222222"/>
                </a:solidFill>
              </a:rPr>
              <a:t>suše,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povečanje </a:t>
            </a:r>
            <a:r>
              <a:rPr lang="sl-SI" dirty="0">
                <a:solidFill>
                  <a:srgbClr val="222222"/>
                </a:solidFill>
              </a:rPr>
              <a:t>hektarskega donosa,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2-3 </a:t>
            </a:r>
            <a:r>
              <a:rPr lang="sl-SI" dirty="0">
                <a:solidFill>
                  <a:srgbClr val="222222"/>
                </a:solidFill>
              </a:rPr>
              <a:t>letine na leto,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preprečevanje </a:t>
            </a:r>
            <a:r>
              <a:rPr lang="sl-SI" dirty="0">
                <a:solidFill>
                  <a:srgbClr val="222222"/>
                </a:solidFill>
              </a:rPr>
              <a:t>poplav,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nove </a:t>
            </a:r>
            <a:r>
              <a:rPr lang="sl-SI" dirty="0">
                <a:solidFill>
                  <a:srgbClr val="222222"/>
                </a:solidFill>
              </a:rPr>
              <a:t>možnosti za zaposlitev,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proizvodnja </a:t>
            </a:r>
            <a:r>
              <a:rPr lang="sl-SI" dirty="0">
                <a:solidFill>
                  <a:srgbClr val="222222"/>
                </a:solidFill>
              </a:rPr>
              <a:t>elektrika,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razvoj </a:t>
            </a:r>
            <a:r>
              <a:rPr lang="sl-SI" dirty="0">
                <a:solidFill>
                  <a:srgbClr val="222222"/>
                </a:solidFill>
              </a:rPr>
              <a:t>turizma ob in na Nilu,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ribolov </a:t>
            </a:r>
            <a:r>
              <a:rPr lang="sl-SI" dirty="0">
                <a:solidFill>
                  <a:srgbClr val="222222"/>
                </a:solidFill>
              </a:rPr>
              <a:t>v jezeru Naser,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nastanek </a:t>
            </a:r>
            <a:r>
              <a:rPr lang="sl-SI" dirty="0">
                <a:solidFill>
                  <a:srgbClr val="222222"/>
                </a:solidFill>
              </a:rPr>
              <a:t>industrije za predelavo rib, </a:t>
            </a:r>
            <a:endParaRPr lang="sl-SI" dirty="0" smtClean="0">
              <a:solidFill>
                <a:srgbClr val="222222"/>
              </a:solidFill>
            </a:endParaRPr>
          </a:p>
          <a:p>
            <a:r>
              <a:rPr lang="sl-SI" dirty="0" smtClean="0">
                <a:solidFill>
                  <a:srgbClr val="222222"/>
                </a:solidFill>
              </a:rPr>
              <a:t>izboljšanje </a:t>
            </a:r>
            <a:r>
              <a:rPr lang="sl-SI" dirty="0">
                <a:solidFill>
                  <a:srgbClr val="222222"/>
                </a:solidFill>
              </a:rPr>
              <a:t>egiptovskega </a:t>
            </a:r>
            <a:r>
              <a:rPr lang="sl-SI" dirty="0" smtClean="0">
                <a:solidFill>
                  <a:srgbClr val="222222"/>
                </a:solidFill>
              </a:rPr>
              <a:t>gospodarstva,</a:t>
            </a:r>
          </a:p>
          <a:p>
            <a:r>
              <a:rPr lang="sl-SI" dirty="0" smtClean="0">
                <a:solidFill>
                  <a:srgbClr val="222222"/>
                </a:solidFill>
              </a:rPr>
              <a:t>ozelenitev </a:t>
            </a:r>
            <a:r>
              <a:rPr lang="sl-SI" dirty="0">
                <a:solidFill>
                  <a:srgbClr val="222222"/>
                </a:solidFill>
              </a:rPr>
              <a:t>puščavskega pasu vzdolž Nila s pomočjo namakalnih </a:t>
            </a:r>
            <a:r>
              <a:rPr lang="sl-SI" dirty="0" smtClean="0">
                <a:solidFill>
                  <a:srgbClr val="222222"/>
                </a:solidFill>
              </a:rPr>
              <a:t>naprav</a:t>
            </a:r>
          </a:p>
          <a:p>
            <a:r>
              <a:rPr lang="sl-SI" dirty="0">
                <a:solidFill>
                  <a:srgbClr val="222222"/>
                </a:solidFill>
              </a:rPr>
              <a:t>manjša nihanja </a:t>
            </a:r>
            <a:r>
              <a:rPr lang="sl-SI" dirty="0" smtClean="0">
                <a:solidFill>
                  <a:srgbClr val="222222"/>
                </a:solidFill>
              </a:rPr>
              <a:t>podtalnice</a:t>
            </a:r>
            <a:r>
              <a:rPr lang="sl-SI" dirty="0">
                <a:solidFill>
                  <a:srgbClr val="222222"/>
                </a:solidFill>
              </a:rPr>
              <a:t>.</a:t>
            </a:r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256814" y="2282850"/>
            <a:ext cx="39351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Negativen posledice: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Prenašanje bolezni (polži)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Povečevanje slanosti Sredozemlja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Izguba vode zaradi izhlapevanja jezera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Preselitev prebivalstva in vasi zaradi jezera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Poplavljanje zgodovinskih spomenikov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Izguba rodovitnega blata, 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nalaganje </a:t>
            </a:r>
            <a:r>
              <a:rPr lang="sl-SI" dirty="0">
                <a:solidFill>
                  <a:srgbClr val="C00000"/>
                </a:solidFill>
              </a:rPr>
              <a:t>blata pred </a:t>
            </a:r>
            <a:r>
              <a:rPr lang="sl-SI" dirty="0" smtClean="0">
                <a:solidFill>
                  <a:srgbClr val="C00000"/>
                </a:solidFill>
              </a:rPr>
              <a:t>jezom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Onesnaževanje zaradi gnojil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Vodni plevel in alge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Erozija obale in rečne struge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Upad ribolova v delti Nila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Primanjkovanje materiala za izdelavo opeke in propad industrije</a:t>
            </a:r>
          </a:p>
        </p:txBody>
      </p:sp>
    </p:spTree>
    <p:extLst>
      <p:ext uri="{BB962C8B-B14F-4D97-AF65-F5344CB8AC3E}">
        <p14:creationId xmlns:p14="http://schemas.microsoft.com/office/powerpoint/2010/main" val="19981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406</Words>
  <Application>Microsoft Office PowerPoint</Application>
  <PresentationFormat>Širokozaslonsko</PresentationFormat>
  <Paragraphs>77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Officeova tema</vt:lpstr>
      <vt:lpstr>PowerPointova predstavitev</vt:lpstr>
      <vt:lpstr>PowerPointova predstavitev</vt:lpstr>
      <vt:lpstr>Reka NIL – UČ 25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Tadeja Z</dc:creator>
  <cp:lastModifiedBy>Tadeja Z</cp:lastModifiedBy>
  <cp:revision>19</cp:revision>
  <dcterms:created xsi:type="dcterms:W3CDTF">2020-11-08T17:31:38Z</dcterms:created>
  <dcterms:modified xsi:type="dcterms:W3CDTF">2021-11-28T11:44:16Z</dcterms:modified>
</cp:coreProperties>
</file>