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5785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882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997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54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585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071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303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080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248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6848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403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8B48E-B5CB-4F8E-BCD2-55EE2EAEFF9C}" type="datetimeFigureOut">
              <a:rPr lang="sl-SI" smtClean="0"/>
              <a:t>26. 09. 2024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5E0E8-AFA7-420A-9310-1D70824357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49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RAZTOPINE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13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vsebin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Raztopina je zmes topljenca in topila.</a:t>
            </a:r>
          </a:p>
          <a:p>
            <a:r>
              <a:rPr lang="sl-SI" dirty="0"/>
              <a:t>Topilo je snov, v katerem se raztaplja topljenec. Najpogostejše topilo je voda.</a:t>
            </a:r>
          </a:p>
          <a:p>
            <a:r>
              <a:rPr lang="sl-SI" dirty="0"/>
              <a:t>Topljenec je snov, ki se raztaplja v topilu. Lahko je v trdnem (sladkor), tekočem (etanol) in plinastem agregatnem stanju (amonijak).</a:t>
            </a:r>
          </a:p>
        </p:txBody>
      </p:sp>
    </p:spTree>
    <p:extLst>
      <p:ext uri="{BB962C8B-B14F-4D97-AF65-F5344CB8AC3E}">
        <p14:creationId xmlns:p14="http://schemas.microsoft.com/office/powerpoint/2010/main" val="238247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topnost?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Topnost je največja količina topljenca, ki ga lahko raztopimo v določenem topilu pri določeni temperaturi. Navajamo jo kot maso topljenca v 100 g topila pri določeni temperaturi.</a:t>
            </a:r>
          </a:p>
        </p:txBody>
      </p:sp>
    </p:spTree>
    <p:extLst>
      <p:ext uri="{BB962C8B-B14F-4D97-AF65-F5344CB8AC3E}">
        <p14:creationId xmlns:p14="http://schemas.microsoft.com/office/powerpoint/2010/main" val="348174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Kaj je nasičena raztopina?</a:t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/>
              <a:t>Nasičena</a:t>
            </a:r>
            <a:r>
              <a:rPr lang="sl-SI" dirty="0"/>
              <a:t> raztopina je raztopina, ki vsebuje največjo možno količino raztopljenega topljenca pri določeni temperaturi.</a:t>
            </a:r>
          </a:p>
          <a:p>
            <a:r>
              <a:rPr lang="sl-SI" dirty="0"/>
              <a:t>Raztopine lahko vsebujejo različno količino topljenca. </a:t>
            </a:r>
          </a:p>
          <a:p>
            <a:r>
              <a:rPr lang="sl-SI" b="1" dirty="0"/>
              <a:t>Razredčene</a:t>
            </a:r>
            <a:r>
              <a:rPr lang="sl-SI" dirty="0"/>
              <a:t> raztopine imajo manj topljenca kot </a:t>
            </a:r>
            <a:r>
              <a:rPr lang="sl-SI" b="1" dirty="0"/>
              <a:t>koncentrirane</a:t>
            </a:r>
            <a:r>
              <a:rPr lang="sl-SI" dirty="0"/>
              <a:t> raztopine.</a:t>
            </a:r>
          </a:p>
        </p:txBody>
      </p:sp>
    </p:spTree>
    <p:extLst>
      <p:ext uri="{BB962C8B-B14F-4D97-AF65-F5344CB8AC3E}">
        <p14:creationId xmlns:p14="http://schemas.microsoft.com/office/powerpoint/2010/main" val="126251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Večina trdnih topljencev je bolje topnih pri </a:t>
            </a:r>
            <a:r>
              <a:rPr lang="sl-SI" b="1" dirty="0"/>
              <a:t>visoki temperaturi</a:t>
            </a:r>
            <a:r>
              <a:rPr lang="sl-SI" dirty="0"/>
              <a:t>.</a:t>
            </a:r>
          </a:p>
          <a:p>
            <a:r>
              <a:rPr lang="sl-SI" b="1" dirty="0"/>
              <a:t>Plini</a:t>
            </a:r>
            <a:r>
              <a:rPr lang="sl-SI" dirty="0"/>
              <a:t> se običajno bolje raztapljajo pri </a:t>
            </a:r>
            <a:r>
              <a:rPr lang="sl-SI" b="1" dirty="0"/>
              <a:t>nižjih temperaturah.</a:t>
            </a:r>
          </a:p>
          <a:p>
            <a:r>
              <a:rPr lang="sl-SI" dirty="0"/>
              <a:t>Hitrost raztapljanja je večja, če je topljenec </a:t>
            </a:r>
            <a:r>
              <a:rPr lang="sl-SI" b="1" dirty="0"/>
              <a:t>zdrobljen.</a:t>
            </a:r>
            <a:r>
              <a:rPr lang="sl-SI" dirty="0"/>
              <a:t> </a:t>
            </a:r>
          </a:p>
          <a:p>
            <a:r>
              <a:rPr lang="sl-SI" dirty="0"/>
              <a:t>Z </a:t>
            </a:r>
            <a:r>
              <a:rPr lang="sl-SI" b="1" dirty="0"/>
              <a:t>mešanjem</a:t>
            </a:r>
            <a:r>
              <a:rPr lang="sl-SI" dirty="0"/>
              <a:t> pospešimo raztapljanje. </a:t>
            </a:r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D7FAF189-E4B6-4D6C-8385-44784EC5B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 česa je odvisna topnost?</a:t>
            </a:r>
          </a:p>
        </p:txBody>
      </p:sp>
    </p:spTree>
    <p:extLst>
      <p:ext uri="{BB962C8B-B14F-4D97-AF65-F5344CB8AC3E}">
        <p14:creationId xmlns:p14="http://schemas.microsoft.com/office/powerpoint/2010/main" val="3504133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404" y="1600200"/>
            <a:ext cx="546119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652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78818"/>
            <a:ext cx="4708351" cy="276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153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Elementarn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163</Words>
  <Application>Microsoft Office PowerPoint</Application>
  <PresentationFormat>Diaprojekcija na zaslonu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Officeova tema</vt:lpstr>
      <vt:lpstr>RAZTOPINE</vt:lpstr>
      <vt:lpstr>PowerPointova predstavitev</vt:lpstr>
      <vt:lpstr>Kaj je topnost?</vt:lpstr>
      <vt:lpstr>Kaj je nasičena raztopina? </vt:lpstr>
      <vt:lpstr>Od česa je odvisna topnost?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RAZTOPINE</dc:title>
  <dc:creator>RACNARU</dc:creator>
  <cp:lastModifiedBy>Skrbnik</cp:lastModifiedBy>
  <cp:revision>4</cp:revision>
  <dcterms:created xsi:type="dcterms:W3CDTF">2015-09-29T06:43:58Z</dcterms:created>
  <dcterms:modified xsi:type="dcterms:W3CDTF">2024-09-26T19:47:59Z</dcterms:modified>
</cp:coreProperties>
</file>