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1" r:id="rId4"/>
    <p:sldId id="272" r:id="rId5"/>
    <p:sldId id="258" r:id="rId6"/>
    <p:sldId id="263" r:id="rId7"/>
    <p:sldId id="262" r:id="rId8"/>
    <p:sldId id="261" r:id="rId9"/>
    <p:sldId id="267" r:id="rId10"/>
    <p:sldId id="264" r:id="rId11"/>
    <p:sldId id="268" r:id="rId12"/>
    <p:sldId id="269" r:id="rId13"/>
    <p:sldId id="270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06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16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8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26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0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3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27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90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91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4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428D-4749-4FD0-B621-1BCD991B2E6B}" type="datetimeFigureOut">
              <a:rPr lang="sl-SI" smtClean="0"/>
              <a:t>1.6.2013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3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44000" cy="7725543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chemeClr val="tx2">
                    <a:lumMod val="75000"/>
                  </a:schemeClr>
                </a:solidFill>
              </a:rPr>
              <a:t>VARNO V GORE</a:t>
            </a:r>
            <a:endParaRPr lang="sl-SI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grada slik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>
          <a:xfrm>
            <a:off x="755576" y="908720"/>
            <a:ext cx="7704856" cy="41148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150568"/>
            <a:ext cx="2709234" cy="221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-23529" y="27385"/>
            <a:ext cx="9144000" cy="6857999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781550" cy="352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788520" y="319454"/>
            <a:ext cx="30243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OPREMA PLANINCA:</a:t>
            </a:r>
          </a:p>
          <a:p>
            <a:pPr algn="ctr"/>
            <a:endParaRPr lang="sl-SI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POHODNI ČEVLJI,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ČELADA,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VETROVKA,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REZERVNA OBLAČILA,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VAROVALNA VRV,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PRVA POMOČ,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NAGLAVNA SVETILKA,</a:t>
            </a:r>
          </a:p>
          <a:p>
            <a:pPr marL="285750" indent="-285750">
              <a:buFontTx/>
              <a:buChar char="-"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NAHRBTNIK,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rana in pijača.</a:t>
            </a:r>
            <a:endParaRPr lang="sl-SI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865699"/>
            <a:ext cx="1584176" cy="18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79752"/>
            <a:ext cx="1471830" cy="179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79752"/>
            <a:ext cx="1699739" cy="179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56" y="4879752"/>
            <a:ext cx="1512168" cy="17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95" y="4879752"/>
            <a:ext cx="1280985" cy="17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04" y="3789040"/>
            <a:ext cx="1332765" cy="8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31" y="3607281"/>
            <a:ext cx="1118617" cy="111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8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-96912"/>
            <a:ext cx="9144000" cy="7126312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35696" y="54868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</a:rPr>
              <a:t>ŽIVALI V GORAH</a:t>
            </a:r>
            <a:endParaRPr lang="sl-SI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toshiba\Desktop\FOTOGRAFIJE\PETRA - slike\TRIGLAV2006\SV107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2016224" cy="19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oshiba\Desktop\FOTOGRAFIJE\PETRA - slike\TRIGLAV2006\SV107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9367"/>
            <a:ext cx="2655094" cy="19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7" y="3428876"/>
            <a:ext cx="2600325" cy="20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58" y="3431798"/>
            <a:ext cx="2564830" cy="23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58" y="1198588"/>
            <a:ext cx="2564830" cy="199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738337" y="5621986"/>
            <a:ext cx="114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KOZOROG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770858" y="5806652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OREL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444208" y="1198588"/>
            <a:ext cx="82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SVIZEC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683568" y="620688"/>
            <a:ext cx="99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KROKAR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8656264" y="3247132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17140" y="0"/>
            <a:ext cx="9144000" cy="6858000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35696" y="54868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RASTLINE V GORAH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toshiba\Desktop\FOTOGRAFIJE\PETRA - slike\TRIGLAV2006\SV106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8168"/>
            <a:ext cx="1879560" cy="25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oshiba\Desktop\FOTOGRAFIJE\PETRA - slike\TRIGLAV2006\SV107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22038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76" y="2801841"/>
            <a:ext cx="1800200" cy="13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29" y="4341546"/>
            <a:ext cx="1689695" cy="112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toshiba\Desktop\FOTOGRAFIJE\PETRA - slike\TRIGLAV2006\SV107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85" y="1268760"/>
            <a:ext cx="1787691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 flipV="1">
            <a:off x="323528" y="1268760"/>
            <a:ext cx="4451987" cy="252028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7092280" y="1261894"/>
            <a:ext cx="1908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BLEŠČEČI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PRSTNIK</a:t>
            </a:r>
            <a:endParaRPr lang="sl-SI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092280" y="4341546"/>
            <a:ext cx="99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ENCIJAN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7063170" y="2801841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PLANIKA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2123728" y="6165350"/>
            <a:ext cx="112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MACESEN</a:t>
            </a:r>
          </a:p>
        </p:txBody>
      </p:sp>
    </p:spTree>
    <p:extLst>
      <p:ext uri="{BB962C8B-B14F-4D97-AF65-F5344CB8AC3E}">
        <p14:creationId xmlns:p14="http://schemas.microsoft.com/office/powerpoint/2010/main" val="40358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95660" cy="6834825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07704" y="47667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VREME V GORAH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52225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9628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42" y="436940"/>
            <a:ext cx="1345307" cy="137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3" y="357301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3573016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49" y="4077072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1" y="5351388"/>
            <a:ext cx="1236340" cy="1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5447190"/>
            <a:ext cx="1645294" cy="12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35696" y="40466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PLANINSKA KOČA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57421"/>
            <a:ext cx="4968552" cy="3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-27384"/>
            <a:ext cx="9144000" cy="6857999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POZORNO PREBERI IN ODGOVORI.</a:t>
            </a: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</a:rPr>
              <a:t>		                    </a:t>
            </a:r>
            <a:r>
              <a:rPr lang="sl-SI" sz="1800" b="1" dirty="0" smtClean="0">
                <a:solidFill>
                  <a:srgbClr val="009900"/>
                </a:solidFill>
              </a:rPr>
              <a:t>*DODATNA VPRAŠNJA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Kdaj se lahko odpravimo v hribe?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Napiši, kako se v gorah vedemo? a ___ b ___ c____</a:t>
            </a:r>
          </a:p>
          <a:p>
            <a:pPr marL="342900" indent="-342900">
              <a:buAutoNum type="arabicPeriod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Kako se imenuje najvišji vrh v Sloveniji? </a:t>
            </a:r>
            <a:r>
              <a:rPr lang="sl-SI" sz="2000" b="1" dirty="0" smtClean="0">
                <a:solidFill>
                  <a:srgbClr val="009900"/>
                </a:solidFill>
              </a:rPr>
              <a:t>Koliko metrov je visok?  Poznaš še kakšno slovensko goro?      Napiši njeno ime. </a:t>
            </a:r>
            <a:endParaRPr lang="sl-SI" sz="2000" b="1" dirty="0">
              <a:solidFill>
                <a:srgbClr val="009900"/>
              </a:solidFill>
            </a:endParaRPr>
          </a:p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4. Nariši znak, ki nam v gorah pomaga, da se ne izgubimo.    </a:t>
            </a:r>
            <a:r>
              <a:rPr lang="sl-SI" sz="2000" b="1" dirty="0" smtClean="0">
                <a:solidFill>
                  <a:srgbClr val="009900"/>
                </a:solidFill>
              </a:rPr>
              <a:t>Kako se imenuje ta znak?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5. Nariši znak gorske reševalne službe. </a:t>
            </a:r>
          </a:p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6. Napiši pet stvari, ki jih mora imeti planinec nujno s seboj v gorah, </a:t>
            </a:r>
            <a:r>
              <a:rPr lang="sl-SI" sz="1800" b="1" dirty="0" smtClean="0">
                <a:solidFill>
                  <a:schemeClr val="tx2">
                    <a:lumMod val="75000"/>
                  </a:schemeClr>
                </a:solidFill>
              </a:rPr>
              <a:t>poleg nahrbtnika.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7. Napiši tri živali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in rastline, ki jih najdemo v gorah.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8. Kje lahko planinec v gorah prenoči ali si poišče zatočišče pred slabim vremenom?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9. </a:t>
            </a: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Poglej vremensko napoved in napiši, kateri dan bi se ti odpravil v gore? Zakaj ?</a:t>
            </a:r>
          </a:p>
          <a:p>
            <a:endParaRPr lang="sl-SI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C:\Users\toshiba\Desktop\VR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6" y="5229200"/>
            <a:ext cx="7261309" cy="14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1800" b="1" dirty="0" smtClean="0">
                <a:solidFill>
                  <a:schemeClr val="tx2">
                    <a:lumMod val="50000"/>
                  </a:schemeClr>
                </a:solidFill>
              </a:rPr>
              <a:t>SLIKOVNO GRADIVO:  INTERNET, OSEBNI ARHIV</a:t>
            </a:r>
          </a:p>
          <a:p>
            <a:r>
              <a:rPr lang="sl-SI" sz="1800" b="1" dirty="0" smtClean="0">
                <a:solidFill>
                  <a:schemeClr val="tx2">
                    <a:lumMod val="50000"/>
                  </a:schemeClr>
                </a:solidFill>
              </a:rPr>
              <a:t>PM, 2013</a:t>
            </a:r>
            <a:endParaRPr lang="sl-SI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6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33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-3504"/>
            <a:ext cx="9144000" cy="6861503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63688" y="47667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ZDRAVJE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115616" y="1772816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KO SE ODPRAVLJAMO V GORE, MORAMO BITI ZDRAVI IN TELESNO DOBRO PRIPRAVLJENI.</a:t>
            </a:r>
          </a:p>
          <a:p>
            <a:endParaRPr lang="sl-SI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IZBIRATI MORAMO PRIMERNE POTI. </a:t>
            </a:r>
          </a:p>
          <a:p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7" y="1861711"/>
            <a:ext cx="541147" cy="5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7" y="3284984"/>
            <a:ext cx="541147" cy="5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44000" cy="6865913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91680" y="26064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VAROVANJE NARAVE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541147" cy="5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741117" cy="2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525092" y="1124744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V GORAH SE PRIMERNO VEDEMO: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NE KRIČIMO,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NE TRGAMO RASTLIN,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NE PLAŠIMO ŽIVALI,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NE MEČEMO KAMENJA,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POZDRAVLJAMO,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NE PUŠČAMO ODPADKOV!</a:t>
            </a:r>
          </a:p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Spravimo jih v vrečko, </a:t>
            </a:r>
          </a:p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ki jo odnesemo nazaj v dolino.</a:t>
            </a:r>
          </a:p>
        </p:txBody>
      </p:sp>
    </p:spTree>
    <p:extLst>
      <p:ext uri="{BB962C8B-B14F-4D97-AF65-F5344CB8AC3E}">
        <p14:creationId xmlns:p14="http://schemas.microsoft.com/office/powerpoint/2010/main" val="97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1" y="0"/>
            <a:ext cx="9144000" cy="742027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7720" y="479715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TRIGLAV, 2864 m</a:t>
            </a:r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  NAJVIŠJA GORA V SLOVENIJI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64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ALJAŽEV STOLP NA TRIGLAVU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627784" y="620688"/>
            <a:ext cx="4049367" cy="732854"/>
          </a:xfrm>
        </p:spPr>
        <p:txBody>
          <a:bodyPr>
            <a:normAutofit/>
          </a:bodyPr>
          <a:lstStyle/>
          <a:p>
            <a:pPr algn="ctr"/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             ALJAŽEV STOLP NA TRIGLAVU</a:t>
            </a:r>
          </a:p>
          <a:p>
            <a:pPr algn="ctr"/>
            <a:endParaRPr lang="sl-SI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6360"/>
            <a:ext cx="3164042" cy="436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shiba\Desktop\FOTOGRAFIJE\PETRA - slike\TRIGLAV2006\SV107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66" y="3717032"/>
            <a:ext cx="42840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-124684" y="-27384"/>
            <a:ext cx="9268684" cy="6858000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sl-SI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</a:rPr>
              <a:t>MARKACIJA</a:t>
            </a:r>
            <a:endParaRPr lang="sl-SI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toshiba\Desktop\FOTOGRAFIJE\PETRA - slike\TRIGLAV2006\SV107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-186451" y="-315416"/>
            <a:ext cx="9364695" cy="7173416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tx2">
                    <a:lumMod val="50000"/>
                  </a:schemeClr>
                </a:solidFill>
              </a:rPr>
              <a:t>POMOČ V GORAH</a:t>
            </a:r>
            <a:endParaRPr lang="sl-SI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2045"/>
            <a:ext cx="2331343" cy="15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64077"/>
            <a:ext cx="4397046" cy="43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6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grada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-27384"/>
            <a:ext cx="9144000" cy="6857999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990"/>
            <a:ext cx="5724128" cy="510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6990"/>
            <a:ext cx="3273906" cy="510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150</Words>
  <Application>Microsoft Office PowerPoint</Application>
  <PresentationFormat>Diaprojekcija na zaslonu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TRIGLAV, 2864 m</vt:lpstr>
      <vt:lpstr>ALJAŽEV STOLP NA TRIGLAVU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</dc:creator>
  <cp:lastModifiedBy>Petra</cp:lastModifiedBy>
  <cp:revision>33</cp:revision>
  <dcterms:created xsi:type="dcterms:W3CDTF">2013-06-01T10:09:00Z</dcterms:created>
  <dcterms:modified xsi:type="dcterms:W3CDTF">2013-06-01T19:32:16Z</dcterms:modified>
</cp:coreProperties>
</file>