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27B8-7FCE-468A-816E-BD15A6871807}" type="datetimeFigureOut">
              <a:rPr lang="sl-SI" smtClean="0"/>
              <a:t>16.9.2019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B90D9745-A5A4-4CF0-B05B-1E8CAFDD2E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505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27B8-7FCE-468A-816E-BD15A6871807}" type="datetimeFigureOut">
              <a:rPr lang="sl-SI" smtClean="0"/>
              <a:t>16.9.2019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9745-A5A4-4CF0-B05B-1E8CAFDD2E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294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27B8-7FCE-468A-816E-BD15A6871807}" type="datetimeFigureOut">
              <a:rPr lang="sl-SI" smtClean="0"/>
              <a:t>16.9.2019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9745-A5A4-4CF0-B05B-1E8CAFDD2E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5443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slov, besedilo in 2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9B120-C26C-4C89-B67B-7761CA9C2CC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76332145"/>
      </p:ext>
    </p:extLst>
  </p:cSld>
  <p:clrMapOvr>
    <a:masterClrMapping/>
  </p:clrMapOvr>
  <p:transition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2646A-CD95-41B0-B821-66496E39D1E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08052984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27B8-7FCE-468A-816E-BD15A6871807}" type="datetimeFigureOut">
              <a:rPr lang="sl-SI" smtClean="0"/>
              <a:t>16.9.2019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9745-A5A4-4CF0-B05B-1E8CAFDD2E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428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8BA27B8-7FCE-468A-816E-BD15A6871807}" type="datetimeFigureOut">
              <a:rPr lang="sl-SI" smtClean="0"/>
              <a:t>16.9.2019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sl-SI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B90D9745-A5A4-4CF0-B05B-1E8CAFDD2E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357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27B8-7FCE-468A-816E-BD15A6871807}" type="datetimeFigureOut">
              <a:rPr lang="sl-SI" smtClean="0"/>
              <a:t>16.9.2019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9745-A5A4-4CF0-B05B-1E8CAFDD2E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5321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27B8-7FCE-468A-816E-BD15A6871807}" type="datetimeFigureOut">
              <a:rPr lang="sl-SI" smtClean="0"/>
              <a:t>16.9.2019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9745-A5A4-4CF0-B05B-1E8CAFDD2E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455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8BA27B8-7FCE-468A-816E-BD15A6871807}" type="datetimeFigureOut">
              <a:rPr lang="sl-SI" smtClean="0"/>
              <a:t>16.9.2019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9745-A5A4-4CF0-B05B-1E8CAFDD2E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58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27B8-7FCE-468A-816E-BD15A6871807}" type="datetimeFigureOut">
              <a:rPr lang="sl-SI" smtClean="0"/>
              <a:t>16.9.2019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9745-A5A4-4CF0-B05B-1E8CAFDD2E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070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27B8-7FCE-468A-816E-BD15A6871807}" type="datetimeFigureOut">
              <a:rPr lang="sl-SI" smtClean="0"/>
              <a:t>16.9.2019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9745-A5A4-4CF0-B05B-1E8CAFDD2E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589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27B8-7FCE-468A-816E-BD15A6871807}" type="datetimeFigureOut">
              <a:rPr lang="sl-SI" smtClean="0"/>
              <a:t>16.9.2019</a:t>
            </a:fld>
            <a:endParaRPr lang="sl-S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9745-A5A4-4CF0-B05B-1E8CAFDD2E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7012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8BA27B8-7FCE-468A-816E-BD15A6871807}" type="datetimeFigureOut">
              <a:rPr lang="sl-SI" smtClean="0"/>
              <a:t>16.9.2019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90D9745-A5A4-4CF0-B05B-1E8CAFDD2E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75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l-SI" altLang="sl-SI" sz="6000" dirty="0" smtClean="0">
                <a:latin typeface="Batang" panose="02030600000101010101" pitchFamily="18" charset="-127"/>
              </a:rPr>
              <a:t>Zmesi in čiste snovi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sl-SI" altLang="sl-SI" i="1" smtClean="0">
                <a:latin typeface="Batang" panose="02030600000101010101" pitchFamily="18" charset="-127"/>
              </a:rPr>
              <a:t>Katere snovi poznamo?</a:t>
            </a:r>
          </a:p>
        </p:txBody>
      </p:sp>
    </p:spTree>
    <p:extLst>
      <p:ext uri="{BB962C8B-B14F-4D97-AF65-F5344CB8AC3E}">
        <p14:creationId xmlns:p14="http://schemas.microsoft.com/office/powerpoint/2010/main" val="8037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z="4000" i="1" smtClean="0">
                <a:latin typeface="Batang" panose="02030600000101010101" pitchFamily="18" charset="-127"/>
              </a:rPr>
              <a:t>Razlike med zmesmi in spojinami</a:t>
            </a:r>
          </a:p>
        </p:txBody>
      </p:sp>
      <p:pic>
        <p:nvPicPr>
          <p:cNvPr id="11267" name="Picture 5" descr="zmsi razlik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" t="60822" b="6870"/>
          <a:stretch>
            <a:fillRect/>
          </a:stretch>
        </p:blipFill>
        <p:spPr>
          <a:xfrm>
            <a:off x="539750" y="1600200"/>
            <a:ext cx="80645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12152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i="1" smtClean="0">
                <a:latin typeface="Batang" panose="02030600000101010101" pitchFamily="18" charset="-127"/>
              </a:rPr>
              <a:t>Naloge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72936"/>
            <a:ext cx="8229600" cy="4525963"/>
          </a:xfrm>
        </p:spPr>
        <p:txBody>
          <a:bodyPr>
            <a:normAutofit/>
          </a:bodyPr>
          <a:lstStyle/>
          <a:p>
            <a:pPr marL="609600" indent="-609600" eaLnBrk="1" hangingPunct="1">
              <a:buFontTx/>
              <a:buNone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Katera od navedenih snovi je spojina?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železo 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jod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medenina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dušik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err="1" smtClean="0">
                <a:latin typeface="Batang" panose="02030600000101010101" pitchFamily="18" charset="-127"/>
              </a:rPr>
              <a:t>amoniak</a:t>
            </a:r>
            <a:endParaRPr lang="sl-SI" altLang="sl-SI" sz="2400" i="1" dirty="0" smtClean="0">
              <a:latin typeface="Batang" panose="02030600000101010101" pitchFamily="18" charset="-127"/>
            </a:endParaRPr>
          </a:p>
          <a:p>
            <a:pPr marL="609600" indent="-609600" eaLnBrk="1" hangingPunct="1"/>
            <a:endParaRPr lang="sl-SI" altLang="sl-SI" sz="2400" i="1" dirty="0" smtClean="0">
              <a:latin typeface="Batang" panose="02030600000101010101" pitchFamily="18" charset="-127"/>
            </a:endParaRPr>
          </a:p>
          <a:p>
            <a:pPr marL="609600" indent="-609600" eaLnBrk="1" hangingPunct="1"/>
            <a:endParaRPr lang="sl-SI" altLang="sl-SI" sz="2400" i="1" dirty="0" smtClean="0">
              <a:latin typeface="Batang" panose="02030600000101010101" pitchFamily="18" charset="-127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203575" y="2276475"/>
            <a:ext cx="936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2089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i="1" smtClean="0">
                <a:latin typeface="Batang" panose="02030600000101010101" pitchFamily="18" charset="-127"/>
              </a:rPr>
              <a:t>Naloge</a:t>
            </a:r>
            <a:r>
              <a:rPr lang="sl-SI" altLang="sl-SI" smtClean="0"/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 eaLnBrk="1" hangingPunct="1">
              <a:buFontTx/>
              <a:buNone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Katera od navedenih snovi je spojina?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aluminij 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kuhinjska sol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diamant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kisik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bron</a:t>
            </a:r>
          </a:p>
        </p:txBody>
      </p:sp>
    </p:spTree>
    <p:extLst>
      <p:ext uri="{BB962C8B-B14F-4D97-AF65-F5344CB8AC3E}">
        <p14:creationId xmlns:p14="http://schemas.microsoft.com/office/powerpoint/2010/main" val="397868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i="1" smtClean="0">
                <a:latin typeface="Batang" panose="02030600000101010101" pitchFamily="18" charset="-127"/>
              </a:rPr>
              <a:t>Naloge</a:t>
            </a:r>
            <a:r>
              <a:rPr lang="sl-SI" altLang="sl-SI" smtClean="0"/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 eaLnBrk="1" hangingPunct="1">
              <a:buFontTx/>
              <a:buNone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Katera od navedenih snovi je spojina?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grafit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klor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metan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krom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sl-SI" altLang="sl-SI" sz="2400" i="1" dirty="0" smtClean="0">
                <a:latin typeface="Batang" panose="02030600000101010101" pitchFamily="18" charset="-127"/>
              </a:rPr>
              <a:t>jeklo</a:t>
            </a:r>
          </a:p>
          <a:p>
            <a:pPr marL="609600" indent="-609600" eaLnBrk="1" hangingPunct="1"/>
            <a:endParaRPr lang="sl-SI" altLang="sl-SI" sz="2400" i="1" dirty="0" smtClean="0">
              <a:latin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656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i="1" smtClean="0">
                <a:latin typeface="Batang" panose="02030600000101010101" pitchFamily="18" charset="-127"/>
              </a:rPr>
              <a:t>Kaj je snov?</a:t>
            </a:r>
            <a:r>
              <a:rPr lang="sl-SI" altLang="sl-SI" smtClean="0"/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sl-SI" altLang="sl-SI" sz="2800" i="1" smtClean="0">
                <a:latin typeface="Batang" panose="02030600000101010101" pitchFamily="18" charset="-127"/>
              </a:rPr>
              <a:t>Snov je vse kar ima maso in zavzema prostor.</a:t>
            </a:r>
          </a:p>
        </p:txBody>
      </p:sp>
      <p:pic>
        <p:nvPicPr>
          <p:cNvPr id="3076" name="Picture 7" descr="cupru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8750" y="1628775"/>
            <a:ext cx="3284538" cy="1882775"/>
          </a:xfrm>
          <a:noFill/>
        </p:spPr>
      </p:pic>
      <p:pic>
        <p:nvPicPr>
          <p:cNvPr id="3077" name="Picture 8" descr="olje_rastlinsko_plastenk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14" y="3722687"/>
            <a:ext cx="1712585" cy="2711594"/>
          </a:xfrm>
          <a:noFill/>
        </p:spPr>
      </p:pic>
      <p:pic>
        <p:nvPicPr>
          <p:cNvPr id="3078" name="Picture 9" descr="zacinka_nova_skupinska_sl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107747"/>
            <a:ext cx="3937757" cy="301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55359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7" descr="snov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4"/>
          <a:stretch/>
        </p:blipFill>
        <p:spPr>
          <a:xfrm>
            <a:off x="256925" y="1881620"/>
            <a:ext cx="8617121" cy="1994189"/>
          </a:xfr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229600" cy="1143000"/>
          </a:xfrm>
        </p:spPr>
        <p:txBody>
          <a:bodyPr/>
          <a:lstStyle/>
          <a:p>
            <a:pPr eaLnBrk="1" hangingPunct="1"/>
            <a:r>
              <a:rPr lang="sl-SI" altLang="sl-SI" sz="5400" i="1" smtClean="0">
                <a:latin typeface="Batang" panose="02030600000101010101" pitchFamily="18" charset="-127"/>
              </a:rPr>
              <a:t>Delitev snovi</a:t>
            </a:r>
          </a:p>
        </p:txBody>
      </p:sp>
      <p:pic>
        <p:nvPicPr>
          <p:cNvPr id="4" name="Picture 7" descr="sno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641"/>
          <a:stretch/>
        </p:blipFill>
        <p:spPr>
          <a:xfrm>
            <a:off x="256925" y="1881620"/>
            <a:ext cx="3650058" cy="3220316"/>
          </a:xfrm>
          <a:prstGeom prst="rect">
            <a:avLst/>
          </a:prstGeom>
          <a:noFill/>
        </p:spPr>
      </p:pic>
      <p:pic>
        <p:nvPicPr>
          <p:cNvPr id="5" name="Picture 7" descr="s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5" y="1881620"/>
            <a:ext cx="8617121" cy="3220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502995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i="1" smtClean="0">
                <a:latin typeface="Batang" panose="02030600000101010101" pitchFamily="18" charset="-127"/>
              </a:rPr>
              <a:t>Čista snov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sl-SI" altLang="sl-SI" sz="2800" b="1" i="1" dirty="0" smtClean="0">
                <a:latin typeface="Batang" panose="02030600000101010101" pitchFamily="18" charset="-127"/>
              </a:rPr>
              <a:t>Kemijski element ali prvina</a:t>
            </a:r>
          </a:p>
          <a:p>
            <a:pPr eaLnBrk="1" hangingPunct="1"/>
            <a:r>
              <a:rPr lang="sl-SI" altLang="sl-SI" sz="2800" i="1" dirty="0" smtClean="0">
                <a:latin typeface="Batang" panose="02030600000101010101" pitchFamily="18" charset="-127"/>
              </a:rPr>
              <a:t>Sestavljena je iz istovrstnih atomov.</a:t>
            </a:r>
          </a:p>
          <a:p>
            <a:pPr eaLnBrk="1" hangingPunct="1"/>
            <a:r>
              <a:rPr lang="sl-SI" altLang="sl-SI" sz="2800" i="1" dirty="0" smtClean="0">
                <a:latin typeface="Batang" panose="02030600000101010101" pitchFamily="18" charset="-127"/>
              </a:rPr>
              <a:t>S kemijsko reakcijo je ni mogoče razstaviti na enostavnejše snovi.</a:t>
            </a:r>
          </a:p>
        </p:txBody>
      </p:sp>
      <p:pic>
        <p:nvPicPr>
          <p:cNvPr id="5124" name="Picture 6" descr="F35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3713" y="1258888"/>
            <a:ext cx="2527300" cy="2527300"/>
          </a:xfrm>
          <a:noFill/>
        </p:spPr>
      </p:pic>
      <p:pic>
        <p:nvPicPr>
          <p:cNvPr id="5125" name="Picture 7" descr="035ps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22" y="3879705"/>
            <a:ext cx="3475788" cy="2562657"/>
          </a:xfrm>
          <a:noFill/>
        </p:spPr>
      </p:pic>
    </p:spTree>
    <p:extLst>
      <p:ext uri="{BB962C8B-B14F-4D97-AF65-F5344CB8AC3E}">
        <p14:creationId xmlns:p14="http://schemas.microsoft.com/office/powerpoint/2010/main" val="237127075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i="1" smtClean="0">
                <a:latin typeface="Batang" panose="02030600000101010101" pitchFamily="18" charset="-127"/>
              </a:rPr>
              <a:t>Čista snov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sl-SI" altLang="sl-SI" sz="2800" b="1" i="1" dirty="0" smtClean="0">
                <a:latin typeface="Batang" panose="02030600000101010101" pitchFamily="18" charset="-127"/>
              </a:rPr>
              <a:t>Spojina</a:t>
            </a:r>
            <a:r>
              <a:rPr lang="sl-SI" altLang="sl-SI" sz="2800" i="1" dirty="0" smtClean="0">
                <a:latin typeface="Batang" panose="02030600000101010101" pitchFamily="18" charset="-127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i="1" dirty="0" smtClean="0">
                <a:latin typeface="Batang" panose="02030600000101010101" pitchFamily="18" charset="-127"/>
              </a:rPr>
              <a:t>Sestavljena je iz dveh ali več elementov, ki so povezani med sabo s kemijsko vezjo.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i="1" dirty="0" smtClean="0">
                <a:latin typeface="Batang" panose="02030600000101010101" pitchFamily="18" charset="-127"/>
              </a:rPr>
              <a:t>Lahko jo razgradimo na enostavnejše snovi s kemijsko reakcijo.</a:t>
            </a:r>
          </a:p>
        </p:txBody>
      </p:sp>
      <p:pic>
        <p:nvPicPr>
          <p:cNvPr id="6148" name="Picture 6" descr="prevec-cista-voda_1_origina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1538288"/>
            <a:ext cx="2303463" cy="2227262"/>
          </a:xfrm>
          <a:noFill/>
        </p:spPr>
      </p:pic>
      <p:pic>
        <p:nvPicPr>
          <p:cNvPr id="6149" name="Picture 7" descr="180px-Cuboid_sug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4035425"/>
            <a:ext cx="2286000" cy="1993900"/>
          </a:xfrm>
          <a:noFill/>
        </p:spPr>
      </p:pic>
    </p:spTree>
    <p:extLst>
      <p:ext uri="{BB962C8B-B14F-4D97-AF65-F5344CB8AC3E}">
        <p14:creationId xmlns:p14="http://schemas.microsoft.com/office/powerpoint/2010/main" val="2981642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sl-SI" altLang="sl-SI" sz="4000" i="1" smtClean="0">
                <a:latin typeface="Batang" panose="02030600000101010101" pitchFamily="18" charset="-127"/>
              </a:rPr>
              <a:t>Kako ugotovimo, da je neka snov čista?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sl-SI" altLang="sl-SI" sz="2800" i="1" dirty="0" smtClean="0">
                <a:latin typeface="Batang" panose="02030600000101010101" pitchFamily="18" charset="-127"/>
              </a:rPr>
              <a:t>S temperaturo tališča ali temperaturo vrelišča.</a:t>
            </a:r>
          </a:p>
          <a:p>
            <a:pPr eaLnBrk="1" hangingPunct="1"/>
            <a:r>
              <a:rPr lang="sl-SI" altLang="sl-SI" sz="2800" i="1" dirty="0" smtClean="0">
                <a:latin typeface="Batang" panose="02030600000101010101" pitchFamily="18" charset="-127"/>
              </a:rPr>
              <a:t>Snov se tali ali vre pri točno določeni temperaturi (v temperaturni točki).</a:t>
            </a:r>
          </a:p>
        </p:txBody>
      </p:sp>
      <p:pic>
        <p:nvPicPr>
          <p:cNvPr id="7173" name="Picture 9" descr="thiele-gi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410" y="1417638"/>
            <a:ext cx="2680817" cy="5544271"/>
          </a:xfrm>
          <a:noFill/>
        </p:spPr>
      </p:pic>
      <p:sp>
        <p:nvSpPr>
          <p:cNvPr id="2" name="Content Placeholder 1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771238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mtClean="0"/>
              <a:t>Delitev čistih snovi</a:t>
            </a:r>
            <a:endParaRPr lang="en-GB" altLang="sl-SI" smtClean="0"/>
          </a:p>
        </p:txBody>
      </p:sp>
      <p:pic>
        <p:nvPicPr>
          <p:cNvPr id="8195" name="Ograda vsebine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31"/>
          <a:stretch/>
        </p:blipFill>
        <p:spPr>
          <a:xfrm>
            <a:off x="1079500" y="1735138"/>
            <a:ext cx="6985000" cy="602817"/>
          </a:xfrm>
        </p:spPr>
      </p:pic>
      <p:pic>
        <p:nvPicPr>
          <p:cNvPr id="4" name="Ograda vseb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00"/>
          <a:stretch/>
        </p:blipFill>
        <p:spPr>
          <a:xfrm>
            <a:off x="1079500" y="1735138"/>
            <a:ext cx="6985000" cy="1267835"/>
          </a:xfrm>
          <a:prstGeom prst="rect">
            <a:avLst/>
          </a:prstGeom>
        </p:spPr>
      </p:pic>
      <p:pic>
        <p:nvPicPr>
          <p:cNvPr id="5" name="Ograda vseb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46"/>
          <a:stretch/>
        </p:blipFill>
        <p:spPr>
          <a:xfrm>
            <a:off x="1079500" y="1735138"/>
            <a:ext cx="1778000" cy="4254500"/>
          </a:xfrm>
          <a:prstGeom prst="rect">
            <a:avLst/>
          </a:prstGeom>
        </p:spPr>
      </p:pic>
      <p:pic>
        <p:nvPicPr>
          <p:cNvPr id="6" name="Ograda vseb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092"/>
          <a:stretch/>
        </p:blipFill>
        <p:spPr>
          <a:xfrm>
            <a:off x="1079500" y="1735138"/>
            <a:ext cx="5232400" cy="4254500"/>
          </a:xfrm>
          <a:prstGeom prst="rect">
            <a:avLst/>
          </a:prstGeom>
        </p:spPr>
      </p:pic>
      <p:pic>
        <p:nvPicPr>
          <p:cNvPr id="7" name="Ograda vseb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33"/>
          <a:stretch/>
        </p:blipFill>
        <p:spPr>
          <a:xfrm>
            <a:off x="1091046" y="1735138"/>
            <a:ext cx="6987309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i="1" smtClean="0">
                <a:latin typeface="Batang" panose="02030600000101010101" pitchFamily="18" charset="-127"/>
              </a:rPr>
              <a:t>Zmes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sl-SI" altLang="sl-SI" sz="2800" b="1" i="1" dirty="0" smtClean="0">
                <a:latin typeface="Batang" panose="02030600000101010101" pitchFamily="18" charset="-127"/>
              </a:rPr>
              <a:t>Homogena zmes (enotna)</a:t>
            </a:r>
          </a:p>
          <a:p>
            <a:pPr eaLnBrk="1" hangingPunct="1"/>
            <a:r>
              <a:rPr lang="sl-SI" altLang="sl-SI" sz="2800" i="1" dirty="0" smtClean="0">
                <a:latin typeface="Batang" panose="02030600000101010101" pitchFamily="18" charset="-127"/>
              </a:rPr>
              <a:t>Na zunaj je videti enotna in ima enakomerno sestavo.</a:t>
            </a:r>
          </a:p>
          <a:p>
            <a:pPr eaLnBrk="1" hangingPunct="1"/>
            <a:r>
              <a:rPr lang="sl-SI" altLang="sl-SI" sz="2800" i="1" dirty="0" smtClean="0">
                <a:latin typeface="Batang" panose="02030600000101010101" pitchFamily="18" charset="-127"/>
              </a:rPr>
              <a:t>Ne vidimo fazne meje.</a:t>
            </a:r>
          </a:p>
        </p:txBody>
      </p:sp>
      <p:pic>
        <p:nvPicPr>
          <p:cNvPr id="9220" name="Picture 13" descr="zvo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8738" y="449262"/>
            <a:ext cx="2278062" cy="2301875"/>
          </a:xfrm>
          <a:noFill/>
        </p:spPr>
      </p:pic>
      <p:pic>
        <p:nvPicPr>
          <p:cNvPr id="9221" name="Ograda vsebine 2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979737"/>
            <a:ext cx="2736850" cy="3743325"/>
          </a:xfrm>
        </p:spPr>
      </p:pic>
    </p:spTree>
    <p:extLst>
      <p:ext uri="{BB962C8B-B14F-4D97-AF65-F5344CB8AC3E}">
        <p14:creationId xmlns:p14="http://schemas.microsoft.com/office/powerpoint/2010/main" val="422284214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z="5400" i="1" smtClean="0">
                <a:latin typeface="Batang" panose="02030600000101010101" pitchFamily="18" charset="-127"/>
              </a:rPr>
              <a:t>Zmes</a:t>
            </a:r>
            <a:r>
              <a:rPr lang="sl-SI" altLang="sl-SI" sz="5400" smtClean="0">
                <a:latin typeface="Batang" panose="02030600000101010101" pitchFamily="18" charset="-127"/>
              </a:rPr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sl-SI" altLang="sl-SI" sz="2800" b="1" i="1" dirty="0" smtClean="0">
                <a:latin typeface="Batang" panose="02030600000101010101" pitchFamily="18" charset="-127"/>
              </a:rPr>
              <a:t>Heterogena zmes (neenotna)</a:t>
            </a:r>
          </a:p>
          <a:p>
            <a:pPr eaLnBrk="1" hangingPunct="1"/>
            <a:r>
              <a:rPr lang="sl-SI" altLang="sl-SI" sz="2800" i="1" dirty="0" smtClean="0">
                <a:latin typeface="Batang" panose="02030600000101010101" pitchFamily="18" charset="-127"/>
              </a:rPr>
              <a:t>Na zunaj so vidne razlike nima enotne sestave.</a:t>
            </a:r>
          </a:p>
          <a:p>
            <a:pPr eaLnBrk="1" hangingPunct="1"/>
            <a:r>
              <a:rPr lang="sl-SI" altLang="sl-SI" sz="2800" i="1" dirty="0" smtClean="0">
                <a:latin typeface="Batang" panose="02030600000101010101" pitchFamily="18" charset="-127"/>
              </a:rPr>
              <a:t>S prostim očesom vidimo fazne meje.</a:t>
            </a:r>
          </a:p>
        </p:txBody>
      </p:sp>
      <p:pic>
        <p:nvPicPr>
          <p:cNvPr id="10245" name="Ograda vsebine 4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4564" y="665163"/>
            <a:ext cx="2976563" cy="3660775"/>
          </a:xfrm>
        </p:spPr>
      </p:pic>
      <p:pic>
        <p:nvPicPr>
          <p:cNvPr id="10244" name="Picture 11" descr="ep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4508500"/>
            <a:ext cx="2874962" cy="2187575"/>
          </a:xfrm>
          <a:noFill/>
        </p:spPr>
      </p:pic>
    </p:spTree>
    <p:extLst>
      <p:ext uri="{BB962C8B-B14F-4D97-AF65-F5344CB8AC3E}">
        <p14:creationId xmlns:p14="http://schemas.microsoft.com/office/powerpoint/2010/main" val="36904368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16</TotalTime>
  <Words>198</Words>
  <Application>Microsoft Office PowerPoint</Application>
  <PresentationFormat>On-screen Show (4:3)</PresentationFormat>
  <Paragraphs>47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Batang</vt:lpstr>
      <vt:lpstr>Arial</vt:lpstr>
      <vt:lpstr>Rockwell</vt:lpstr>
      <vt:lpstr>Rockwell Condensed</vt:lpstr>
      <vt:lpstr>Wingdings</vt:lpstr>
      <vt:lpstr>Wood Type</vt:lpstr>
      <vt:lpstr>Zmesi in čiste snovi</vt:lpstr>
      <vt:lpstr>Kaj je snov? </vt:lpstr>
      <vt:lpstr>Delitev snovi</vt:lpstr>
      <vt:lpstr>Čista snov</vt:lpstr>
      <vt:lpstr>Čista snov</vt:lpstr>
      <vt:lpstr>Kako ugotovimo, da je neka snov čista?</vt:lpstr>
      <vt:lpstr>Delitev čistih snovi</vt:lpstr>
      <vt:lpstr>Zmes</vt:lpstr>
      <vt:lpstr>Zmes </vt:lpstr>
      <vt:lpstr>Razlike med zmesmi in spojinami</vt:lpstr>
      <vt:lpstr>Naloge </vt:lpstr>
      <vt:lpstr>Naloge </vt:lpstr>
      <vt:lpstr>Naloge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Zmesi in čiste snovi</dc:title>
  <dc:creator>Jasmina</dc:creator>
  <cp:lastModifiedBy>Jasmina</cp:lastModifiedBy>
  <cp:revision>3</cp:revision>
  <dcterms:created xsi:type="dcterms:W3CDTF">2019-09-04T07:22:50Z</dcterms:created>
  <dcterms:modified xsi:type="dcterms:W3CDTF">2019-09-16T17:00:25Z</dcterms:modified>
</cp:coreProperties>
</file>