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EA3F-F31E-43F7-904C-39DA08CCD3C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5753" y="-3489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MATERIALI ZA ZAPISOVANJE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05753" y="1290666"/>
            <a:ext cx="8163916" cy="5604335"/>
          </a:xfrm>
        </p:spPr>
        <p:txBody>
          <a:bodyPr>
            <a:normAutofit/>
          </a:bodyPr>
          <a:lstStyle/>
          <a:p>
            <a:r>
              <a:rPr lang="en-US" dirty="0" err="1" smtClean="0"/>
              <a:t>Ljudje</a:t>
            </a:r>
            <a:r>
              <a:rPr lang="en-US" dirty="0" smtClean="0"/>
              <a:t> so </a:t>
            </a:r>
            <a:r>
              <a:rPr lang="en-US" dirty="0" err="1" smtClean="0"/>
              <a:t>uporabljali</a:t>
            </a:r>
            <a:r>
              <a:rPr lang="en-US" dirty="0" smtClean="0"/>
              <a:t> </a:t>
            </a:r>
            <a:r>
              <a:rPr lang="en-US" dirty="0" err="1" smtClean="0"/>
              <a:t>vse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kar</a:t>
            </a:r>
            <a:r>
              <a:rPr lang="en-US" dirty="0" smtClean="0"/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mogoče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pisati</a:t>
            </a:r>
            <a:r>
              <a:rPr lang="sl-SI" dirty="0" smtClean="0"/>
              <a:t>.</a:t>
            </a:r>
            <a:endParaRPr lang="sl-SI" dirty="0" smtClean="0"/>
          </a:p>
          <a:p>
            <a:r>
              <a:rPr lang="en-US" dirty="0" smtClean="0"/>
              <a:t>Material so </a:t>
            </a:r>
            <a:r>
              <a:rPr lang="en-US" dirty="0" err="1" smtClean="0"/>
              <a:t>izbrali</a:t>
            </a:r>
            <a:r>
              <a:rPr lang="en-US" dirty="0" smtClean="0"/>
              <a:t> </a:t>
            </a:r>
            <a:r>
              <a:rPr lang="en-US" dirty="0" err="1" smtClean="0"/>
              <a:t>glede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ceno</a:t>
            </a:r>
            <a:r>
              <a:rPr lang="en-US" dirty="0" smtClean="0"/>
              <a:t> in </a:t>
            </a:r>
            <a:r>
              <a:rPr lang="en-US" dirty="0" err="1" smtClean="0"/>
              <a:t>dostopnost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moral je </a:t>
            </a:r>
            <a:r>
              <a:rPr lang="en-US" b="1" dirty="0" err="1" smtClean="0">
                <a:solidFill>
                  <a:srgbClr val="FF0000"/>
                </a:solidFill>
              </a:rPr>
              <a:t>biti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čim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cenejši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čim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lažje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dostopen</a:t>
            </a:r>
            <a:r>
              <a:rPr lang="sl-SI" dirty="0" smtClean="0"/>
              <a:t>.</a:t>
            </a:r>
            <a:endParaRPr lang="sl-SI" dirty="0" smtClean="0"/>
          </a:p>
          <a:p>
            <a:r>
              <a:rPr lang="sl-SI" b="1" dirty="0" smtClean="0">
                <a:solidFill>
                  <a:srgbClr val="FF0000"/>
                </a:solidFill>
              </a:rPr>
              <a:t>Vrste </a:t>
            </a:r>
            <a:r>
              <a:rPr lang="en-US" b="1" dirty="0" err="1" smtClean="0">
                <a:solidFill>
                  <a:srgbClr val="FF0000"/>
                </a:solidFill>
              </a:rPr>
              <a:t>materialov</a:t>
            </a:r>
            <a:r>
              <a:rPr lang="sl-SI" dirty="0" smtClean="0"/>
              <a:t>:</a:t>
            </a:r>
            <a:endParaRPr lang="sl-SI" dirty="0" smtClean="0"/>
          </a:p>
          <a:p>
            <a:pPr lvl="1"/>
            <a:r>
              <a:rPr lang="en-US" dirty="0" err="1" smtClean="0"/>
              <a:t>glina</a:t>
            </a:r>
            <a:endParaRPr lang="sl-SI" dirty="0" smtClean="0"/>
          </a:p>
          <a:p>
            <a:pPr lvl="1"/>
            <a:r>
              <a:rPr lang="en-US" dirty="0" smtClean="0"/>
              <a:t>les</a:t>
            </a:r>
            <a:endParaRPr lang="sl-SI" dirty="0" smtClean="0"/>
          </a:p>
          <a:p>
            <a:pPr lvl="1"/>
            <a:r>
              <a:rPr lang="en-US" dirty="0" err="1" smtClean="0"/>
              <a:t>lubje</a:t>
            </a:r>
            <a:endParaRPr lang="sl-SI" dirty="0" smtClean="0"/>
          </a:p>
          <a:p>
            <a:pPr lvl="1"/>
            <a:r>
              <a:rPr lang="en-US" dirty="0" err="1" smtClean="0"/>
              <a:t>kosti</a:t>
            </a:r>
            <a:endParaRPr lang="sl-SI" dirty="0" smtClean="0"/>
          </a:p>
          <a:p>
            <a:pPr lvl="1"/>
            <a:r>
              <a:rPr lang="en-US" dirty="0" err="1" smtClean="0"/>
              <a:t>kamen</a:t>
            </a:r>
            <a:endParaRPr lang="en-US" dirty="0" smtClean="0"/>
          </a:p>
          <a:p>
            <a:pPr lvl="1"/>
            <a:r>
              <a:rPr lang="en-US" dirty="0" err="1" smtClean="0"/>
              <a:t>koščki</a:t>
            </a:r>
            <a:r>
              <a:rPr lang="en-US" dirty="0" smtClean="0"/>
              <a:t> </a:t>
            </a:r>
            <a:r>
              <a:rPr lang="en-US" dirty="0" err="1" smtClean="0"/>
              <a:t>keramike</a:t>
            </a:r>
            <a:r>
              <a:rPr lang="en-US" dirty="0" smtClean="0"/>
              <a:t> </a:t>
            </a:r>
            <a:r>
              <a:rPr lang="en-SI" dirty="0" smtClean="0"/>
              <a:t>…</a:t>
            </a:r>
            <a:endParaRPr lang="en-US" dirty="0" smtClean="0"/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429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524" y="699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1)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Glinaste</a:t>
            </a: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tablice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852" y="1233954"/>
            <a:ext cx="6524066" cy="4351338"/>
          </a:xfrm>
        </p:spPr>
        <p:txBody>
          <a:bodyPr/>
          <a:lstStyle/>
          <a:p>
            <a:r>
              <a:rPr lang="en-US" dirty="0" err="1" smtClean="0"/>
              <a:t>Uporabljali</a:t>
            </a:r>
            <a:r>
              <a:rPr lang="en-US" dirty="0" smtClean="0"/>
              <a:t> so </a:t>
            </a:r>
            <a:r>
              <a:rPr lang="en-US" dirty="0" err="1" smtClean="0"/>
              <a:t>jih</a:t>
            </a:r>
            <a:r>
              <a:rPr lang="en-US" dirty="0" smtClean="0"/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Mezopotamiji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To je </a:t>
            </a:r>
            <a:r>
              <a:rPr lang="en-US" dirty="0" err="1" smtClean="0"/>
              <a:t>najstarejši</a:t>
            </a:r>
            <a:r>
              <a:rPr lang="en-US" dirty="0" smtClean="0"/>
              <a:t> material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pisanje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Gline</a:t>
            </a:r>
            <a:r>
              <a:rPr lang="en-US" dirty="0" smtClean="0"/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bilo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dovolj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bila</a:t>
            </a:r>
            <a:r>
              <a:rPr lang="en-US" b="1" dirty="0" smtClean="0">
                <a:solidFill>
                  <a:srgbClr val="FF0000"/>
                </a:solidFill>
              </a:rPr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poceni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bila</a:t>
            </a:r>
            <a:r>
              <a:rPr lang="en-US" b="1" dirty="0" smtClean="0">
                <a:solidFill>
                  <a:srgbClr val="FF0000"/>
                </a:solidFill>
              </a:rPr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trajna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Nanje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b="1" dirty="0" err="1" smtClean="0">
                <a:solidFill>
                  <a:srgbClr val="FF0000"/>
                </a:solidFill>
              </a:rPr>
              <a:t>trstenimi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paličicami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pomeni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besed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1652" r="13843" b="3240"/>
          <a:stretch/>
        </p:blipFill>
        <p:spPr>
          <a:xfrm>
            <a:off x="6418384" y="273893"/>
            <a:ext cx="3572991" cy="263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4" y="3191243"/>
            <a:ext cx="2257425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54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2) KAMEN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262" y="1491517"/>
            <a:ext cx="10515600" cy="4351338"/>
          </a:xfrm>
        </p:spPr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kamnite</a:t>
            </a:r>
            <a:r>
              <a:rPr lang="en-US" dirty="0" smtClean="0"/>
              <a:t> </a:t>
            </a:r>
            <a:r>
              <a:rPr lang="en-US" dirty="0" err="1" smtClean="0"/>
              <a:t>stene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tablice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povsod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svetu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kamnite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r>
              <a:rPr lang="en-US" dirty="0" smtClean="0"/>
              <a:t> so </a:t>
            </a:r>
            <a:r>
              <a:rPr lang="en-US" dirty="0" err="1" smtClean="0"/>
              <a:t>slike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vrezovali</a:t>
            </a:r>
            <a:r>
              <a:rPr lang="en-US" b="1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vklesali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Kamen</a:t>
            </a:r>
            <a:r>
              <a:rPr lang="en-US" dirty="0" smtClean="0"/>
              <a:t> je </a:t>
            </a:r>
            <a:r>
              <a:rPr lang="en-US" dirty="0" err="1" smtClean="0"/>
              <a:t>izredno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obstojen</a:t>
            </a:r>
            <a:r>
              <a:rPr lang="en-US" dirty="0" smtClean="0"/>
              <a:t> material.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22" y="3161201"/>
            <a:ext cx="3455853" cy="292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5" r="6175" b="17263"/>
          <a:stretch/>
        </p:blipFill>
        <p:spPr>
          <a:xfrm>
            <a:off x="152931" y="3121268"/>
            <a:ext cx="4515785" cy="221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19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8026" y="-11000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3)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Papirus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9635" y="884973"/>
            <a:ext cx="7218657" cy="481244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Uporabljali</a:t>
            </a:r>
            <a:r>
              <a:rPr lang="en-US" dirty="0" smtClean="0"/>
              <a:t> so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predvsem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EGIPČANI</a:t>
            </a:r>
            <a:r>
              <a:rPr lang="en-US" dirty="0" smtClean="0"/>
              <a:t>, </a:t>
            </a:r>
            <a:r>
              <a:rPr lang="en-US" dirty="0" err="1" smtClean="0"/>
              <a:t>kasneje</a:t>
            </a:r>
            <a:r>
              <a:rPr lang="en-US" dirty="0" smtClean="0"/>
              <a:t> pa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mnogi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narodi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GRKI</a:t>
            </a:r>
            <a:r>
              <a:rPr lang="en-US" dirty="0" smtClean="0"/>
              <a:t> </a:t>
            </a:r>
            <a:r>
              <a:rPr lang="en-SI" dirty="0" smtClean="0"/>
              <a:t>…</a:t>
            </a:r>
            <a:r>
              <a:rPr lang="en-US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Papirus</a:t>
            </a:r>
            <a:r>
              <a:rPr lang="en-US" dirty="0" smtClean="0"/>
              <a:t> so </a:t>
            </a:r>
            <a:r>
              <a:rPr lang="en-US" dirty="0" err="1" smtClean="0"/>
              <a:t>dobili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rastline</a:t>
            </a:r>
            <a:r>
              <a:rPr lang="en-US" b="1" dirty="0" smtClean="0">
                <a:solidFill>
                  <a:srgbClr val="FF0000"/>
                </a:solidFill>
              </a:rPr>
              <a:t> ‘’</a:t>
            </a:r>
            <a:r>
              <a:rPr lang="en-US" b="1" dirty="0" err="1" smtClean="0">
                <a:solidFill>
                  <a:srgbClr val="FF0000"/>
                </a:solidFill>
              </a:rPr>
              <a:t>papirus</a:t>
            </a:r>
            <a:r>
              <a:rPr lang="en-US" b="1" dirty="0" smtClean="0">
                <a:solidFill>
                  <a:srgbClr val="FF0000"/>
                </a:solidFill>
              </a:rPr>
              <a:t>’’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Nanj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b="1" dirty="0" err="1" smtClean="0">
                <a:solidFill>
                  <a:srgbClr val="FF0000"/>
                </a:solidFill>
              </a:rPr>
              <a:t>trsteno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paličico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b="1" dirty="0" err="1" smtClean="0">
                <a:solidFill>
                  <a:srgbClr val="FF0000"/>
                </a:solidFill>
              </a:rPr>
              <a:t>črnilom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Bil</a:t>
            </a:r>
            <a:r>
              <a:rPr lang="en-US" dirty="0" smtClean="0"/>
              <a:t> je </a:t>
            </a:r>
            <a:r>
              <a:rPr lang="en-US" dirty="0" err="1" smtClean="0"/>
              <a:t>precej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drag </a:t>
            </a:r>
            <a:r>
              <a:rPr lang="en-US" dirty="0" smtClean="0"/>
              <a:t>in </a:t>
            </a:r>
            <a:r>
              <a:rPr lang="en-US" dirty="0" err="1" smtClean="0"/>
              <a:t>zelo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občutljiv</a:t>
            </a:r>
            <a:r>
              <a:rPr lang="en-US" dirty="0" smtClean="0"/>
              <a:t>. </a:t>
            </a:r>
            <a:r>
              <a:rPr lang="en-US" dirty="0" err="1" smtClean="0"/>
              <a:t>Zato</a:t>
            </a:r>
            <a:r>
              <a:rPr lang="en-US" dirty="0" smtClean="0"/>
              <a:t> so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manj</a:t>
            </a:r>
            <a:r>
              <a:rPr lang="en-US" dirty="0" smtClean="0"/>
              <a:t> </a:t>
            </a:r>
            <a:r>
              <a:rPr lang="en-US" dirty="0" err="1" smtClean="0"/>
              <a:t>pomembna</a:t>
            </a:r>
            <a:r>
              <a:rPr lang="en-US" dirty="0" smtClean="0"/>
              <a:t> </a:t>
            </a:r>
            <a:r>
              <a:rPr lang="en-US" dirty="0" err="1" smtClean="0"/>
              <a:t>besedila</a:t>
            </a:r>
            <a:r>
              <a:rPr lang="en-US" dirty="0" smtClean="0"/>
              <a:t> </a:t>
            </a:r>
            <a:r>
              <a:rPr lang="en-US" dirty="0" err="1" smtClean="0"/>
              <a:t>raje</a:t>
            </a:r>
            <a:r>
              <a:rPr lang="en-US" dirty="0" smtClean="0"/>
              <a:t> </a:t>
            </a:r>
            <a:r>
              <a:rPr lang="en-US" dirty="0" err="1" smtClean="0"/>
              <a:t>uporabljali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koščke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keramike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47" y="1520704"/>
            <a:ext cx="4610100" cy="320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58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175</Words>
  <Application>Microsoft Office PowerPoint</Application>
  <PresentationFormat>Širokozaslonsko</PresentationFormat>
  <Paragraphs>25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Officeova tema</vt:lpstr>
      <vt:lpstr>MATERIALI ZA ZAPISOVANJE</vt:lpstr>
      <vt:lpstr>1) Glinaste tablice</vt:lpstr>
      <vt:lpstr>2) KAMEN</vt:lpstr>
      <vt:lpstr>3) Papirus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pisav</dc:title>
  <dc:creator>ivanc</dc:creator>
  <cp:lastModifiedBy>ivanc</cp:lastModifiedBy>
  <cp:revision>11</cp:revision>
  <dcterms:created xsi:type="dcterms:W3CDTF">2020-11-29T11:12:12Z</dcterms:created>
  <dcterms:modified xsi:type="dcterms:W3CDTF">2020-12-13T16:24:42Z</dcterms:modified>
</cp:coreProperties>
</file>