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73" r:id="rId5"/>
    <p:sldId id="264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558" y="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70E11-9BEA-487B-8C51-AC8AD7854F09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2822C1-2345-4D96-B3B7-E7C95C5FCEB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64707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51278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684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80070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4073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94175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295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83625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597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5470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7220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1948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6C947F-184E-48D6-8129-9E7464CB7817}" type="datetimeFigureOut">
              <a:rPr lang="sl-SI" smtClean="0"/>
              <a:t>25. 03. 2021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E896B-265D-4860-A386-4AA27E752A6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74082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VIPAVA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1114" y="0"/>
            <a:ext cx="5908245" cy="659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139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1752600"/>
            <a:ext cx="72009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2265302" cy="167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989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1" y="1268760"/>
            <a:ext cx="8640958" cy="4473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5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1122" y="0"/>
            <a:ext cx="61617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045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675457"/>
            <a:ext cx="3059832" cy="76246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5213" y="1124744"/>
            <a:ext cx="5974306" cy="4432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132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FD0C260032B84DA927BEB39CCB97EE" ma:contentTypeVersion="13" ma:contentTypeDescription="Ustvari nov dokument." ma:contentTypeScope="" ma:versionID="f421da2d3da8964639649837ea5ec765">
  <xsd:schema xmlns:xsd="http://www.w3.org/2001/XMLSchema" xmlns:xs="http://www.w3.org/2001/XMLSchema" xmlns:p="http://schemas.microsoft.com/office/2006/metadata/properties" xmlns:ns3="b41f426f-9467-4c9c-ba94-553d084825b9" xmlns:ns4="47a6032b-5bc7-4153-a00e-d4d0a106f747" targetNamespace="http://schemas.microsoft.com/office/2006/metadata/properties" ma:root="true" ma:fieldsID="df90473a36f6fc8d2b47c4f15b920a7c" ns3:_="" ns4:_="">
    <xsd:import namespace="b41f426f-9467-4c9c-ba94-553d084825b9"/>
    <xsd:import namespace="47a6032b-5bc7-4153-a00e-d4d0a106f74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1f426f-9467-4c9c-ba94-553d084825b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V skupni rabi z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V skupni rabi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Razprševanje namiga za skupno rabo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6032b-5bc7-4153-a00e-d4d0a106f7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35F8B8B-5790-4280-9D3A-DDD981F884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1f426f-9467-4c9c-ba94-553d084825b9"/>
    <ds:schemaRef ds:uri="47a6032b-5bc7-4153-a00e-d4d0a106f7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1AAE49-4E71-4A91-A985-9195BD3E16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94C9BF-3D14-431B-BAF5-DBC53325613A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47a6032b-5bc7-4153-a00e-d4d0a106f747"/>
    <ds:schemaRef ds:uri="http://schemas.openxmlformats.org/package/2006/metadata/core-properties"/>
    <ds:schemaRef ds:uri="b41f426f-9467-4c9c-ba94-553d084825b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</Words>
  <Application>Microsoft Office PowerPoint</Application>
  <PresentationFormat>On-screen Show (4:3)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VIPAVA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Nadja</dc:creator>
  <cp:lastModifiedBy>Nadja Rodman Koradin</cp:lastModifiedBy>
  <cp:revision>18</cp:revision>
  <dcterms:created xsi:type="dcterms:W3CDTF">2016-09-23T04:27:07Z</dcterms:created>
  <dcterms:modified xsi:type="dcterms:W3CDTF">2021-03-25T15:34:38Z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0x010100ACFD0C260032B84DA927BEB39CCB97EE</vt:lpwstr>
  </property>
</Properties>
</file>