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Garet ExtraBold" charset="1" panose="00000000000000000000"/>
      <p:regular r:id="rId11"/>
    </p:embeddedFont>
    <p:embeddedFont>
      <p:font typeface="League Spartan" charset="1" panose="000008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VAEC1p3EXik.mp4" Type="http://schemas.openxmlformats.org/officeDocument/2006/relationships/video"/><Relationship Id="rId4" Target="../media/VAEC1p3EXik.mp4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jpe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AFB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5473" y="0"/>
            <a:ext cx="18448375" cy="1041145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436897" y="4867988"/>
            <a:ext cx="11414205" cy="149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51"/>
              </a:lnSpc>
            </a:pPr>
            <a:r>
              <a:rPr lang="en-US" sz="12531" spc="-538">
                <a:solidFill>
                  <a:srgbClr val="FFFFFF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BESEDILA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AFB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852882"/>
            <a:ext cx="18259425" cy="8434118"/>
            <a:chOff x="0" y="0"/>
            <a:chExt cx="2517318" cy="11627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17318" cy="1162762"/>
            </a:xfrm>
            <a:custGeom>
              <a:avLst/>
              <a:gdLst/>
              <a:ahLst/>
              <a:cxnLst/>
              <a:rect r="r" b="b" t="t" l="l"/>
              <a:pathLst>
                <a:path h="1162762" w="2517318">
                  <a:moveTo>
                    <a:pt x="2392858" y="1162762"/>
                  </a:moveTo>
                  <a:lnTo>
                    <a:pt x="124460" y="1162762"/>
                  </a:lnTo>
                  <a:cubicBezTo>
                    <a:pt x="55880" y="1162762"/>
                    <a:pt x="0" y="1106882"/>
                    <a:pt x="0" y="10383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92858" y="0"/>
                  </a:lnTo>
                  <a:cubicBezTo>
                    <a:pt x="2461438" y="0"/>
                    <a:pt x="2517318" y="55880"/>
                    <a:pt x="2517318" y="124460"/>
                  </a:cubicBezTo>
                  <a:lnTo>
                    <a:pt x="2517318" y="1038302"/>
                  </a:lnTo>
                  <a:cubicBezTo>
                    <a:pt x="2517318" y="1106882"/>
                    <a:pt x="2461438" y="1162762"/>
                    <a:pt x="2392858" y="1162762"/>
                  </a:cubicBezTo>
                  <a:close/>
                </a:path>
              </a:pathLst>
            </a:custGeom>
            <a:solidFill>
              <a:srgbClr val="E0FFFB">
                <a:alpha val="70980"/>
              </a:srgbClr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4534716">
            <a:off x="9013743" y="1284331"/>
            <a:ext cx="1888672" cy="2417500"/>
          </a:xfrm>
          <a:custGeom>
            <a:avLst/>
            <a:gdLst/>
            <a:ahLst/>
            <a:cxnLst/>
            <a:rect r="r" b="b" t="t" l="l"/>
            <a:pathLst>
              <a:path h="2417500" w="1888672">
                <a:moveTo>
                  <a:pt x="0" y="0"/>
                </a:moveTo>
                <a:lnTo>
                  <a:pt x="1888671" y="0"/>
                </a:lnTo>
                <a:lnTo>
                  <a:pt x="1888671" y="2417500"/>
                </a:lnTo>
                <a:lnTo>
                  <a:pt x="0" y="2417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06035" y="455456"/>
            <a:ext cx="12475929" cy="1603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42"/>
              </a:lnSpc>
            </a:pPr>
            <a:r>
              <a:rPr lang="en-US" sz="13579" spc="-583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BESEDILA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158135" y="2972744"/>
            <a:ext cx="4617965" cy="882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5"/>
              </a:lnSpc>
              <a:spcBef>
                <a:spcPct val="0"/>
              </a:spcBef>
            </a:pPr>
            <a:r>
              <a:rPr lang="en-US" b="true" sz="5175" spc="-222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UMETNOSTNA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536542" y="2972744"/>
            <a:ext cx="5474415" cy="882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5"/>
              </a:lnSpc>
              <a:spcBef>
                <a:spcPct val="0"/>
              </a:spcBef>
            </a:pPr>
            <a:r>
              <a:rPr lang="en-US" sz="5175" spc="-222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NEU</a:t>
            </a:r>
            <a:r>
              <a:rPr lang="en-US" b="true" sz="5175" spc="-222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METNOSTNA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10008788">
            <a:off x="6811752" y="1582741"/>
            <a:ext cx="1877240" cy="2402868"/>
          </a:xfrm>
          <a:custGeom>
            <a:avLst/>
            <a:gdLst/>
            <a:ahLst/>
            <a:cxnLst/>
            <a:rect r="r" b="b" t="t" l="l"/>
            <a:pathLst>
              <a:path h="2402868" w="1877240">
                <a:moveTo>
                  <a:pt x="0" y="0"/>
                </a:moveTo>
                <a:lnTo>
                  <a:pt x="1877241" y="0"/>
                </a:lnTo>
                <a:lnTo>
                  <a:pt x="1877241" y="2402868"/>
                </a:lnTo>
                <a:lnTo>
                  <a:pt x="0" y="2402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59113" y="344461"/>
            <a:ext cx="2246922" cy="2148620"/>
          </a:xfrm>
          <a:custGeom>
            <a:avLst/>
            <a:gdLst/>
            <a:ahLst/>
            <a:cxnLst/>
            <a:rect r="r" b="b" t="t" l="l"/>
            <a:pathLst>
              <a:path h="2148620" w="2246922">
                <a:moveTo>
                  <a:pt x="0" y="0"/>
                </a:moveTo>
                <a:lnTo>
                  <a:pt x="2246922" y="0"/>
                </a:lnTo>
                <a:lnTo>
                  <a:pt x="2246922" y="2148620"/>
                </a:lnTo>
                <a:lnTo>
                  <a:pt x="0" y="2148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73570" y="505000"/>
            <a:ext cx="2264930" cy="2279174"/>
          </a:xfrm>
          <a:custGeom>
            <a:avLst/>
            <a:gdLst/>
            <a:ahLst/>
            <a:cxnLst/>
            <a:rect r="r" b="b" t="t" l="l"/>
            <a:pathLst>
              <a:path h="2279174" w="2264930">
                <a:moveTo>
                  <a:pt x="0" y="0"/>
                </a:moveTo>
                <a:lnTo>
                  <a:pt x="2264930" y="0"/>
                </a:lnTo>
                <a:lnTo>
                  <a:pt x="2264930" y="2279175"/>
                </a:lnTo>
                <a:lnTo>
                  <a:pt x="0" y="2279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51127" y="344461"/>
            <a:ext cx="2134533" cy="1672940"/>
          </a:xfrm>
          <a:custGeom>
            <a:avLst/>
            <a:gdLst/>
            <a:ahLst/>
            <a:cxnLst/>
            <a:rect r="r" b="b" t="t" l="l"/>
            <a:pathLst>
              <a:path h="1672940" w="2134533">
                <a:moveTo>
                  <a:pt x="0" y="0"/>
                </a:moveTo>
                <a:lnTo>
                  <a:pt x="2134533" y="0"/>
                </a:lnTo>
                <a:lnTo>
                  <a:pt x="2134533" y="1672940"/>
                </a:lnTo>
                <a:lnTo>
                  <a:pt x="0" y="1672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10957" y="541158"/>
            <a:ext cx="1905564" cy="1951923"/>
          </a:xfrm>
          <a:custGeom>
            <a:avLst/>
            <a:gdLst/>
            <a:ahLst/>
            <a:cxnLst/>
            <a:rect r="r" b="b" t="t" l="l"/>
            <a:pathLst>
              <a:path h="1951923" w="1905564">
                <a:moveTo>
                  <a:pt x="0" y="0"/>
                </a:moveTo>
                <a:lnTo>
                  <a:pt x="1905564" y="0"/>
                </a:lnTo>
                <a:lnTo>
                  <a:pt x="1905564" y="1951923"/>
                </a:lnTo>
                <a:lnTo>
                  <a:pt x="0" y="1951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AFB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852882"/>
            <a:ext cx="18259425" cy="8434118"/>
            <a:chOff x="0" y="0"/>
            <a:chExt cx="2517318" cy="11627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17318" cy="1162762"/>
            </a:xfrm>
            <a:custGeom>
              <a:avLst/>
              <a:gdLst/>
              <a:ahLst/>
              <a:cxnLst/>
              <a:rect r="r" b="b" t="t" l="l"/>
              <a:pathLst>
                <a:path h="1162762" w="2517318">
                  <a:moveTo>
                    <a:pt x="2392858" y="1162762"/>
                  </a:moveTo>
                  <a:lnTo>
                    <a:pt x="124460" y="1162762"/>
                  </a:lnTo>
                  <a:cubicBezTo>
                    <a:pt x="55880" y="1162762"/>
                    <a:pt x="0" y="1106882"/>
                    <a:pt x="0" y="10383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92858" y="0"/>
                  </a:lnTo>
                  <a:cubicBezTo>
                    <a:pt x="2461438" y="0"/>
                    <a:pt x="2517318" y="55880"/>
                    <a:pt x="2517318" y="124460"/>
                  </a:cubicBezTo>
                  <a:lnTo>
                    <a:pt x="2517318" y="1038302"/>
                  </a:lnTo>
                  <a:cubicBezTo>
                    <a:pt x="2517318" y="1106882"/>
                    <a:pt x="2461438" y="1162762"/>
                    <a:pt x="2392858" y="1162762"/>
                  </a:cubicBezTo>
                  <a:close/>
                </a:path>
              </a:pathLst>
            </a:custGeom>
            <a:solidFill>
              <a:srgbClr val="E0FFFB">
                <a:alpha val="70980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2906035" y="455456"/>
            <a:ext cx="12475929" cy="1603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42"/>
              </a:lnSpc>
            </a:pPr>
            <a:r>
              <a:rPr lang="en-US" sz="13579" spc="-583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BESEDILA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58135" y="2972744"/>
            <a:ext cx="4617965" cy="882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5"/>
              </a:lnSpc>
              <a:spcBef>
                <a:spcPct val="0"/>
              </a:spcBef>
            </a:pPr>
            <a:r>
              <a:rPr lang="en-US" b="true" sz="5175" spc="-222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UMETNOSTNA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536542" y="2972744"/>
            <a:ext cx="5474415" cy="882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5"/>
              </a:lnSpc>
              <a:spcBef>
                <a:spcPct val="0"/>
              </a:spcBef>
            </a:pPr>
            <a:r>
              <a:rPr lang="en-US" sz="5175" spc="-222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NEU</a:t>
            </a:r>
            <a:r>
              <a:rPr lang="en-US" b="true" sz="5175" spc="-222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METNOSTNA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0008788">
            <a:off x="6811752" y="1582741"/>
            <a:ext cx="1877240" cy="2402868"/>
          </a:xfrm>
          <a:custGeom>
            <a:avLst/>
            <a:gdLst/>
            <a:ahLst/>
            <a:cxnLst/>
            <a:rect r="r" b="b" t="t" l="l"/>
            <a:pathLst>
              <a:path h="2402868" w="1877240">
                <a:moveTo>
                  <a:pt x="0" y="0"/>
                </a:moveTo>
                <a:lnTo>
                  <a:pt x="1877241" y="0"/>
                </a:lnTo>
                <a:lnTo>
                  <a:pt x="1877241" y="2402868"/>
                </a:lnTo>
                <a:lnTo>
                  <a:pt x="0" y="2402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4534716">
            <a:off x="9013743" y="1284331"/>
            <a:ext cx="1888672" cy="2417500"/>
          </a:xfrm>
          <a:custGeom>
            <a:avLst/>
            <a:gdLst/>
            <a:ahLst/>
            <a:cxnLst/>
            <a:rect r="r" b="b" t="t" l="l"/>
            <a:pathLst>
              <a:path h="2417500" w="1888672">
                <a:moveTo>
                  <a:pt x="0" y="0"/>
                </a:moveTo>
                <a:lnTo>
                  <a:pt x="1888671" y="0"/>
                </a:lnTo>
                <a:lnTo>
                  <a:pt x="1888671" y="2417500"/>
                </a:lnTo>
                <a:lnTo>
                  <a:pt x="0" y="2417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59113" y="344461"/>
            <a:ext cx="2246922" cy="2148620"/>
          </a:xfrm>
          <a:custGeom>
            <a:avLst/>
            <a:gdLst/>
            <a:ahLst/>
            <a:cxnLst/>
            <a:rect r="r" b="b" t="t" l="l"/>
            <a:pathLst>
              <a:path h="2148620" w="2246922">
                <a:moveTo>
                  <a:pt x="0" y="0"/>
                </a:moveTo>
                <a:lnTo>
                  <a:pt x="2246922" y="0"/>
                </a:lnTo>
                <a:lnTo>
                  <a:pt x="2246922" y="2148620"/>
                </a:lnTo>
                <a:lnTo>
                  <a:pt x="0" y="2148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73570" y="505000"/>
            <a:ext cx="2264930" cy="2279174"/>
          </a:xfrm>
          <a:custGeom>
            <a:avLst/>
            <a:gdLst/>
            <a:ahLst/>
            <a:cxnLst/>
            <a:rect r="r" b="b" t="t" l="l"/>
            <a:pathLst>
              <a:path h="2279174" w="2264930">
                <a:moveTo>
                  <a:pt x="0" y="0"/>
                </a:moveTo>
                <a:lnTo>
                  <a:pt x="2264930" y="0"/>
                </a:lnTo>
                <a:lnTo>
                  <a:pt x="2264930" y="2279175"/>
                </a:lnTo>
                <a:lnTo>
                  <a:pt x="0" y="2279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51127" y="344461"/>
            <a:ext cx="2134533" cy="1672940"/>
          </a:xfrm>
          <a:custGeom>
            <a:avLst/>
            <a:gdLst/>
            <a:ahLst/>
            <a:cxnLst/>
            <a:rect r="r" b="b" t="t" l="l"/>
            <a:pathLst>
              <a:path h="1672940" w="2134533">
                <a:moveTo>
                  <a:pt x="0" y="0"/>
                </a:moveTo>
                <a:lnTo>
                  <a:pt x="2134533" y="0"/>
                </a:lnTo>
                <a:lnTo>
                  <a:pt x="2134533" y="1672940"/>
                </a:lnTo>
                <a:lnTo>
                  <a:pt x="0" y="1672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10957" y="541158"/>
            <a:ext cx="1905564" cy="1951923"/>
          </a:xfrm>
          <a:custGeom>
            <a:avLst/>
            <a:gdLst/>
            <a:ahLst/>
            <a:cxnLst/>
            <a:rect r="r" b="b" t="t" l="l"/>
            <a:pathLst>
              <a:path h="1951923" w="1905564">
                <a:moveTo>
                  <a:pt x="0" y="0"/>
                </a:moveTo>
                <a:lnTo>
                  <a:pt x="1905564" y="0"/>
                </a:lnTo>
                <a:lnTo>
                  <a:pt x="1905564" y="1951923"/>
                </a:lnTo>
                <a:lnTo>
                  <a:pt x="0" y="1951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-351041" y="4078171"/>
            <a:ext cx="9636315" cy="2407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87861" indent="-493930" lvl="1">
              <a:lnSpc>
                <a:spcPts val="6405"/>
              </a:lnSpc>
              <a:buFont typeface="Arial"/>
              <a:buChar char="•"/>
            </a:pPr>
            <a:r>
              <a:rPr lang="en-US" sz="4575" spc="-196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nimajo praktičnega namena</a:t>
            </a:r>
          </a:p>
          <a:p>
            <a:pPr algn="ctr" marL="987861" indent="-493930" lvl="1">
              <a:lnSpc>
                <a:spcPts val="6405"/>
              </a:lnSpc>
              <a:buFont typeface="Arial"/>
              <a:buChar char="•"/>
            </a:pPr>
            <a:r>
              <a:rPr lang="en-US" sz="4575" spc="-196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imajo estetski učinek</a:t>
            </a:r>
          </a:p>
          <a:p>
            <a:pPr algn="ctr" marL="987861" indent="-493930" lvl="1">
              <a:lnSpc>
                <a:spcPts val="6405"/>
              </a:lnSpc>
              <a:spcBef>
                <a:spcPct val="0"/>
              </a:spcBef>
              <a:buFont typeface="Arial"/>
              <a:buChar char="•"/>
            </a:pPr>
            <a:r>
              <a:rPr lang="en-US" sz="4575" spc="-196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nimajo preverljivih podatkov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44000" y="4087696"/>
            <a:ext cx="9366567" cy="2452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09447" indent="-504723" lvl="1">
              <a:lnSpc>
                <a:spcPts val="6545"/>
              </a:lnSpc>
              <a:buFont typeface="Arial"/>
              <a:buChar char="•"/>
            </a:pPr>
            <a:r>
              <a:rPr lang="en-US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i</a:t>
            </a:r>
            <a:r>
              <a:rPr lang="en-US" b="true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majo praktičen namen</a:t>
            </a:r>
          </a:p>
          <a:p>
            <a:pPr algn="ctr" marL="1009447" indent="-504723" lvl="1">
              <a:lnSpc>
                <a:spcPts val="6545"/>
              </a:lnSpc>
              <a:buFont typeface="Arial"/>
              <a:buChar char="•"/>
            </a:pPr>
            <a:r>
              <a:rPr lang="en-US" b="true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nimajo estetskega učinka</a:t>
            </a:r>
          </a:p>
          <a:p>
            <a:pPr algn="ctr" marL="1009447" indent="-504723" lvl="1">
              <a:lnSpc>
                <a:spcPts val="6545"/>
              </a:lnSpc>
              <a:buFont typeface="Arial"/>
              <a:buChar char="•"/>
            </a:pPr>
            <a:r>
              <a:rPr lang="en-US" b="true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imajo preverljive podatke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AFB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852882"/>
            <a:ext cx="18259425" cy="8434118"/>
            <a:chOff x="0" y="0"/>
            <a:chExt cx="2517318" cy="11627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17318" cy="1162762"/>
            </a:xfrm>
            <a:custGeom>
              <a:avLst/>
              <a:gdLst/>
              <a:ahLst/>
              <a:cxnLst/>
              <a:rect r="r" b="b" t="t" l="l"/>
              <a:pathLst>
                <a:path h="1162762" w="2517318">
                  <a:moveTo>
                    <a:pt x="2392858" y="1162762"/>
                  </a:moveTo>
                  <a:lnTo>
                    <a:pt x="124460" y="1162762"/>
                  </a:lnTo>
                  <a:cubicBezTo>
                    <a:pt x="55880" y="1162762"/>
                    <a:pt x="0" y="1106882"/>
                    <a:pt x="0" y="10383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92858" y="0"/>
                  </a:lnTo>
                  <a:cubicBezTo>
                    <a:pt x="2461438" y="0"/>
                    <a:pt x="2517318" y="55880"/>
                    <a:pt x="2517318" y="124460"/>
                  </a:cubicBezTo>
                  <a:lnTo>
                    <a:pt x="2517318" y="1038302"/>
                  </a:lnTo>
                  <a:cubicBezTo>
                    <a:pt x="2517318" y="1106882"/>
                    <a:pt x="2461438" y="1162762"/>
                    <a:pt x="2392858" y="1162762"/>
                  </a:cubicBezTo>
                  <a:close/>
                </a:path>
              </a:pathLst>
            </a:custGeom>
            <a:solidFill>
              <a:srgbClr val="E0FFFB">
                <a:alpha val="70980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2906035" y="455456"/>
            <a:ext cx="12475929" cy="1603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42"/>
              </a:lnSpc>
            </a:pPr>
            <a:r>
              <a:rPr lang="en-US" sz="13579" spc="-583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BESEDILA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58135" y="2397831"/>
            <a:ext cx="4617965" cy="882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5"/>
              </a:lnSpc>
              <a:spcBef>
                <a:spcPct val="0"/>
              </a:spcBef>
            </a:pPr>
            <a:r>
              <a:rPr lang="en-US" b="true" sz="5175" spc="-222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UMETNOSTNA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363929" y="2397831"/>
            <a:ext cx="5474415" cy="882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5"/>
              </a:lnSpc>
              <a:spcBef>
                <a:spcPct val="0"/>
              </a:spcBef>
            </a:pPr>
            <a:r>
              <a:rPr lang="en-US" sz="5175" spc="-222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NEU</a:t>
            </a:r>
            <a:r>
              <a:rPr lang="en-US" b="true" sz="5175" spc="-222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METNOSTNA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0008788">
            <a:off x="6811752" y="1582741"/>
            <a:ext cx="1877240" cy="2402868"/>
          </a:xfrm>
          <a:custGeom>
            <a:avLst/>
            <a:gdLst/>
            <a:ahLst/>
            <a:cxnLst/>
            <a:rect r="r" b="b" t="t" l="l"/>
            <a:pathLst>
              <a:path h="2402868" w="1877240">
                <a:moveTo>
                  <a:pt x="0" y="0"/>
                </a:moveTo>
                <a:lnTo>
                  <a:pt x="1877241" y="0"/>
                </a:lnTo>
                <a:lnTo>
                  <a:pt x="1877241" y="2402868"/>
                </a:lnTo>
                <a:lnTo>
                  <a:pt x="0" y="2402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4534716">
            <a:off x="9013743" y="1284331"/>
            <a:ext cx="1888672" cy="2417500"/>
          </a:xfrm>
          <a:custGeom>
            <a:avLst/>
            <a:gdLst/>
            <a:ahLst/>
            <a:cxnLst/>
            <a:rect r="r" b="b" t="t" l="l"/>
            <a:pathLst>
              <a:path h="2417500" w="1888672">
                <a:moveTo>
                  <a:pt x="0" y="0"/>
                </a:moveTo>
                <a:lnTo>
                  <a:pt x="1888671" y="0"/>
                </a:lnTo>
                <a:lnTo>
                  <a:pt x="1888671" y="2417500"/>
                </a:lnTo>
                <a:lnTo>
                  <a:pt x="0" y="2417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87966" y="166096"/>
            <a:ext cx="2324420" cy="2222727"/>
          </a:xfrm>
          <a:custGeom>
            <a:avLst/>
            <a:gdLst/>
            <a:ahLst/>
            <a:cxnLst/>
            <a:rect r="r" b="b" t="t" l="l"/>
            <a:pathLst>
              <a:path h="2222727" w="2324420">
                <a:moveTo>
                  <a:pt x="0" y="0"/>
                </a:moveTo>
                <a:lnTo>
                  <a:pt x="2324420" y="0"/>
                </a:lnTo>
                <a:lnTo>
                  <a:pt x="2324420" y="2222727"/>
                </a:lnTo>
                <a:lnTo>
                  <a:pt x="0" y="222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73570" y="41344"/>
            <a:ext cx="2264930" cy="2279174"/>
          </a:xfrm>
          <a:custGeom>
            <a:avLst/>
            <a:gdLst/>
            <a:ahLst/>
            <a:cxnLst/>
            <a:rect r="r" b="b" t="t" l="l"/>
            <a:pathLst>
              <a:path h="2279174" w="2264930">
                <a:moveTo>
                  <a:pt x="0" y="0"/>
                </a:moveTo>
                <a:lnTo>
                  <a:pt x="2264930" y="0"/>
                </a:lnTo>
                <a:lnTo>
                  <a:pt x="2264930" y="2279175"/>
                </a:lnTo>
                <a:lnTo>
                  <a:pt x="0" y="2279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51127" y="344461"/>
            <a:ext cx="2134533" cy="1672940"/>
          </a:xfrm>
          <a:custGeom>
            <a:avLst/>
            <a:gdLst/>
            <a:ahLst/>
            <a:cxnLst/>
            <a:rect r="r" b="b" t="t" l="l"/>
            <a:pathLst>
              <a:path h="1672940" w="2134533">
                <a:moveTo>
                  <a:pt x="0" y="0"/>
                </a:moveTo>
                <a:lnTo>
                  <a:pt x="2134533" y="0"/>
                </a:lnTo>
                <a:lnTo>
                  <a:pt x="2134533" y="1672940"/>
                </a:lnTo>
                <a:lnTo>
                  <a:pt x="0" y="1672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10957" y="541158"/>
            <a:ext cx="1905564" cy="1951923"/>
          </a:xfrm>
          <a:custGeom>
            <a:avLst/>
            <a:gdLst/>
            <a:ahLst/>
            <a:cxnLst/>
            <a:rect r="r" b="b" t="t" l="l"/>
            <a:pathLst>
              <a:path h="1951923" w="1905564">
                <a:moveTo>
                  <a:pt x="0" y="0"/>
                </a:moveTo>
                <a:lnTo>
                  <a:pt x="1905564" y="0"/>
                </a:lnTo>
                <a:lnTo>
                  <a:pt x="1905564" y="1951923"/>
                </a:lnTo>
                <a:lnTo>
                  <a:pt x="0" y="1951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0" y="3603925"/>
            <a:ext cx="9636315" cy="4836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87861" indent="-493930" lvl="1">
              <a:lnSpc>
                <a:spcPts val="6405"/>
              </a:lnSpc>
              <a:buFont typeface="Arial"/>
              <a:buChar char="•"/>
            </a:pPr>
            <a:r>
              <a:rPr lang="en-US" sz="4575" spc="-196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nimajo praktičnega namena</a:t>
            </a:r>
          </a:p>
          <a:p>
            <a:pPr algn="ctr" marL="987861" indent="-493930" lvl="1">
              <a:lnSpc>
                <a:spcPts val="6405"/>
              </a:lnSpc>
              <a:buFont typeface="Arial"/>
              <a:buChar char="•"/>
            </a:pPr>
            <a:r>
              <a:rPr lang="en-US" sz="4575" spc="-196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imajo estetski učinek</a:t>
            </a:r>
          </a:p>
          <a:p>
            <a:pPr algn="ctr" marL="987861" indent="-493930" lvl="1">
              <a:lnSpc>
                <a:spcPts val="6405"/>
              </a:lnSpc>
              <a:buFont typeface="Arial"/>
              <a:buChar char="•"/>
            </a:pPr>
            <a:r>
              <a:rPr lang="en-US" sz="4575" spc="-196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nimajo preverljivih podatkov</a:t>
            </a:r>
          </a:p>
          <a:p>
            <a:pPr algn="l">
              <a:lnSpc>
                <a:spcPts val="6405"/>
              </a:lnSpc>
            </a:pPr>
          </a:p>
          <a:p>
            <a:pPr algn="l">
              <a:lnSpc>
                <a:spcPts val="6405"/>
              </a:lnSpc>
            </a:pPr>
            <a:r>
              <a:rPr lang="en-US" sz="4575" spc="-196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      poezija          proza        dramatika</a:t>
            </a:r>
          </a:p>
          <a:p>
            <a:pPr algn="ctr">
              <a:lnSpc>
                <a:spcPts val="6405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9144000" y="3194283"/>
            <a:ext cx="9225293" cy="8253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09447" indent="-504723" lvl="1">
              <a:lnSpc>
                <a:spcPts val="6545"/>
              </a:lnSpc>
              <a:buFont typeface="Arial"/>
              <a:buChar char="•"/>
            </a:pPr>
            <a:r>
              <a:rPr lang="en-US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i</a:t>
            </a:r>
            <a:r>
              <a:rPr lang="en-US" b="true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majo praktičen namen</a:t>
            </a:r>
          </a:p>
          <a:p>
            <a:pPr algn="ctr" marL="1009447" indent="-504723" lvl="1">
              <a:lnSpc>
                <a:spcPts val="6545"/>
              </a:lnSpc>
              <a:buFont typeface="Arial"/>
              <a:buChar char="•"/>
            </a:pPr>
            <a:r>
              <a:rPr lang="en-US" b="true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nimajo estetskega učinka</a:t>
            </a:r>
          </a:p>
          <a:p>
            <a:pPr algn="ctr" marL="1009447" indent="-504723" lvl="1">
              <a:lnSpc>
                <a:spcPts val="6545"/>
              </a:lnSpc>
              <a:buFont typeface="Arial"/>
              <a:buChar char="•"/>
            </a:pPr>
            <a:r>
              <a:rPr lang="en-US" b="true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imajo preverljive podatke</a:t>
            </a:r>
          </a:p>
          <a:p>
            <a:pPr algn="l">
              <a:lnSpc>
                <a:spcPts val="6545"/>
              </a:lnSpc>
            </a:pPr>
          </a:p>
          <a:p>
            <a:pPr algn="ctr">
              <a:lnSpc>
                <a:spcPts val="6545"/>
              </a:lnSpc>
            </a:pPr>
            <a:r>
              <a:rPr lang="en-US" b="true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     praktičnosporazumevalna             strokovna  </a:t>
            </a:r>
          </a:p>
          <a:p>
            <a:pPr algn="ctr">
              <a:lnSpc>
                <a:spcPts val="6545"/>
              </a:lnSpc>
            </a:pPr>
            <a:r>
              <a:rPr lang="en-US" b="true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uradovalna  </a:t>
            </a:r>
          </a:p>
          <a:p>
            <a:pPr algn="ctr">
              <a:lnSpc>
                <a:spcPts val="6545"/>
              </a:lnSpc>
            </a:pPr>
            <a:r>
              <a:rPr lang="en-US" b="true" sz="4675" spc="-201">
                <a:solidFill>
                  <a:srgbClr val="242634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publicistična</a:t>
            </a:r>
          </a:p>
          <a:p>
            <a:pPr algn="ctr">
              <a:lnSpc>
                <a:spcPts val="6545"/>
              </a:lnSpc>
            </a:pPr>
          </a:p>
          <a:p>
            <a:pPr algn="ctr">
              <a:lnSpc>
                <a:spcPts val="6545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93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55370" y="1028700"/>
            <a:ext cx="16203930" cy="8229600"/>
            <a:chOff x="0" y="0"/>
            <a:chExt cx="5487056" cy="278674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87057" cy="2786749"/>
            </a:xfrm>
            <a:custGeom>
              <a:avLst/>
              <a:gdLst/>
              <a:ahLst/>
              <a:cxnLst/>
              <a:rect r="r" b="b" t="t" l="l"/>
              <a:pathLst>
                <a:path h="2786749" w="5487057">
                  <a:moveTo>
                    <a:pt x="5362596" y="2786749"/>
                  </a:moveTo>
                  <a:lnTo>
                    <a:pt x="124460" y="2786749"/>
                  </a:lnTo>
                  <a:cubicBezTo>
                    <a:pt x="55880" y="2786749"/>
                    <a:pt x="0" y="2730869"/>
                    <a:pt x="0" y="2662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2596" y="0"/>
                  </a:lnTo>
                  <a:cubicBezTo>
                    <a:pt x="5431176" y="0"/>
                    <a:pt x="5487057" y="55880"/>
                    <a:pt x="5487057" y="124460"/>
                  </a:cubicBezTo>
                  <a:lnTo>
                    <a:pt x="5487057" y="2662289"/>
                  </a:lnTo>
                  <a:cubicBezTo>
                    <a:pt x="5487057" y="2730869"/>
                    <a:pt x="5431176" y="2786749"/>
                    <a:pt x="5362596" y="2786749"/>
                  </a:cubicBezTo>
                  <a:close/>
                </a:path>
              </a:pathLst>
            </a:custGeom>
            <a:solidFill>
              <a:srgbClr val="9B3131">
                <a:alpha val="40000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312074" y="3501225"/>
            <a:ext cx="12947226" cy="5960411"/>
            <a:chOff x="0" y="0"/>
            <a:chExt cx="4384255" cy="20183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384255" cy="2018344"/>
            </a:xfrm>
            <a:custGeom>
              <a:avLst/>
              <a:gdLst/>
              <a:ahLst/>
              <a:cxnLst/>
              <a:rect r="r" b="b" t="t" l="l"/>
              <a:pathLst>
                <a:path h="2018344" w="4384255">
                  <a:moveTo>
                    <a:pt x="4259795" y="2018344"/>
                  </a:moveTo>
                  <a:lnTo>
                    <a:pt x="124460" y="2018344"/>
                  </a:lnTo>
                  <a:cubicBezTo>
                    <a:pt x="55880" y="2018344"/>
                    <a:pt x="0" y="1962464"/>
                    <a:pt x="0" y="18938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59795" y="0"/>
                  </a:lnTo>
                  <a:cubicBezTo>
                    <a:pt x="4328375" y="0"/>
                    <a:pt x="4384255" y="55880"/>
                    <a:pt x="4384255" y="124460"/>
                  </a:cubicBezTo>
                  <a:lnTo>
                    <a:pt x="4384255" y="1893884"/>
                  </a:lnTo>
                  <a:cubicBezTo>
                    <a:pt x="4384255" y="1962464"/>
                    <a:pt x="4328375" y="2018344"/>
                    <a:pt x="4259795" y="2018344"/>
                  </a:cubicBezTo>
                  <a:close/>
                </a:path>
              </a:pathLst>
            </a:custGeom>
            <a:solidFill>
              <a:srgbClr val="9B3131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097906" y="-1405748"/>
            <a:ext cx="8003580" cy="6737498"/>
            <a:chOff x="0" y="0"/>
            <a:chExt cx="10671441" cy="898333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179222" y="809570"/>
              <a:ext cx="8492219" cy="8173761"/>
            </a:xfrm>
            <a:custGeom>
              <a:avLst/>
              <a:gdLst/>
              <a:ahLst/>
              <a:cxnLst/>
              <a:rect r="r" b="b" t="t" l="l"/>
              <a:pathLst>
                <a:path h="8173761" w="8492219">
                  <a:moveTo>
                    <a:pt x="0" y="0"/>
                  </a:moveTo>
                  <a:lnTo>
                    <a:pt x="8492219" y="0"/>
                  </a:lnTo>
                  <a:lnTo>
                    <a:pt x="8492219" y="8173760"/>
                  </a:lnTo>
                  <a:lnTo>
                    <a:pt x="0" y="8173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650787" cy="5486400"/>
            </a:xfrm>
            <a:custGeom>
              <a:avLst/>
              <a:gdLst/>
              <a:ahLst/>
              <a:cxnLst/>
              <a:rect r="r" b="b" t="t" l="l"/>
              <a:pathLst>
                <a:path h="5486400" w="5650787">
                  <a:moveTo>
                    <a:pt x="0" y="0"/>
                  </a:moveTo>
                  <a:lnTo>
                    <a:pt x="5650787" y="0"/>
                  </a:lnTo>
                  <a:lnTo>
                    <a:pt x="565078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761831" y="2195992"/>
            <a:ext cx="15868192" cy="1102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40"/>
              </a:lnSpc>
            </a:pPr>
            <a:r>
              <a:rPr lang="en-US" sz="776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USPEŠEN/USPEŠNA BOM KO: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94765" y="3803949"/>
            <a:ext cx="5828669" cy="6146091"/>
            <a:chOff x="0" y="0"/>
            <a:chExt cx="7771559" cy="819478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227729" y="0"/>
              <a:ext cx="7543830" cy="7543800"/>
              <a:chOff x="0" y="0"/>
              <a:chExt cx="6350000" cy="6349975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6666" t="0" r="-16666" b="0"/>
                </a:stretch>
              </a:blipFill>
            </p:spPr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0" y="1126553"/>
              <a:ext cx="6988718" cy="7068235"/>
            </a:xfrm>
            <a:custGeom>
              <a:avLst/>
              <a:gdLst/>
              <a:ahLst/>
              <a:cxnLst/>
              <a:rect r="r" b="b" t="t" l="l"/>
              <a:pathLst>
                <a:path h="7068235" w="6988718">
                  <a:moveTo>
                    <a:pt x="0" y="0"/>
                  </a:moveTo>
                  <a:lnTo>
                    <a:pt x="6988718" y="0"/>
                  </a:lnTo>
                  <a:lnTo>
                    <a:pt x="6988718" y="7068235"/>
                  </a:lnTo>
                  <a:lnTo>
                    <a:pt x="0" y="7068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1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DAGLgr3_Qbc</dc:identifier>
  <dcterms:modified xsi:type="dcterms:W3CDTF">2011-08-01T06:04:30Z</dcterms:modified>
  <cp:revision>1</cp:revision>
  <dc:title>BESEDILA</dc:title>
</cp:coreProperties>
</file>