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91" r:id="rId4"/>
    <p:sldId id="267" r:id="rId5"/>
    <p:sldId id="271" r:id="rId6"/>
    <p:sldId id="289" r:id="rId7"/>
    <p:sldId id="257" r:id="rId8"/>
    <p:sldId id="272" r:id="rId9"/>
    <p:sldId id="260" r:id="rId10"/>
    <p:sldId id="283" r:id="rId11"/>
    <p:sldId id="284" r:id="rId12"/>
    <p:sldId id="285" r:id="rId13"/>
    <p:sldId id="286" r:id="rId14"/>
    <p:sldId id="287" r:id="rId15"/>
    <p:sldId id="288" r:id="rId16"/>
    <p:sldId id="258" r:id="rId17"/>
    <p:sldId id="259" r:id="rId18"/>
    <p:sldId id="262" r:id="rId19"/>
    <p:sldId id="280" r:id="rId20"/>
    <p:sldId id="263" r:id="rId21"/>
    <p:sldId id="264" r:id="rId22"/>
    <p:sldId id="265" r:id="rId23"/>
    <p:sldId id="266" r:id="rId24"/>
    <p:sldId id="269" r:id="rId25"/>
    <p:sldId id="277" r:id="rId26"/>
    <p:sldId id="282" r:id="rId27"/>
    <p:sldId id="281" r:id="rId28"/>
    <p:sldId id="279" r:id="rId29"/>
    <p:sldId id="273" r:id="rId30"/>
    <p:sldId id="274" r:id="rId31"/>
    <p:sldId id="275" r:id="rId32"/>
    <p:sldId id="276" r:id="rId33"/>
    <p:sldId id="278" r:id="rId34"/>
    <p:sldId id="290" r:id="rId3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8848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910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320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8087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8024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74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4913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429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786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316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622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9BCDF-09FA-4E70-BF29-104C59AF0685}" type="datetimeFigureOut">
              <a:rPr lang="sl-SI" smtClean="0"/>
              <a:t>18. 01. 2020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4080E-961B-4B63-8DD1-C08901A05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249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varcevanje-energije.si/energetsko-varcna-voznja/index.php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slideshare.net/AndrejDovi/elektrina-vozila-trajnostno-bivanje-vkljuuje-tudi-zeleno-mobilnost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vw-revija.si/drugo-zivljenje-baterij-vzdrznost-krepi-navdusenje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insajder.com/gospodarstvo/elektrorevolucija-prihajajo-osemkrat-mocnejse-baterije-ki-vzdrzijo-2400-kilometrov-se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os-zelezniki.si/files/2011/04/Avto%20na%20vodik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fmf.uni-lj.si/~stepisnik/sola/energvir/Seminarji08_09/Gorivne%20celice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ems.si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lideplayer.com/slide/14087297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volkswagen.si/elektricna-mobilnost-in-id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elektro-ljubljana.si/e-mobilnos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amzs.si/motorevija/mobilnost/promet/2018-11-15-elektricna-mobilnost-po-energijo-v-trgovino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petrol.si/znanje-in-podpora/2019/clanki/e-mobilnost-130-let-razvoja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doavta.si/prednosti-elektricnih-avtomobilov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24ur.com/novice/znanost-in-tehnologija/ali-lahko-bananin-olupek-pomaga-resiti-svet.html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monitor.si/clanek/na-elektriko-zakaj-ze/176993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siol.net/novice/slovenija/bo-naslednja-velika-revolucija-na-tem-podrocju-slovenska-video-509195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nauk.si/materials/6893/out/index.html#state=48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-gradiva.golea.si/gorivne-celic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fS4hZWTo8p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pM8PLnW2Gv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/>
          <p:nvPr/>
        </p:nvPicPr>
        <p:blipFill rotWithShape="1">
          <a:blip r:embed="rId2"/>
          <a:srcRect l="4299" t="13526" r="30225" b="19722"/>
          <a:stretch/>
        </p:blipFill>
        <p:spPr bwMode="auto">
          <a:xfrm>
            <a:off x="4210050" y="4353007"/>
            <a:ext cx="3771900" cy="2162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329784"/>
            <a:ext cx="9144000" cy="3072983"/>
          </a:xfrm>
        </p:spPr>
        <p:txBody>
          <a:bodyPr>
            <a:normAutofit fontScale="90000"/>
          </a:bodyPr>
          <a:lstStyle/>
          <a:p>
            <a:r>
              <a:rPr lang="sl-SI" dirty="0"/>
              <a:t>Zdrav človek in zdravo okolje - vrednoti za vse čase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4" name="Podnaslov 3"/>
          <p:cNvSpPr>
            <a:spLocks noGrp="1"/>
          </p:cNvSpPr>
          <p:nvPr>
            <p:ph type="subTitle" idx="1"/>
          </p:nvPr>
        </p:nvSpPr>
        <p:spPr>
          <a:xfrm>
            <a:off x="1524000" y="2361112"/>
            <a:ext cx="9144000" cy="2083310"/>
          </a:xfrm>
        </p:spPr>
        <p:txBody>
          <a:bodyPr>
            <a:normAutofit/>
          </a:bodyPr>
          <a:lstStyle/>
          <a:p>
            <a:r>
              <a:rPr lang="sl-SI" sz="5400" b="1" dirty="0"/>
              <a:t>ALI ELEKTRIČNA MOBILNOST</a:t>
            </a:r>
            <a:br>
              <a:rPr lang="sl-SI" sz="5400" b="1" dirty="0"/>
            </a:br>
            <a:r>
              <a:rPr lang="sl-SI" sz="5400" b="1" dirty="0"/>
              <a:t>PRISPEVA K TEMU?</a:t>
            </a:r>
          </a:p>
        </p:txBody>
      </p:sp>
    </p:spTree>
    <p:extLst>
      <p:ext uri="{BB962C8B-B14F-4D97-AF65-F5344CB8AC3E}">
        <p14:creationId xmlns:p14="http://schemas.microsoft.com/office/powerpoint/2010/main" val="418431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32" y="2538354"/>
            <a:ext cx="6019800" cy="3386138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838200" y="365125"/>
            <a:ext cx="10515600" cy="177846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Avtomobil na baterijo z električnim motorjem, ki ga poganja elektrika, proizvedena s kemično reakcijo v elektrokemijski celici. 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68" y="2335186"/>
            <a:ext cx="5527548" cy="379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719137"/>
            <a:ext cx="96393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391" y="790730"/>
            <a:ext cx="9237917" cy="51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954" y="1064302"/>
            <a:ext cx="8977694" cy="504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4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447" y="580869"/>
            <a:ext cx="10018586" cy="56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75" y="715780"/>
            <a:ext cx="10148697" cy="57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0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Raziskovalna naloga</a:t>
            </a:r>
            <a:endParaRPr lang="sl-SI" dirty="0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6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9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6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21" y="670810"/>
            <a:ext cx="10539032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0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/>
              <a:t>OBISK KEMIJSKEGA INŠTITUTA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528997"/>
            <a:ext cx="10515600" cy="4647966"/>
          </a:xfrm>
        </p:spPr>
        <p:txBody>
          <a:bodyPr>
            <a:normAutofit fontScale="77500" lnSpcReduction="20000"/>
          </a:bodyPr>
          <a:lstStyle/>
          <a:p>
            <a:r>
              <a:rPr lang="sl-SI" dirty="0"/>
              <a:t>Kakšna je razlika med baterijo, akumulatorjem in gorivno celico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/>
              <a:t>Katere tipe baterij razvijajo na kemijskem inštitutu? </a:t>
            </a:r>
            <a:endParaRPr lang="sl-SI" dirty="0" smtClean="0"/>
          </a:p>
          <a:p>
            <a:r>
              <a:rPr lang="sl-SI" dirty="0" smtClean="0"/>
              <a:t>Kaj </a:t>
            </a:r>
            <a:r>
              <a:rPr lang="sl-SI" dirty="0"/>
              <a:t>pri bateriji je pomembno in kako to razvijajo na kemijskem inštitutu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/>
              <a:t>Kje vse uporabljamo baterije v vsakdanjem življenju</a:t>
            </a:r>
            <a:r>
              <a:rPr lang="sl-SI" dirty="0" smtClean="0"/>
              <a:t>?</a:t>
            </a:r>
            <a:r>
              <a:rPr lang="sl-SI" dirty="0"/>
              <a:t> </a:t>
            </a:r>
          </a:p>
          <a:p>
            <a:r>
              <a:rPr lang="sl-SI" dirty="0"/>
              <a:t>Ali je potreben nadaljnji razvoj baterij in gorivnih celic za električno mobilnost in zakaj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/>
              <a:t>Kakšen je princip delovanja baterije in </a:t>
            </a:r>
            <a:r>
              <a:rPr lang="sl-SI" dirty="0" smtClean="0"/>
              <a:t>gorivne celice?</a:t>
            </a:r>
            <a:endParaRPr lang="sl-SI" dirty="0"/>
          </a:p>
          <a:p>
            <a:r>
              <a:rPr lang="sl-SI" dirty="0"/>
              <a:t>Kaj odloča o izbiri primerne kombinacije materialov za baterijo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 smtClean="0"/>
              <a:t>Kaj </a:t>
            </a:r>
            <a:r>
              <a:rPr lang="sl-SI" dirty="0"/>
              <a:t>sta moč in energijska gostota baterije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/>
              <a:t>Kakšno je trenutno stanje glede baterij v električnih avtomobilih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/>
              <a:t>Ali je razvoj baterij načrtovan od </a:t>
            </a:r>
            <a:r>
              <a:rPr lang="sl-SI" dirty="0" smtClean="0"/>
              <a:t>izdelave </a:t>
            </a:r>
            <a:r>
              <a:rPr lang="sl-SI" dirty="0"/>
              <a:t>komponent do reciklaže? </a:t>
            </a:r>
            <a:endParaRPr lang="sl-SI" dirty="0" smtClean="0"/>
          </a:p>
          <a:p>
            <a:r>
              <a:rPr lang="sl-SI" dirty="0" smtClean="0"/>
              <a:t>Kako </a:t>
            </a:r>
            <a:r>
              <a:rPr lang="sl-SI" dirty="0"/>
              <a:t>je to načrtovano</a:t>
            </a:r>
            <a:r>
              <a:rPr lang="sl-SI" dirty="0" smtClean="0"/>
              <a:t>?</a:t>
            </a:r>
            <a:endParaRPr lang="sl-SI" dirty="0"/>
          </a:p>
          <a:p>
            <a:r>
              <a:rPr lang="sl-SI" dirty="0"/>
              <a:t>Kdaj je bil zasnovan prvi električni avtomobil?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3468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12562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2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3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178" y="1860995"/>
            <a:ext cx="7676579" cy="43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6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5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značba mesta vsebine 4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9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25" y="685800"/>
            <a:ext cx="10278809" cy="577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14" y="698117"/>
            <a:ext cx="10242938" cy="525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145" y="940633"/>
            <a:ext cx="9107805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80" y="295306"/>
            <a:ext cx="11059478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253" y="1060554"/>
            <a:ext cx="9237917" cy="51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4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97" y="640830"/>
            <a:ext cx="9888474" cy="555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6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351" y="1060554"/>
            <a:ext cx="9237917" cy="51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3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71" y="505918"/>
            <a:ext cx="10669143" cy="599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6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95" y="955623"/>
            <a:ext cx="10148697" cy="57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6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1585912"/>
            <a:ext cx="59055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8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509" y="970613"/>
            <a:ext cx="9237917" cy="51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2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/>
              <a:t>Merilnica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233320" y="3131532"/>
            <a:ext cx="10515600" cy="4351338"/>
          </a:xfrm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1028" name="Picture 4" descr="Fotografija osebe Kemijski inštitu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01" y="1537335"/>
            <a:ext cx="7980998" cy="532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9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smtClean="0"/>
              <a:t>Laboratorij</a:t>
            </a:r>
            <a:endParaRPr lang="sl-SI" b="1" dirty="0"/>
          </a:p>
        </p:txBody>
      </p:sp>
      <p:pic>
        <p:nvPicPr>
          <p:cNvPr id="3" name="Picture 2" descr="Fotografija osebe Kemijski inštitut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879" y="1027906"/>
            <a:ext cx="7696962" cy="577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8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047" y="895663"/>
            <a:ext cx="8847582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/>
              <a:t>GORIVNE CELICE</a:t>
            </a:r>
            <a:endParaRPr lang="sl-SI" b="1" dirty="0"/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990600" y="4608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dirty="0" smtClean="0"/>
              <a:t>GORIVNE CELICE</a:t>
            </a:r>
            <a:endParaRPr lang="sl-SI" b="1" dirty="0"/>
          </a:p>
        </p:txBody>
      </p:sp>
      <p:pic>
        <p:nvPicPr>
          <p:cNvPr id="3" name="Označba mesta vsebin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255" y="1786437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2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78468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Avtomobil </a:t>
            </a:r>
            <a:r>
              <a:rPr lang="sl-SI" dirty="0"/>
              <a:t>na gorivne </a:t>
            </a:r>
            <a:r>
              <a:rPr lang="sl-SI" dirty="0" smtClean="0"/>
              <a:t>celice je </a:t>
            </a:r>
            <a:r>
              <a:rPr lang="sl-SI" dirty="0"/>
              <a:t>vozilo z električnim motorjem, ki ga poganja elektrika, proizvedena s kemično reakcijo med vodikom in kisikom. </a:t>
            </a:r>
          </a:p>
        </p:txBody>
      </p:sp>
      <p:pic>
        <p:nvPicPr>
          <p:cNvPr id="4" name="Označba mesta vsebine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2506662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193</Words>
  <Application>Microsoft Office PowerPoint</Application>
  <PresentationFormat>Širokozaslonsko</PresentationFormat>
  <Paragraphs>24</Paragraphs>
  <Slides>34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Officeova tema</vt:lpstr>
      <vt:lpstr>Zdrav človek in zdravo okolje - vrednoti za vse čase     </vt:lpstr>
      <vt:lpstr>OBISK KEMIJSKEGA INŠTITUTA</vt:lpstr>
      <vt:lpstr>PowerPointova predstavitev</vt:lpstr>
      <vt:lpstr>Merilnica</vt:lpstr>
      <vt:lpstr>PowerPointova predstavitev</vt:lpstr>
      <vt:lpstr>PowerPointova predstavitev</vt:lpstr>
      <vt:lpstr>GORIVNE CELICE</vt:lpstr>
      <vt:lpstr>PowerPointova predstavitev</vt:lpstr>
      <vt:lpstr>Avtomobil na gorivne celice je vozilo z električnim motorjem, ki ga poganja elektrika, proizvedena s kemično reakcijo med vodikom in kisikom.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Raziskovalna naloga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ELEKTRIČNA MOBILNOST</dc:title>
  <dc:creator>Angela</dc:creator>
  <cp:lastModifiedBy>Angela</cp:lastModifiedBy>
  <cp:revision>22</cp:revision>
  <dcterms:created xsi:type="dcterms:W3CDTF">2020-01-13T08:19:06Z</dcterms:created>
  <dcterms:modified xsi:type="dcterms:W3CDTF">2020-01-18T20:41:49Z</dcterms:modified>
</cp:coreProperties>
</file>