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286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98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87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19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33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556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2531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588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5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148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03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GB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GB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834B3A-659C-4BCA-AEC5-D503265C0A1A}" type="datetimeFigureOut">
              <a:rPr lang="en-GB" smtClean="0"/>
              <a:t>17/01/2021</a:t>
            </a:fld>
            <a:endParaRPr lang="en-GB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FEF6F-D559-4399-80B8-3A61432A6D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74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>
            <a:normAutofit/>
          </a:bodyPr>
          <a:lstStyle/>
          <a:p>
            <a:r>
              <a:rPr lang="sl-SI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CERCHI LAVORO?</a:t>
            </a:r>
            <a:endParaRPr lang="en-GB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2573081"/>
            <a:ext cx="3790950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38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393" y="0"/>
            <a:ext cx="3911061" cy="685800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00305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6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099" y="730407"/>
            <a:ext cx="11587566" cy="5271148"/>
          </a:xfrm>
          <a:prstGeom prst="rect">
            <a:avLst/>
          </a:prstGeom>
        </p:spPr>
      </p:pic>
      <p:cxnSp>
        <p:nvCxnSpPr>
          <p:cNvPr id="6" name="Raven puščični povezovalnik 5"/>
          <p:cNvCxnSpPr/>
          <p:nvPr/>
        </p:nvCxnSpPr>
        <p:spPr>
          <a:xfrm>
            <a:off x="7263685" y="2305318"/>
            <a:ext cx="772732" cy="2189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ven puščični povezovalnik 7"/>
          <p:cNvCxnSpPr/>
          <p:nvPr/>
        </p:nvCxnSpPr>
        <p:spPr>
          <a:xfrm>
            <a:off x="7147775" y="4185634"/>
            <a:ext cx="914400" cy="6439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ven puščični povezovalnik 9"/>
          <p:cNvCxnSpPr/>
          <p:nvPr/>
        </p:nvCxnSpPr>
        <p:spPr>
          <a:xfrm flipV="1">
            <a:off x="7263685" y="3365981"/>
            <a:ext cx="927278" cy="16084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ven puščični povezovalnik 11"/>
          <p:cNvCxnSpPr/>
          <p:nvPr/>
        </p:nvCxnSpPr>
        <p:spPr>
          <a:xfrm flipV="1">
            <a:off x="7263685" y="2421228"/>
            <a:ext cx="798490" cy="3118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6806485" y="3102682"/>
            <a:ext cx="1500388" cy="5677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Raven puščični povezovalnik 15"/>
          <p:cNvCxnSpPr/>
          <p:nvPr/>
        </p:nvCxnSpPr>
        <p:spPr>
          <a:xfrm>
            <a:off x="7147775" y="3834267"/>
            <a:ext cx="1236371" cy="335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2082" y="554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904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0" y="55071"/>
            <a:ext cx="9089400" cy="6686062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284890" y="2807594"/>
            <a:ext cx="279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PRIMA ESPERIENZA SENZA LAVORO</a:t>
            </a:r>
            <a:endParaRPr lang="en-GB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6362163" y="3799268"/>
            <a:ext cx="2601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PERSONA CHE IMPARA UNA PROFESSIONE</a:t>
            </a:r>
            <a:endParaRPr lang="en-GB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6284890" y="4778062"/>
            <a:ext cx="2627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PERSONA CHE HA UNA MACCHINA</a:t>
            </a:r>
            <a:endParaRPr lang="en-GB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6362163" y="5795493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CON GIUDIZI POSITIVI</a:t>
            </a:r>
            <a:endParaRPr lang="en-GB" dirty="0"/>
          </a:p>
        </p:txBody>
      </p:sp>
      <p:pic>
        <p:nvPicPr>
          <p:cNvPr id="9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17965" y="692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2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772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089" y="101286"/>
            <a:ext cx="9348834" cy="6756713"/>
          </a:xfrm>
          <a:prstGeom prst="rect">
            <a:avLst/>
          </a:prstGeom>
        </p:spPr>
      </p:pic>
      <p:sp>
        <p:nvSpPr>
          <p:cNvPr id="6" name="PoljeZBesedilom 5"/>
          <p:cNvSpPr txBox="1"/>
          <p:nvPr/>
        </p:nvSpPr>
        <p:spPr>
          <a:xfrm>
            <a:off x="7894749" y="6127234"/>
            <a:ext cx="25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1</a:t>
            </a:r>
            <a:endParaRPr lang="en-GB" dirty="0"/>
          </a:p>
        </p:txBody>
      </p:sp>
      <p:sp>
        <p:nvSpPr>
          <p:cNvPr id="7" name="PoljeZBesedilom 6"/>
          <p:cNvSpPr txBox="1"/>
          <p:nvPr/>
        </p:nvSpPr>
        <p:spPr>
          <a:xfrm>
            <a:off x="7894749" y="6463803"/>
            <a:ext cx="54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2</a:t>
            </a:r>
            <a:endParaRPr lang="en-GB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3335628" y="6127234"/>
            <a:ext cx="36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3</a:t>
            </a:r>
            <a:endParaRPr lang="en-GB" dirty="0"/>
          </a:p>
        </p:txBody>
      </p:sp>
      <p:sp>
        <p:nvSpPr>
          <p:cNvPr id="9" name="PoljeZBesedilom 8"/>
          <p:cNvSpPr txBox="1"/>
          <p:nvPr/>
        </p:nvSpPr>
        <p:spPr>
          <a:xfrm>
            <a:off x="3747752" y="6463803"/>
            <a:ext cx="385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/>
              <a:t>4</a:t>
            </a:r>
            <a:endParaRPr lang="en-GB" dirty="0"/>
          </a:p>
        </p:txBody>
      </p:sp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2749" y="839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4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83" y="0"/>
            <a:ext cx="6868531" cy="657842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5514" y="277433"/>
            <a:ext cx="4850171" cy="6313867"/>
          </a:xfrm>
          <a:prstGeom prst="rect">
            <a:avLst/>
          </a:prstGeom>
        </p:spPr>
      </p:pic>
      <p:sp>
        <p:nvSpPr>
          <p:cNvPr id="8" name="Krof 7"/>
          <p:cNvSpPr/>
          <p:nvPr/>
        </p:nvSpPr>
        <p:spPr>
          <a:xfrm>
            <a:off x="7289442" y="3866088"/>
            <a:ext cx="321971" cy="42500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Krof 8"/>
          <p:cNvSpPr/>
          <p:nvPr/>
        </p:nvSpPr>
        <p:spPr>
          <a:xfrm>
            <a:off x="7315200" y="2768958"/>
            <a:ext cx="270456" cy="339702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0" name="Krof 9"/>
          <p:cNvSpPr/>
          <p:nvPr/>
        </p:nvSpPr>
        <p:spPr>
          <a:xfrm>
            <a:off x="7263685" y="734096"/>
            <a:ext cx="321971" cy="437881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Krof 10"/>
          <p:cNvSpPr/>
          <p:nvPr/>
        </p:nvSpPr>
        <p:spPr>
          <a:xfrm>
            <a:off x="7263685" y="6229150"/>
            <a:ext cx="321971" cy="414337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2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37408" y="6056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655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41680"/>
            <a:ext cx="9142350" cy="6171999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1558344" y="927279"/>
            <a:ext cx="5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PoljeZBesedilom 5"/>
          <p:cNvSpPr txBox="1"/>
          <p:nvPr/>
        </p:nvSpPr>
        <p:spPr>
          <a:xfrm>
            <a:off x="1481070" y="4367645"/>
            <a:ext cx="643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5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PoljeZBesedilom 6"/>
          <p:cNvSpPr txBox="1"/>
          <p:nvPr/>
        </p:nvSpPr>
        <p:spPr>
          <a:xfrm>
            <a:off x="1429555" y="3299421"/>
            <a:ext cx="5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1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9" name="PoljeZBesedilom 8"/>
          <p:cNvSpPr txBox="1"/>
          <p:nvPr/>
        </p:nvSpPr>
        <p:spPr>
          <a:xfrm>
            <a:off x="1481070" y="2252842"/>
            <a:ext cx="528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2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0" name="PoljeZBesedilom 9"/>
          <p:cNvSpPr txBox="1"/>
          <p:nvPr/>
        </p:nvSpPr>
        <p:spPr>
          <a:xfrm>
            <a:off x="1481070" y="5512158"/>
            <a:ext cx="540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 smtClean="0">
                <a:solidFill>
                  <a:srgbClr val="FF0000"/>
                </a:solidFill>
              </a:rPr>
              <a:t>4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1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2375" y="7689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0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43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ADESSO TOCCA A TE!</a:t>
            </a:r>
            <a:endParaRPr lang="en-GB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l-SI" dirty="0" smtClean="0">
                <a:latin typeface="Gill Sans Ultra Bold" panose="020B0A02020104020203" pitchFamily="34" charset="-18"/>
              </a:rPr>
              <a:t>LIBRO, PAGINA 99, ESERCIZIO 5.</a:t>
            </a:r>
          </a:p>
          <a:p>
            <a:endParaRPr lang="sl-SI" dirty="0"/>
          </a:p>
          <a:p>
            <a:r>
              <a:rPr lang="sl-SI" dirty="0" err="1" smtClean="0">
                <a:latin typeface="Gill Sans Ultra Bold" panose="020B0A02020104020203" pitchFamily="34" charset="-18"/>
              </a:rPr>
              <a:t>Cosa</a:t>
            </a:r>
            <a:r>
              <a:rPr lang="sl-SI" dirty="0" smtClean="0">
                <a:latin typeface="Gill Sans Ultra Bold" panose="020B0A02020104020203" pitchFamily="34" charset="-18"/>
              </a:rPr>
              <a:t> devi </a:t>
            </a:r>
            <a:r>
              <a:rPr lang="sl-SI" dirty="0" err="1" smtClean="0">
                <a:latin typeface="Gill Sans Ultra Bold" panose="020B0A02020104020203" pitchFamily="34" charset="-18"/>
              </a:rPr>
              <a:t>includere</a:t>
            </a:r>
            <a:r>
              <a:rPr lang="sl-SI" dirty="0" smtClean="0">
                <a:latin typeface="Gill Sans Ultra Bold" panose="020B0A02020104020203" pitchFamily="34" charset="-18"/>
              </a:rPr>
              <a:t>?</a:t>
            </a:r>
          </a:p>
          <a:p>
            <a:pPr lvl="1"/>
            <a:r>
              <a:rPr lang="sl-SI" dirty="0" err="1" smtClean="0"/>
              <a:t>Chi</a:t>
            </a:r>
            <a:r>
              <a:rPr lang="sl-SI" dirty="0" smtClean="0"/>
              <a:t>?</a:t>
            </a:r>
          </a:p>
          <a:p>
            <a:pPr lvl="1"/>
            <a:r>
              <a:rPr lang="sl-SI" dirty="0" smtClean="0"/>
              <a:t> tipo di </a:t>
            </a:r>
            <a:r>
              <a:rPr lang="sl-SI" dirty="0" err="1" smtClean="0"/>
              <a:t>lavoro</a:t>
            </a:r>
            <a:endParaRPr lang="sl-SI" dirty="0" smtClean="0"/>
          </a:p>
          <a:p>
            <a:pPr lvl="1"/>
            <a:r>
              <a:rPr lang="sl-SI" dirty="0" err="1" smtClean="0"/>
              <a:t>Quando</a:t>
            </a:r>
            <a:r>
              <a:rPr lang="sl-SI" dirty="0" smtClean="0"/>
              <a:t>?</a:t>
            </a:r>
          </a:p>
          <a:p>
            <a:pPr lvl="1"/>
            <a:r>
              <a:rPr lang="sl-SI" dirty="0" err="1" smtClean="0"/>
              <a:t>contatto</a:t>
            </a:r>
            <a:endParaRPr lang="en-GB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386013"/>
            <a:ext cx="3790950" cy="3790950"/>
          </a:xfrm>
          <a:prstGeom prst="rect">
            <a:avLst/>
          </a:prstGeom>
        </p:spPr>
      </p:pic>
      <p:pic>
        <p:nvPicPr>
          <p:cNvPr id="5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5600" y="7231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6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55</Words>
  <Application>Microsoft Office PowerPoint</Application>
  <PresentationFormat>Širokozaslonsko</PresentationFormat>
  <Paragraphs>22</Paragraphs>
  <Slides>8</Slides>
  <Notes>0</Notes>
  <HiddenSlides>0</HiddenSlides>
  <MMClips>7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Gill Sans Ultra Bold</vt:lpstr>
      <vt:lpstr>Officeova tema</vt:lpstr>
      <vt:lpstr>CERCHI LAVORO?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ADESSO TOCCA A TE!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Tomaz</dc:creator>
  <cp:lastModifiedBy>Tomaz</cp:lastModifiedBy>
  <cp:revision>7</cp:revision>
  <dcterms:created xsi:type="dcterms:W3CDTF">2021-01-17T19:57:09Z</dcterms:created>
  <dcterms:modified xsi:type="dcterms:W3CDTF">2021-01-17T22:43:46Z</dcterms:modified>
</cp:coreProperties>
</file>