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3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4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2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2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7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GqKxN0Znojw" TargetMode="External"/><Relationship Id="rId1" Type="http://schemas.openxmlformats.org/officeDocument/2006/relationships/video" Target="https://www.youtube.com/embed/NH8IMQIeioE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mYU0QDvC_W0" TargetMode="External"/><Relationship Id="rId1" Type="http://schemas.openxmlformats.org/officeDocument/2006/relationships/video" Target="https://www.youtube.com/embed/T2gw9Fcc_w0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PG_u4NDJtwU" TargetMode="External"/><Relationship Id="rId1" Type="http://schemas.openxmlformats.org/officeDocument/2006/relationships/video" Target="https://www.youtube.com/embed/T2gw9Fcc_w0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190309" y="4782638"/>
            <a:ext cx="3161212" cy="1245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err="1" smtClean="0">
                <a:solidFill>
                  <a:srgbClr val="C00000"/>
                </a:solidFill>
              </a:rPr>
              <a:t>Kvintakordi</a:t>
            </a:r>
            <a:endParaRPr lang="sl-SI" sz="3600" dirty="0" smtClean="0">
              <a:solidFill>
                <a:srgbClr val="C00000"/>
              </a:solidFill>
            </a:endParaRPr>
          </a:p>
          <a:p>
            <a:endParaRPr lang="en-GB" sz="3600" dirty="0" smtClean="0"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172787" y="5155112"/>
            <a:ext cx="3470367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latin typeface="+mj-lt"/>
              </a:rPr>
              <a:t/>
            </a:r>
            <a:br>
              <a:rPr lang="sl-SI" sz="3600" dirty="0" smtClean="0">
                <a:latin typeface="+mj-lt"/>
              </a:rPr>
            </a:br>
            <a:r>
              <a:rPr lang="sl-SI" sz="3600" dirty="0" smtClean="0">
                <a:solidFill>
                  <a:srgbClr val="C00000"/>
                </a:solidFill>
                <a:latin typeface="+mj-lt"/>
              </a:rPr>
              <a:t>Intervali</a:t>
            </a:r>
          </a:p>
        </p:txBody>
      </p:sp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1132113" y="754717"/>
            <a:ext cx="9239796" cy="1677504"/>
          </a:xfrm>
        </p:spPr>
        <p:txBody>
          <a:bodyPr>
            <a:normAutofit fontScale="90000"/>
          </a:bodyPr>
          <a:lstStyle/>
          <a:p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4400" dirty="0">
                <a:solidFill>
                  <a:srgbClr val="C00000"/>
                </a:solidFill>
              </a:rPr>
              <a:t/>
            </a:r>
            <a:br>
              <a:rPr lang="sl-SI" sz="4400" dirty="0">
                <a:solidFill>
                  <a:srgbClr val="C00000"/>
                </a:solidFill>
              </a:rPr>
            </a:br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3600" b="1" dirty="0" smtClean="0"/>
              <a:t>DODATNI LETNIK </a:t>
            </a: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Interno gradivo </a:t>
            </a:r>
            <a:br>
              <a:rPr lang="sl-SI" sz="3100" dirty="0" smtClean="0"/>
            </a:br>
            <a:r>
              <a:rPr lang="sl-SI" sz="3100" dirty="0" smtClean="0"/>
              <a:t>doc. dr. Konstanca Zalar</a:t>
            </a:r>
            <a:endParaRPr lang="en-GB" sz="49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09" y="645888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3675016" y="3616778"/>
            <a:ext cx="4153989" cy="79901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 smtClean="0">
                <a:solidFill>
                  <a:srgbClr val="C00000"/>
                </a:solidFill>
              </a:rPr>
              <a:t>GLASBENA </a:t>
            </a:r>
            <a:r>
              <a:rPr lang="sl-SI" sz="3600" b="1" dirty="0">
                <a:solidFill>
                  <a:srgbClr val="C00000"/>
                </a:solidFill>
              </a:rPr>
              <a:t>TEORIJA - 3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9" y="994133"/>
            <a:ext cx="4532376" cy="2971800"/>
          </a:xfr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84" y="994133"/>
            <a:ext cx="4535424" cy="48646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59309" y="6453050"/>
            <a:ext cx="6286428" cy="265613"/>
          </a:xfrm>
        </p:spPr>
        <p:txBody>
          <a:bodyPr>
            <a:normAutofit fontScale="90000"/>
          </a:bodyPr>
          <a:lstStyle/>
          <a:p>
            <a:r>
              <a:rPr lang="sl-SI" sz="2000" dirty="0" smtClean="0">
                <a:solidFill>
                  <a:srgbClr val="C00000"/>
                </a:solidFill>
              </a:rPr>
              <a:t>Vir: Prek, S. (1990). </a:t>
            </a:r>
            <a:r>
              <a:rPr lang="sl-SI" sz="2000" i="1" dirty="0" smtClean="0">
                <a:solidFill>
                  <a:srgbClr val="C00000"/>
                </a:solidFill>
              </a:rPr>
              <a:t>Teorija glasbe</a:t>
            </a:r>
            <a:r>
              <a:rPr lang="sl-SI" sz="2000" dirty="0" smtClean="0">
                <a:solidFill>
                  <a:srgbClr val="C00000"/>
                </a:solidFill>
              </a:rPr>
              <a:t>. Ljubljana: DZS. 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8IMQIeio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86057" y="365125"/>
            <a:ext cx="3167743" cy="178185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045198" y="2146980"/>
            <a:ext cx="494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https://www.youtube.com/watch?v=NH8IMQIeioE</a:t>
            </a:r>
            <a:endParaRPr lang="en-GB" dirty="0"/>
          </a:p>
        </p:txBody>
      </p:sp>
      <p:sp>
        <p:nvSpPr>
          <p:cNvPr id="8" name="Pravokotnik 7"/>
          <p:cNvSpPr/>
          <p:nvPr/>
        </p:nvSpPr>
        <p:spPr>
          <a:xfrm>
            <a:off x="7045198" y="4427084"/>
            <a:ext cx="500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https://www.youtube.com/watch?v=GqKxN0Znojw</a:t>
            </a:r>
            <a:endParaRPr lang="en-GB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1" y="365125"/>
            <a:ext cx="4495800" cy="4215384"/>
          </a:xfrm>
          <a:prstGeom prst="rect">
            <a:avLst/>
          </a:prstGeom>
        </p:spPr>
      </p:pic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932978" y="5660572"/>
            <a:ext cx="6286428" cy="1058092"/>
          </a:xfrm>
        </p:spPr>
        <p:txBody>
          <a:bodyPr>
            <a:normAutofit/>
          </a:bodyPr>
          <a:lstStyle/>
          <a:p>
            <a:r>
              <a:rPr lang="sl-SI" sz="2000" dirty="0" smtClean="0">
                <a:solidFill>
                  <a:srgbClr val="C00000"/>
                </a:solidFill>
              </a:rPr>
              <a:t>Vir: Prek, S. (1990). </a:t>
            </a:r>
            <a:r>
              <a:rPr lang="sl-SI" sz="2000" i="1" dirty="0" smtClean="0">
                <a:solidFill>
                  <a:srgbClr val="C00000"/>
                </a:solidFill>
              </a:rPr>
              <a:t>Teorija glasbe</a:t>
            </a:r>
            <a:r>
              <a:rPr lang="sl-SI" sz="2000" dirty="0" smtClean="0">
                <a:solidFill>
                  <a:srgbClr val="C00000"/>
                </a:solidFill>
              </a:rPr>
              <a:t>. Ljubljana: DZS. 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1" name="GqKxN0Znojw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186057" y="2554350"/>
            <a:ext cx="3191655" cy="17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8" y="339634"/>
            <a:ext cx="4080322" cy="5349650"/>
          </a:xfr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3" y="339634"/>
            <a:ext cx="4365130" cy="53496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932978" y="6378394"/>
            <a:ext cx="4715583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solidFill>
                  <a:srgbClr val="C00000"/>
                </a:solidFill>
              </a:rPr>
              <a:t>Vir: </a:t>
            </a:r>
            <a:r>
              <a:rPr lang="sl-SI" sz="2000" dirty="0" err="1" smtClean="0">
                <a:solidFill>
                  <a:srgbClr val="C00000"/>
                </a:solidFill>
              </a:rPr>
              <a:t>Tornič</a:t>
            </a:r>
            <a:r>
              <a:rPr lang="sl-SI" sz="2000" dirty="0" smtClean="0">
                <a:solidFill>
                  <a:srgbClr val="C00000"/>
                </a:solidFill>
              </a:rPr>
              <a:t> Milharčič, B. (2014). </a:t>
            </a:r>
            <a:r>
              <a:rPr lang="sl-SI" sz="2000" i="1" dirty="0" smtClean="0">
                <a:solidFill>
                  <a:srgbClr val="C00000"/>
                </a:solidFill>
              </a:rPr>
              <a:t>Mali glasbeniki</a:t>
            </a:r>
            <a:r>
              <a:rPr lang="sl-SI" sz="2000" dirty="0" smtClean="0">
                <a:solidFill>
                  <a:srgbClr val="C00000"/>
                </a:solidFill>
              </a:rPr>
              <a:t>. Samozaložba. 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2gw9Fcc_w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21783" y="3231507"/>
            <a:ext cx="3137263" cy="1764710"/>
          </a:xfrm>
          <a:prstGeom prst="rect">
            <a:avLst/>
          </a:prstGeom>
        </p:spPr>
      </p:pic>
      <p:pic>
        <p:nvPicPr>
          <p:cNvPr id="5" name="mYU0QDvC_W0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821783" y="202474"/>
            <a:ext cx="3137263" cy="176471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8312332" y="2226852"/>
            <a:ext cx="374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https://www.musictheoryacademy.com/understanding-music/primary-chords/</a:t>
            </a:r>
            <a:endParaRPr lang="en-GB" dirty="0"/>
          </a:p>
        </p:txBody>
      </p:sp>
      <p:sp>
        <p:nvSpPr>
          <p:cNvPr id="8" name="Pravokotnik 7"/>
          <p:cNvSpPr/>
          <p:nvPr/>
        </p:nvSpPr>
        <p:spPr>
          <a:xfrm>
            <a:off x="8301446" y="5158868"/>
            <a:ext cx="365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https://blog.landr.com/learn-chords/</a:t>
            </a:r>
            <a:endParaRPr lang="en-GB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" y="402457"/>
            <a:ext cx="4511040" cy="6062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9" y="3231507"/>
            <a:ext cx="3492187" cy="32334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189848" y="6486066"/>
            <a:ext cx="7373929" cy="340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>
                <a:solidFill>
                  <a:srgbClr val="C00000"/>
                </a:solidFill>
              </a:rPr>
              <a:t>Vir: </a:t>
            </a:r>
            <a:r>
              <a:rPr lang="sl-SI" sz="1200" dirty="0" err="1" smtClean="0">
                <a:solidFill>
                  <a:srgbClr val="C00000"/>
                </a:solidFill>
              </a:rPr>
              <a:t>Borota</a:t>
            </a:r>
            <a:r>
              <a:rPr lang="sl-SI" sz="1200" dirty="0" smtClean="0">
                <a:solidFill>
                  <a:srgbClr val="C00000"/>
                </a:solidFill>
              </a:rPr>
              <a:t>, B. (2011). Osnove glasbene teorije om oblikoslovja za učitelje in vzgojitelje. Koper: Založba </a:t>
            </a:r>
            <a:r>
              <a:rPr lang="sl-SI" sz="1200" dirty="0" err="1" smtClean="0">
                <a:solidFill>
                  <a:srgbClr val="C00000"/>
                </a:solidFill>
              </a:rPr>
              <a:t>Annales</a:t>
            </a:r>
            <a:r>
              <a:rPr lang="sl-SI" sz="1200" dirty="0" smtClean="0">
                <a:solidFill>
                  <a:srgbClr val="C00000"/>
                </a:solidFill>
              </a:rPr>
              <a:t>. 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2gw9Fcc_w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3007" y="962161"/>
            <a:ext cx="6927484" cy="3896710"/>
          </a:xfrm>
          <a:prstGeom prst="rect">
            <a:avLst/>
          </a:prstGeom>
        </p:spPr>
      </p:pic>
      <p:pic>
        <p:nvPicPr>
          <p:cNvPr id="6" name="PG_u4NDJtwU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192109" y="643066"/>
            <a:ext cx="3724879" cy="209524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054729" y="5613066"/>
            <a:ext cx="365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https://blog.landr.com/learn-chords/</a:t>
            </a:r>
          </a:p>
        </p:txBody>
      </p:sp>
    </p:spTree>
    <p:extLst>
      <p:ext uri="{BB962C8B-B14F-4D97-AF65-F5344CB8AC3E}">
        <p14:creationId xmlns:p14="http://schemas.microsoft.com/office/powerpoint/2010/main" val="2649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9412" r="16244" b="34517"/>
          <a:stretch/>
        </p:blipFill>
        <p:spPr>
          <a:xfrm rot="10800000">
            <a:off x="383171" y="231756"/>
            <a:ext cx="5442859" cy="6389046"/>
          </a:xfrm>
          <a:ln w="19050">
            <a:solidFill>
              <a:srgbClr val="C0000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8254" r="17774" b="28127"/>
          <a:stretch/>
        </p:blipFill>
        <p:spPr>
          <a:xfrm>
            <a:off x="6453052" y="231756"/>
            <a:ext cx="5172892" cy="638904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16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10603" r="14451" b="21715"/>
          <a:stretch/>
        </p:blipFill>
        <p:spPr>
          <a:xfrm rot="10800000">
            <a:off x="1524000" y="294483"/>
            <a:ext cx="4841966" cy="641982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936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111</Words>
  <Application>Microsoft Office PowerPoint</Application>
  <PresentationFormat>Širokozaslonsko</PresentationFormat>
  <Paragraphs>13</Paragraphs>
  <Slides>8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   DODATNI LETNIK  Interno gradivo  doc. dr. Konstanca Zalar</vt:lpstr>
      <vt:lpstr>Vir: Prek, S. (1990). Teorija glasbe. Ljubljana: DZS. </vt:lpstr>
      <vt:lpstr>Vir: Prek, S. (1990). Teorija glasbe. Ljubljana: DZS.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TEORIJA</dc:title>
  <dc:creator>Konstanca</dc:creator>
  <cp:lastModifiedBy>Reviewer</cp:lastModifiedBy>
  <cp:revision>22</cp:revision>
  <dcterms:created xsi:type="dcterms:W3CDTF">2020-03-20T11:02:33Z</dcterms:created>
  <dcterms:modified xsi:type="dcterms:W3CDTF">2025-06-01T08:19:55Z</dcterms:modified>
</cp:coreProperties>
</file>