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64" r:id="rId6"/>
    <p:sldId id="263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9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DE7D-B2EA-4406-ACA2-523AA531E374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1C06-EC40-4E97-9362-85ABB8300A6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DE7D-B2EA-4406-ACA2-523AA531E374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1C06-EC40-4E97-9362-85ABB8300A6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DE7D-B2EA-4406-ACA2-523AA531E374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1C06-EC40-4E97-9362-85ABB8300A6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DE7D-B2EA-4406-ACA2-523AA531E374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1C06-EC40-4E97-9362-85ABB8300A6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DE7D-B2EA-4406-ACA2-523AA531E374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1C06-EC40-4E97-9362-85ABB8300A6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DE7D-B2EA-4406-ACA2-523AA531E374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1C06-EC40-4E97-9362-85ABB8300A6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DE7D-B2EA-4406-ACA2-523AA531E374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1C06-EC40-4E97-9362-85ABB8300A6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DE7D-B2EA-4406-ACA2-523AA531E374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1C06-EC40-4E97-9362-85ABB8300A6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DE7D-B2EA-4406-ACA2-523AA531E374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1C06-EC40-4E97-9362-85ABB8300A6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DE7D-B2EA-4406-ACA2-523AA531E374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1C06-EC40-4E97-9362-85ABB8300A6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DE7D-B2EA-4406-ACA2-523AA531E374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1C06-EC40-4E97-9362-85ABB8300A6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FDE7D-B2EA-4406-ACA2-523AA531E374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01C06-EC40-4E97-9362-85ABB8300A6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varog.si/zgodovina/3/index.php?page_id=838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51h3BIcLZ3L._SS500_.jpg"/>
          <p:cNvPicPr>
            <a:picLocks noChangeAspect="1"/>
          </p:cNvPicPr>
          <p:nvPr/>
        </p:nvPicPr>
        <p:blipFill>
          <a:blip r:embed="rId2" cstate="print"/>
          <a:srcRect l="15000" r="14499"/>
          <a:stretch>
            <a:fillRect/>
          </a:stretch>
        </p:blipFill>
        <p:spPr>
          <a:xfrm>
            <a:off x="357158" y="785794"/>
            <a:ext cx="3357586" cy="47625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28596" y="5929330"/>
            <a:ext cx="484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CESAR FRANC JOŽEF IN NJEGOVA ŽENA ELIZABETA</a:t>
            </a:r>
            <a:endParaRPr lang="sl-SI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57686" y="1696981"/>
            <a:ext cx="378621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Franc Jožef leta</a:t>
            </a:r>
            <a:r>
              <a:rPr kumimoji="0" lang="sl-SI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1851  ukine ustavo, ponovno zavlada absolutizem (</a:t>
            </a:r>
            <a:r>
              <a:rPr lang="sl-SI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leksander Bach,</a:t>
            </a:r>
            <a:r>
              <a:rPr kumimoji="0" lang="sl-SI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notranji minister do leta </a:t>
            </a: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1859) :</a:t>
            </a: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cenzura </a:t>
            </a: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pomembno vlogo dobi ponovno policija in žandarmerija (vojaško oboroženi oddelki državne policije) </a:t>
            </a: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prepovedano </a:t>
            </a:r>
            <a:r>
              <a:rPr kumimoji="0" lang="sl-SI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delovanje društev</a:t>
            </a: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centralizirana državna uprava</a:t>
            </a: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1142984"/>
            <a:ext cx="8215370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sl-SI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1859 – vojna med Avstrijskim cesarstvom in Italijo (pomaga Francija), zmaga Italija (dobijo Lombardijo)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sl-SI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sl-SI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zahteve po  obnovitvi parlamentarnega življenja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sl-SI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sl-SI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cesar leta 1861 izda </a:t>
            </a:r>
            <a:r>
              <a:rPr kumimoji="0" lang="sl-SI" sz="20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FEBRUARSKI PATENT</a:t>
            </a:r>
            <a:r>
              <a:rPr lang="sl-SI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posebni zakon, s katerim obnovi parlamentarno življenje: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lang="sl-SI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sl-SI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Avstrija postane  </a:t>
            </a:r>
            <a:r>
              <a:rPr lang="sl-SI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ustavna parlamentarna monarhija</a:t>
            </a:r>
            <a:r>
              <a:rPr lang="sl-SI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sl-SI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l-SI" sz="2000" dirty="0" smtClean="0">
                <a:latin typeface="Times New Roman" pitchFamily="18" charset="0"/>
                <a:cs typeface="Times New Roman" pitchFamily="18" charset="0"/>
              </a:rPr>
              <a:t>urejena </a:t>
            </a:r>
            <a:r>
              <a:rPr lang="sl-SI" sz="2000" dirty="0" smtClean="0">
                <a:latin typeface="Times New Roman" pitchFamily="18" charset="0"/>
                <a:cs typeface="Times New Roman" pitchFamily="18" charset="0"/>
              </a:rPr>
              <a:t>je centralistično –  odloča  državni zbor na Dunaju, deželni    zbori po deželah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endParaRPr lang="sl-SI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sl-SI" sz="2000" dirty="0" smtClean="0">
                <a:latin typeface="Times New Roman" pitchFamily="18" charset="0"/>
                <a:cs typeface="Times New Roman" pitchFamily="18" charset="0"/>
              </a:rPr>
              <a:t>1866  vojna s  Prusijo, Avstrija izgubi Benečijo; neuspehi povečajo narodnostne težave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sl-SI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500034" y="1357298"/>
            <a:ext cx="8224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HABSBURŠKA MONARHIJA SE JE RAZDELILA</a:t>
            </a:r>
          </a:p>
          <a:p>
            <a:r>
              <a:rPr lang="sl-SI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 DVE POLOVICI (DUALIZEM)</a:t>
            </a:r>
            <a:endParaRPr lang="sl-SI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571472" y="3786190"/>
            <a:ext cx="808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NASTANEK  AVSTRO  -  OGRSKE  LETA 1867</a:t>
            </a:r>
            <a:endParaRPr lang="sl-SI" sz="3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09-04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570578" cy="6545254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928794" y="2857496"/>
          <a:ext cx="6572296" cy="3169538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40000"/>
                    <a:lumOff val="60000"/>
                  </a:schemeClr>
                </a:solidFill>
                <a:tableStyleId>{5C22544A-7EE6-4342-B048-85BDC9FD1C3A}</a:tableStyleId>
              </a:tblPr>
              <a:tblGrid>
                <a:gridCol w="2235936"/>
                <a:gridCol w="2100425"/>
                <a:gridCol w="2235935"/>
              </a:tblGrid>
              <a:tr h="678715">
                <a:tc>
                  <a:txBody>
                    <a:bodyPr/>
                    <a:lstStyle/>
                    <a:p>
                      <a:pPr algn="ctr"/>
                      <a:r>
                        <a:rPr lang="sl-SI" sz="2800" b="0" dirty="0" smtClean="0"/>
                        <a:t>PARLAMENT</a:t>
                      </a:r>
                      <a:endParaRPr lang="sl-SI" sz="2800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sl-SI" sz="2000" dirty="0"/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b="0" dirty="0" smtClean="0"/>
                        <a:t>PARLAMENT</a:t>
                      </a:r>
                    </a:p>
                    <a:p>
                      <a:endParaRPr lang="sl-SI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43775">
                <a:tc>
                  <a:txBody>
                    <a:bodyPr/>
                    <a:lstStyle/>
                    <a:p>
                      <a:pPr algn="ctr"/>
                      <a:r>
                        <a:rPr lang="sl-SI" sz="2800" b="0" dirty="0" smtClean="0">
                          <a:solidFill>
                            <a:schemeClr val="bg1"/>
                          </a:solidFill>
                        </a:rPr>
                        <a:t>VLADA</a:t>
                      </a:r>
                      <a:endParaRPr lang="sl-SI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dirty="0" smtClean="0">
                          <a:solidFill>
                            <a:schemeClr val="bg1"/>
                          </a:solidFill>
                        </a:rPr>
                        <a:t>VLADA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858898">
                <a:tc>
                  <a:txBody>
                    <a:bodyPr/>
                    <a:lstStyle/>
                    <a:p>
                      <a:pPr algn="ctr"/>
                      <a:endParaRPr lang="sl-SI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sl-SI" sz="2400" dirty="0" smtClean="0">
                          <a:solidFill>
                            <a:schemeClr val="bg1"/>
                          </a:solidFill>
                        </a:rPr>
                        <a:t>SLOVENSKE</a:t>
                      </a:r>
                    </a:p>
                    <a:p>
                      <a:pPr algn="ctr"/>
                      <a:r>
                        <a:rPr lang="sl-SI" sz="2400" dirty="0" smtClean="0">
                          <a:solidFill>
                            <a:schemeClr val="bg1"/>
                          </a:solidFill>
                        </a:rPr>
                        <a:t> DEŽELE</a:t>
                      </a:r>
                      <a:endParaRPr lang="sl-SI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sl-SI" sz="2400" dirty="0" smtClean="0">
                          <a:solidFill>
                            <a:schemeClr val="bg1"/>
                          </a:solidFill>
                        </a:rPr>
                        <a:t>PREKMURJE</a:t>
                      </a:r>
                      <a:endParaRPr lang="sl-SI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4214810" y="4429132"/>
            <a:ext cx="2046586" cy="1477328"/>
          </a:xfrm>
          <a:prstGeom prst="rect">
            <a:avLst/>
          </a:prstGeom>
          <a:solidFill>
            <a:srgbClr val="D29E9A">
              <a:alpha val="62000"/>
            </a:srgbClr>
          </a:solidFill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AVSTRIJSKI CESAR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chemeClr val="bg1"/>
                </a:solidFill>
              </a:rPr>
              <a:t>OGRSKI KRALJ,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chemeClr val="bg1"/>
                </a:solidFill>
              </a:rPr>
              <a:t>VOJSKA</a:t>
            </a:r>
          </a:p>
          <a:p>
            <a:pPr>
              <a:buFontTx/>
              <a:buChar char="-"/>
            </a:pP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smtClean="0">
                <a:solidFill>
                  <a:schemeClr val="bg1"/>
                </a:solidFill>
              </a:rPr>
              <a:t>DENAR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chemeClr val="bg1"/>
                </a:solidFill>
              </a:rPr>
              <a:t>ZUNANJA POLITIKA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8" name="Slika 7" descr="648px-Flag_of_Austria-Hungary_1869-1918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571480"/>
            <a:ext cx="3443290" cy="2295527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5214942" y="2857496"/>
            <a:ext cx="97488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 smtClean="0"/>
              <a:t>SKUPNO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42910" y="5072074"/>
            <a:ext cx="1043427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sz="2400" dirty="0" smtClean="0"/>
              <a:t>ITALIJA</a:t>
            </a:r>
            <a:endParaRPr lang="sl-SI" sz="24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00034" y="5643578"/>
            <a:ext cx="110652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BENEŠKI </a:t>
            </a:r>
          </a:p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SLOVENCI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Raven konektor 12"/>
          <p:cNvCxnSpPr/>
          <p:nvPr/>
        </p:nvCxnSpPr>
        <p:spPr>
          <a:xfrm>
            <a:off x="0" y="5572140"/>
            <a:ext cx="192882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643042" y="428604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NASTANEK  AVSTRO - OGRSKE</a:t>
            </a:r>
            <a:endParaRPr lang="sl-SI" sz="2800" dirty="0"/>
          </a:p>
        </p:txBody>
      </p:sp>
      <p:sp>
        <p:nvSpPr>
          <p:cNvPr id="3" name="Pravokotnik 2"/>
          <p:cNvSpPr/>
          <p:nvPr/>
        </p:nvSpPr>
        <p:spPr>
          <a:xfrm>
            <a:off x="971600" y="1412776"/>
            <a:ext cx="7429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l-SI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Cesar franc Jožef leta 1861 izda </a:t>
            </a:r>
            <a:r>
              <a:rPr lang="sl-SI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FEBRUARSKI PATENT</a:t>
            </a:r>
            <a:r>
              <a:rPr lang="sl-SI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posebni zakon, s katerim obnovi parlamentarno življenje: </a:t>
            </a:r>
          </a:p>
          <a:p>
            <a:pPr marL="342900" indent="-342900"/>
            <a:endParaRPr lang="sl-SI" sz="2000" dirty="0"/>
          </a:p>
        </p:txBody>
      </p:sp>
      <p:sp>
        <p:nvSpPr>
          <p:cNvPr id="4" name="Pravokotnik 3"/>
          <p:cNvSpPr/>
          <p:nvPr/>
        </p:nvSpPr>
        <p:spPr>
          <a:xfrm>
            <a:off x="1285852" y="2071678"/>
            <a:ext cx="6715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sl-SI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Avstrija postane  </a:t>
            </a:r>
            <a:r>
              <a:rPr lang="sl-SI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ustavna parlamentarna monarhija</a:t>
            </a:r>
            <a:r>
              <a:rPr lang="sl-SI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sl-SI" sz="2000" smtClean="0">
                <a:latin typeface="Times New Roman" pitchFamily="18" charset="0"/>
                <a:cs typeface="Times New Roman" pitchFamily="18" charset="0"/>
              </a:rPr>
              <a:t>   urejena </a:t>
            </a:r>
            <a:r>
              <a:rPr lang="sl-SI" sz="2000" dirty="0" smtClean="0">
                <a:latin typeface="Times New Roman" pitchFamily="18" charset="0"/>
                <a:cs typeface="Times New Roman" pitchFamily="18" charset="0"/>
              </a:rPr>
              <a:t>je centralistično –  odloča  državni zbor na Dunaju, deželni  zbori po deželah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endParaRPr lang="sl-SI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142976" y="3429000"/>
            <a:ext cx="5100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sl-SI" sz="2000" dirty="0" smtClean="0">
                <a:latin typeface="Times New Roman" pitchFamily="18" charset="0"/>
                <a:cs typeface="Times New Roman" pitchFamily="18" charset="0"/>
              </a:rPr>
              <a:t>2.    NASTANEK  AVSTRO – OGRSKE, 1867 </a:t>
            </a:r>
            <a:endParaRPr lang="sl-SI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1500166" y="3786190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HABSBURŠKA MONARHIJA SE JE RAZDELILA  NA DVE POLOVICI (DUALIZEM)</a:t>
            </a:r>
            <a:endParaRPr lang="sl-SI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 flipH="1">
            <a:off x="2000232" y="5357826"/>
            <a:ext cx="614366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000" dirty="0" smtClean="0">
                <a:latin typeface="Times New Roman" pitchFamily="18" charset="0"/>
                <a:cs typeface="Times New Roman" pitchFamily="18" charset="0"/>
              </a:rPr>
              <a:t>NOVI POJMI:   DUALIZEM (DVOJNA MONARHIJA)</a:t>
            </a:r>
            <a:endParaRPr lang="sl-SI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642910" y="464344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hlinkClick r:id="rId2"/>
              </a:rPr>
              <a:t>http://www.svarog.si/zgodovina/3/index.php?page_id=8381</a:t>
            </a:r>
            <a:endParaRPr lang="sl-SI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1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241</Words>
  <Application>Microsoft Office PowerPoint</Application>
  <PresentationFormat>Diaprojekcija na zaslonu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Jasna Dobaj</dc:creator>
  <cp:lastModifiedBy>Jasna Dobaj</cp:lastModifiedBy>
  <cp:revision>78</cp:revision>
  <dcterms:created xsi:type="dcterms:W3CDTF">2009-04-02T20:09:34Z</dcterms:created>
  <dcterms:modified xsi:type="dcterms:W3CDTF">2020-05-25T17:21:52Z</dcterms:modified>
</cp:coreProperties>
</file>