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258" r:id="rId4"/>
    <p:sldId id="267" r:id="rId5"/>
    <p:sldId id="260" r:id="rId6"/>
    <p:sldId id="269" r:id="rId7"/>
    <p:sldId id="268" r:id="rId8"/>
    <p:sldId id="259" r:id="rId9"/>
    <p:sldId id="264" r:id="rId10"/>
    <p:sldId id="261" r:id="rId11"/>
    <p:sldId id="271" r:id="rId12"/>
    <p:sldId id="266" r:id="rId13"/>
  </p:sldIdLst>
  <p:sldSz cx="12192000" cy="6858000"/>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6C96A46-8DC4-4B28-B750-98908EC09CF0}" v="1" dt="2024-05-31T18:51:54.350"/>
    <p1510:client id="{C357E04E-81D1-4731-9A6C-2239EFB5F75D}" v="6" dt="2024-05-31T13:56:47.10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72" y="-4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adić, Darja" userId="b1a2addf-e27a-416b-9dac-f9911d81f095" providerId="ADAL" clId="{C357E04E-81D1-4731-9A6C-2239EFB5F75D}"/>
    <pc:docChg chg="undo custSel addSld delSld modSld sldOrd">
      <pc:chgData name="Tadić, Darja" userId="b1a2addf-e27a-416b-9dac-f9911d81f095" providerId="ADAL" clId="{C357E04E-81D1-4731-9A6C-2239EFB5F75D}" dt="2024-05-31T14:16:56.724" v="17025" actId="6549"/>
      <pc:docMkLst>
        <pc:docMk/>
      </pc:docMkLst>
      <pc:sldChg chg="delSp modSp new mod">
        <pc:chgData name="Tadić, Darja" userId="b1a2addf-e27a-416b-9dac-f9911d81f095" providerId="ADAL" clId="{C357E04E-81D1-4731-9A6C-2239EFB5F75D}" dt="2024-05-31T12:00:28.316" v="14765" actId="20577"/>
        <pc:sldMkLst>
          <pc:docMk/>
          <pc:sldMk cId="101195404" sldId="256"/>
        </pc:sldMkLst>
        <pc:spChg chg="mod">
          <ac:chgData name="Tadić, Darja" userId="b1a2addf-e27a-416b-9dac-f9911d81f095" providerId="ADAL" clId="{C357E04E-81D1-4731-9A6C-2239EFB5F75D}" dt="2024-05-31T12:00:28.316" v="14765" actId="20577"/>
          <ac:spMkLst>
            <pc:docMk/>
            <pc:sldMk cId="101195404" sldId="256"/>
            <ac:spMk id="2" creationId="{3E19CE0F-4A6B-6A81-534D-5F4D4DCC4123}"/>
          </ac:spMkLst>
        </pc:spChg>
        <pc:spChg chg="del">
          <ac:chgData name="Tadić, Darja" userId="b1a2addf-e27a-416b-9dac-f9911d81f095" providerId="ADAL" clId="{C357E04E-81D1-4731-9A6C-2239EFB5F75D}" dt="2024-05-31T11:59:39.687" v="14748" actId="478"/>
          <ac:spMkLst>
            <pc:docMk/>
            <pc:sldMk cId="101195404" sldId="256"/>
            <ac:spMk id="3" creationId="{8A7D4A46-7D02-24E6-ED13-D5AC3A1D3A42}"/>
          </ac:spMkLst>
        </pc:spChg>
      </pc:sldChg>
      <pc:sldChg chg="addSp delSp modSp new del mod">
        <pc:chgData name="Tadić, Darja" userId="b1a2addf-e27a-416b-9dac-f9911d81f095" providerId="ADAL" clId="{C357E04E-81D1-4731-9A6C-2239EFB5F75D}" dt="2024-05-31T12:03:37.176" v="14856" actId="47"/>
        <pc:sldMkLst>
          <pc:docMk/>
          <pc:sldMk cId="3712853819" sldId="257"/>
        </pc:sldMkLst>
        <pc:spChg chg="del mod">
          <ac:chgData name="Tadić, Darja" userId="b1a2addf-e27a-416b-9dac-f9911d81f095" providerId="ADAL" clId="{C357E04E-81D1-4731-9A6C-2239EFB5F75D}" dt="2024-05-31T12:02:55.243" v="14784" actId="478"/>
          <ac:spMkLst>
            <pc:docMk/>
            <pc:sldMk cId="3712853819" sldId="257"/>
            <ac:spMk id="2" creationId="{43FA9E51-C96D-8CAB-7E4F-665452212F27}"/>
          </ac:spMkLst>
        </pc:spChg>
        <pc:spChg chg="mod">
          <ac:chgData name="Tadić, Darja" userId="b1a2addf-e27a-416b-9dac-f9911d81f095" providerId="ADAL" clId="{C357E04E-81D1-4731-9A6C-2239EFB5F75D}" dt="2024-05-31T12:03:06.785" v="14786" actId="21"/>
          <ac:spMkLst>
            <pc:docMk/>
            <pc:sldMk cId="3712853819" sldId="257"/>
            <ac:spMk id="3" creationId="{DD12BD97-CDA1-995A-41F9-6E1E4922D5EA}"/>
          </ac:spMkLst>
        </pc:spChg>
        <pc:spChg chg="add del mod">
          <ac:chgData name="Tadić, Darja" userId="b1a2addf-e27a-416b-9dac-f9911d81f095" providerId="ADAL" clId="{C357E04E-81D1-4731-9A6C-2239EFB5F75D}" dt="2024-05-31T12:02:56.812" v="14785" actId="478"/>
          <ac:spMkLst>
            <pc:docMk/>
            <pc:sldMk cId="3712853819" sldId="257"/>
            <ac:spMk id="5" creationId="{C01C4E07-6F80-FE8B-AA15-7E1D2ED0B6BE}"/>
          </ac:spMkLst>
        </pc:spChg>
      </pc:sldChg>
      <pc:sldChg chg="modSp new mod">
        <pc:chgData name="Tadić, Darja" userId="b1a2addf-e27a-416b-9dac-f9911d81f095" providerId="ADAL" clId="{C357E04E-81D1-4731-9A6C-2239EFB5F75D}" dt="2024-05-31T12:26:39.147" v="15834" actId="20577"/>
        <pc:sldMkLst>
          <pc:docMk/>
          <pc:sldMk cId="4021452818" sldId="258"/>
        </pc:sldMkLst>
        <pc:spChg chg="mod">
          <ac:chgData name="Tadić, Darja" userId="b1a2addf-e27a-416b-9dac-f9911d81f095" providerId="ADAL" clId="{C357E04E-81D1-4731-9A6C-2239EFB5F75D}" dt="2024-05-31T12:16:16.128" v="15115" actId="14100"/>
          <ac:spMkLst>
            <pc:docMk/>
            <pc:sldMk cId="4021452818" sldId="258"/>
            <ac:spMk id="2" creationId="{98152E3F-8A08-AD35-F13E-F6F2EEA33F0C}"/>
          </ac:spMkLst>
        </pc:spChg>
        <pc:spChg chg="mod">
          <ac:chgData name="Tadić, Darja" userId="b1a2addf-e27a-416b-9dac-f9911d81f095" providerId="ADAL" clId="{C357E04E-81D1-4731-9A6C-2239EFB5F75D}" dt="2024-05-31T12:26:39.147" v="15834" actId="20577"/>
          <ac:spMkLst>
            <pc:docMk/>
            <pc:sldMk cId="4021452818" sldId="258"/>
            <ac:spMk id="3" creationId="{345CEA6D-5042-8ECD-6550-5100554AFA50}"/>
          </ac:spMkLst>
        </pc:spChg>
      </pc:sldChg>
      <pc:sldChg chg="modSp new mod">
        <pc:chgData name="Tadić, Darja" userId="b1a2addf-e27a-416b-9dac-f9911d81f095" providerId="ADAL" clId="{C357E04E-81D1-4731-9A6C-2239EFB5F75D}" dt="2024-05-31T13:53:45.514" v="16353" actId="20577"/>
        <pc:sldMkLst>
          <pc:docMk/>
          <pc:sldMk cId="1010475629" sldId="259"/>
        </pc:sldMkLst>
        <pc:spChg chg="mod">
          <ac:chgData name="Tadić, Darja" userId="b1a2addf-e27a-416b-9dac-f9911d81f095" providerId="ADAL" clId="{C357E04E-81D1-4731-9A6C-2239EFB5F75D}" dt="2024-05-31T13:51:42.583" v="16334" actId="113"/>
          <ac:spMkLst>
            <pc:docMk/>
            <pc:sldMk cId="1010475629" sldId="259"/>
            <ac:spMk id="2" creationId="{F42FA658-1C9D-B5EE-823C-3B9A95486793}"/>
          </ac:spMkLst>
        </pc:spChg>
        <pc:spChg chg="mod">
          <ac:chgData name="Tadić, Darja" userId="b1a2addf-e27a-416b-9dac-f9911d81f095" providerId="ADAL" clId="{C357E04E-81D1-4731-9A6C-2239EFB5F75D}" dt="2024-05-31T13:53:45.514" v="16353" actId="20577"/>
          <ac:spMkLst>
            <pc:docMk/>
            <pc:sldMk cId="1010475629" sldId="259"/>
            <ac:spMk id="3" creationId="{5193AD4C-A4E4-E3D5-47E8-1DCA5A73A74B}"/>
          </ac:spMkLst>
        </pc:spChg>
      </pc:sldChg>
      <pc:sldChg chg="addSp delSp modSp new mod ord">
        <pc:chgData name="Tadić, Darja" userId="b1a2addf-e27a-416b-9dac-f9911d81f095" providerId="ADAL" clId="{C357E04E-81D1-4731-9A6C-2239EFB5F75D}" dt="2024-05-31T13:59:19.872" v="16465" actId="14100"/>
        <pc:sldMkLst>
          <pc:docMk/>
          <pc:sldMk cId="3036467603" sldId="260"/>
        </pc:sldMkLst>
        <pc:spChg chg="del mod">
          <ac:chgData name="Tadić, Darja" userId="b1a2addf-e27a-416b-9dac-f9911d81f095" providerId="ADAL" clId="{C357E04E-81D1-4731-9A6C-2239EFB5F75D}" dt="2024-05-31T13:56:00.277" v="16440" actId="478"/>
          <ac:spMkLst>
            <pc:docMk/>
            <pc:sldMk cId="3036467603" sldId="260"/>
            <ac:spMk id="2" creationId="{504848EE-E4A5-176D-A142-C940F8A79ABE}"/>
          </ac:spMkLst>
        </pc:spChg>
        <pc:spChg chg="mod">
          <ac:chgData name="Tadić, Darja" userId="b1a2addf-e27a-416b-9dac-f9911d81f095" providerId="ADAL" clId="{C357E04E-81D1-4731-9A6C-2239EFB5F75D}" dt="2024-05-31T13:59:19.872" v="16465" actId="14100"/>
          <ac:spMkLst>
            <pc:docMk/>
            <pc:sldMk cId="3036467603" sldId="260"/>
            <ac:spMk id="3" creationId="{975E85F5-243C-2204-69B4-A913F67416A1}"/>
          </ac:spMkLst>
        </pc:spChg>
        <pc:spChg chg="add del mod">
          <ac:chgData name="Tadić, Darja" userId="b1a2addf-e27a-416b-9dac-f9911d81f095" providerId="ADAL" clId="{C357E04E-81D1-4731-9A6C-2239EFB5F75D}" dt="2024-05-31T13:56:03.811" v="16441" actId="478"/>
          <ac:spMkLst>
            <pc:docMk/>
            <pc:sldMk cId="3036467603" sldId="260"/>
            <ac:spMk id="5" creationId="{A9F1C283-033E-EAC3-3668-38EC3E4D65A9}"/>
          </ac:spMkLst>
        </pc:spChg>
      </pc:sldChg>
      <pc:sldChg chg="modSp new mod ord">
        <pc:chgData name="Tadić, Darja" userId="b1a2addf-e27a-416b-9dac-f9911d81f095" providerId="ADAL" clId="{C357E04E-81D1-4731-9A6C-2239EFB5F75D}" dt="2024-05-31T14:16:56.724" v="17025" actId="6549"/>
        <pc:sldMkLst>
          <pc:docMk/>
          <pc:sldMk cId="776713751" sldId="261"/>
        </pc:sldMkLst>
        <pc:spChg chg="mod">
          <ac:chgData name="Tadić, Darja" userId="b1a2addf-e27a-416b-9dac-f9911d81f095" providerId="ADAL" clId="{C357E04E-81D1-4731-9A6C-2239EFB5F75D}" dt="2024-05-31T14:14:38.005" v="16938" actId="20577"/>
          <ac:spMkLst>
            <pc:docMk/>
            <pc:sldMk cId="776713751" sldId="261"/>
            <ac:spMk id="2" creationId="{67048931-CB22-4491-865F-177E9D8C0F20}"/>
          </ac:spMkLst>
        </pc:spChg>
        <pc:spChg chg="mod">
          <ac:chgData name="Tadić, Darja" userId="b1a2addf-e27a-416b-9dac-f9911d81f095" providerId="ADAL" clId="{C357E04E-81D1-4731-9A6C-2239EFB5F75D}" dt="2024-05-31T14:16:56.724" v="17025" actId="6549"/>
          <ac:spMkLst>
            <pc:docMk/>
            <pc:sldMk cId="776713751" sldId="261"/>
            <ac:spMk id="3" creationId="{F7822DD9-C0A0-7C64-D3CE-2DEC57CF44BC}"/>
          </ac:spMkLst>
        </pc:spChg>
      </pc:sldChg>
      <pc:sldChg chg="modSp new del mod">
        <pc:chgData name="Tadić, Darja" userId="b1a2addf-e27a-416b-9dac-f9911d81f095" providerId="ADAL" clId="{C357E04E-81D1-4731-9A6C-2239EFB5F75D}" dt="2024-05-31T13:51:31.043" v="16331" actId="47"/>
        <pc:sldMkLst>
          <pc:docMk/>
          <pc:sldMk cId="4251762463" sldId="262"/>
        </pc:sldMkLst>
        <pc:spChg chg="mod">
          <ac:chgData name="Tadić, Darja" userId="b1a2addf-e27a-416b-9dac-f9911d81f095" providerId="ADAL" clId="{C357E04E-81D1-4731-9A6C-2239EFB5F75D}" dt="2024-05-31T10:07:15.191" v="4809" actId="313"/>
          <ac:spMkLst>
            <pc:docMk/>
            <pc:sldMk cId="4251762463" sldId="262"/>
            <ac:spMk id="2" creationId="{77532776-6E61-AFE6-4467-BE95C63918B3}"/>
          </ac:spMkLst>
        </pc:spChg>
        <pc:spChg chg="mod">
          <ac:chgData name="Tadić, Darja" userId="b1a2addf-e27a-416b-9dac-f9911d81f095" providerId="ADAL" clId="{C357E04E-81D1-4731-9A6C-2239EFB5F75D}" dt="2024-05-31T13:51:09.982" v="16292" actId="21"/>
          <ac:spMkLst>
            <pc:docMk/>
            <pc:sldMk cId="4251762463" sldId="262"/>
            <ac:spMk id="3" creationId="{96C4D6D2-92B6-E8C0-D20E-FDC0FDD5024D}"/>
          </ac:spMkLst>
        </pc:spChg>
      </pc:sldChg>
      <pc:sldChg chg="modSp new del mod">
        <pc:chgData name="Tadić, Darja" userId="b1a2addf-e27a-416b-9dac-f9911d81f095" providerId="ADAL" clId="{C357E04E-81D1-4731-9A6C-2239EFB5F75D}" dt="2024-05-31T11:41:48.936" v="11654" actId="47"/>
        <pc:sldMkLst>
          <pc:docMk/>
          <pc:sldMk cId="3180956855" sldId="263"/>
        </pc:sldMkLst>
        <pc:spChg chg="mod">
          <ac:chgData name="Tadić, Darja" userId="b1a2addf-e27a-416b-9dac-f9911d81f095" providerId="ADAL" clId="{C357E04E-81D1-4731-9A6C-2239EFB5F75D}" dt="2024-05-31T10:15:45.373" v="6176" actId="20577"/>
          <ac:spMkLst>
            <pc:docMk/>
            <pc:sldMk cId="3180956855" sldId="263"/>
            <ac:spMk id="3" creationId="{DCDB7325-7F4A-5C88-4BAC-F25FA8DD7EFF}"/>
          </ac:spMkLst>
        </pc:spChg>
      </pc:sldChg>
      <pc:sldChg chg="modSp new mod ord">
        <pc:chgData name="Tadić, Darja" userId="b1a2addf-e27a-416b-9dac-f9911d81f095" providerId="ADAL" clId="{C357E04E-81D1-4731-9A6C-2239EFB5F75D}" dt="2024-05-31T13:52:58.551" v="16346"/>
        <pc:sldMkLst>
          <pc:docMk/>
          <pc:sldMk cId="2120530030" sldId="264"/>
        </pc:sldMkLst>
        <pc:spChg chg="mod">
          <ac:chgData name="Tadić, Darja" userId="b1a2addf-e27a-416b-9dac-f9911d81f095" providerId="ADAL" clId="{C357E04E-81D1-4731-9A6C-2239EFB5F75D}" dt="2024-05-31T13:48:42.564" v="16231" actId="6549"/>
          <ac:spMkLst>
            <pc:docMk/>
            <pc:sldMk cId="2120530030" sldId="264"/>
            <ac:spMk id="2" creationId="{A2EFE214-A401-9AC1-B8BB-0A0A793BAA94}"/>
          </ac:spMkLst>
        </pc:spChg>
        <pc:spChg chg="mod">
          <ac:chgData name="Tadić, Darja" userId="b1a2addf-e27a-416b-9dac-f9911d81f095" providerId="ADAL" clId="{C357E04E-81D1-4731-9A6C-2239EFB5F75D}" dt="2024-05-31T13:50:58.487" v="16291" actId="6549"/>
          <ac:spMkLst>
            <pc:docMk/>
            <pc:sldMk cId="2120530030" sldId="264"/>
            <ac:spMk id="3" creationId="{89102CCB-F806-DC35-CD86-86020A2AB3BD}"/>
          </ac:spMkLst>
        </pc:spChg>
      </pc:sldChg>
      <pc:sldChg chg="modSp new mod">
        <pc:chgData name="Tadić, Darja" userId="b1a2addf-e27a-416b-9dac-f9911d81f095" providerId="ADAL" clId="{C357E04E-81D1-4731-9A6C-2239EFB5F75D}" dt="2024-05-31T12:05:27.455" v="14976" actId="20577"/>
        <pc:sldMkLst>
          <pc:docMk/>
          <pc:sldMk cId="3911457297" sldId="265"/>
        </pc:sldMkLst>
        <pc:spChg chg="mod">
          <ac:chgData name="Tadić, Darja" userId="b1a2addf-e27a-416b-9dac-f9911d81f095" providerId="ADAL" clId="{C357E04E-81D1-4731-9A6C-2239EFB5F75D}" dt="2024-05-31T11:38:07.499" v="11269" actId="20577"/>
          <ac:spMkLst>
            <pc:docMk/>
            <pc:sldMk cId="3911457297" sldId="265"/>
            <ac:spMk id="2" creationId="{7EAE6374-3A24-8C49-2E43-D6DA99FFF7E3}"/>
          </ac:spMkLst>
        </pc:spChg>
        <pc:spChg chg="mod">
          <ac:chgData name="Tadić, Darja" userId="b1a2addf-e27a-416b-9dac-f9911d81f095" providerId="ADAL" clId="{C357E04E-81D1-4731-9A6C-2239EFB5F75D}" dt="2024-05-31T12:05:27.455" v="14976" actId="20577"/>
          <ac:spMkLst>
            <pc:docMk/>
            <pc:sldMk cId="3911457297" sldId="265"/>
            <ac:spMk id="3" creationId="{9C47A89F-E4B7-9E97-FAC9-96C5B7118A1D}"/>
          </ac:spMkLst>
        </pc:spChg>
      </pc:sldChg>
      <pc:sldChg chg="modSp new mod">
        <pc:chgData name="Tadić, Darja" userId="b1a2addf-e27a-416b-9dac-f9911d81f095" providerId="ADAL" clId="{C357E04E-81D1-4731-9A6C-2239EFB5F75D}" dt="2024-05-31T14:06:15.478" v="16788" actId="20577"/>
        <pc:sldMkLst>
          <pc:docMk/>
          <pc:sldMk cId="1364127230" sldId="266"/>
        </pc:sldMkLst>
        <pc:spChg chg="mod">
          <ac:chgData name="Tadić, Darja" userId="b1a2addf-e27a-416b-9dac-f9911d81f095" providerId="ADAL" clId="{C357E04E-81D1-4731-9A6C-2239EFB5F75D}" dt="2024-05-31T14:06:15.478" v="16788" actId="20577"/>
          <ac:spMkLst>
            <pc:docMk/>
            <pc:sldMk cId="1364127230" sldId="266"/>
            <ac:spMk id="2" creationId="{7237D0CB-EC96-662C-51A4-CE9F1A022DA8}"/>
          </ac:spMkLst>
        </pc:spChg>
        <pc:spChg chg="mod">
          <ac:chgData name="Tadić, Darja" userId="b1a2addf-e27a-416b-9dac-f9911d81f095" providerId="ADAL" clId="{C357E04E-81D1-4731-9A6C-2239EFB5F75D}" dt="2024-05-31T14:06:05.955" v="16779" actId="27636"/>
          <ac:spMkLst>
            <pc:docMk/>
            <pc:sldMk cId="1364127230" sldId="266"/>
            <ac:spMk id="3" creationId="{0BEC7EAA-A342-4F2A-A027-A08F25CFFE83}"/>
          </ac:spMkLst>
        </pc:spChg>
      </pc:sldChg>
      <pc:sldChg chg="add del">
        <pc:chgData name="Tadić, Darja" userId="b1a2addf-e27a-416b-9dac-f9911d81f095" providerId="ADAL" clId="{C357E04E-81D1-4731-9A6C-2239EFB5F75D}" dt="2024-05-31T12:24:07.230" v="15713" actId="47"/>
        <pc:sldMkLst>
          <pc:docMk/>
          <pc:sldMk cId="1139028263" sldId="267"/>
        </pc:sldMkLst>
      </pc:sldChg>
      <pc:sldChg chg="add del">
        <pc:chgData name="Tadić, Darja" userId="b1a2addf-e27a-416b-9dac-f9911d81f095" providerId="ADAL" clId="{C357E04E-81D1-4731-9A6C-2239EFB5F75D}" dt="2024-05-31T12:24:35.748" v="15715" actId="47"/>
        <pc:sldMkLst>
          <pc:docMk/>
          <pc:sldMk cId="1147132341" sldId="267"/>
        </pc:sldMkLst>
      </pc:sldChg>
      <pc:sldChg chg="modSp add mod">
        <pc:chgData name="Tadić, Darja" userId="b1a2addf-e27a-416b-9dac-f9911d81f095" providerId="ADAL" clId="{C357E04E-81D1-4731-9A6C-2239EFB5F75D}" dt="2024-05-31T13:55:47.462" v="16438" actId="313"/>
        <pc:sldMkLst>
          <pc:docMk/>
          <pc:sldMk cId="2119248246" sldId="267"/>
        </pc:sldMkLst>
        <pc:spChg chg="mod">
          <ac:chgData name="Tadić, Darja" userId="b1a2addf-e27a-416b-9dac-f9911d81f095" providerId="ADAL" clId="{C357E04E-81D1-4731-9A6C-2239EFB5F75D}" dt="2024-05-31T13:55:47.462" v="16438" actId="313"/>
          <ac:spMkLst>
            <pc:docMk/>
            <pc:sldMk cId="2119248246" sldId="267"/>
            <ac:spMk id="3" creationId="{345CEA6D-5042-8ECD-6550-5100554AFA50}"/>
          </ac:spMkLst>
        </pc:spChg>
      </pc:sldChg>
      <pc:sldChg chg="modSp add mod">
        <pc:chgData name="Tadić, Darja" userId="b1a2addf-e27a-416b-9dac-f9911d81f095" providerId="ADAL" clId="{C357E04E-81D1-4731-9A6C-2239EFB5F75D}" dt="2024-05-31T12:40:24.746" v="16195" actId="114"/>
        <pc:sldMkLst>
          <pc:docMk/>
          <pc:sldMk cId="3141417007" sldId="268"/>
        </pc:sldMkLst>
        <pc:spChg chg="mod">
          <ac:chgData name="Tadić, Darja" userId="b1a2addf-e27a-416b-9dac-f9911d81f095" providerId="ADAL" clId="{C357E04E-81D1-4731-9A6C-2239EFB5F75D}" dt="2024-05-31T12:40:24.746" v="16195" actId="114"/>
          <ac:spMkLst>
            <pc:docMk/>
            <pc:sldMk cId="3141417007" sldId="268"/>
            <ac:spMk id="3" creationId="{345CEA6D-5042-8ECD-6550-5100554AFA50}"/>
          </ac:spMkLst>
        </pc:spChg>
      </pc:sldChg>
      <pc:sldChg chg="modSp add mod">
        <pc:chgData name="Tadić, Darja" userId="b1a2addf-e27a-416b-9dac-f9911d81f095" providerId="ADAL" clId="{C357E04E-81D1-4731-9A6C-2239EFB5F75D}" dt="2024-05-31T13:59:46.959" v="16522" actId="255"/>
        <pc:sldMkLst>
          <pc:docMk/>
          <pc:sldMk cId="379759162" sldId="269"/>
        </pc:sldMkLst>
        <pc:spChg chg="mod">
          <ac:chgData name="Tadić, Darja" userId="b1a2addf-e27a-416b-9dac-f9911d81f095" providerId="ADAL" clId="{C357E04E-81D1-4731-9A6C-2239EFB5F75D}" dt="2024-05-31T13:59:46.959" v="16522" actId="255"/>
          <ac:spMkLst>
            <pc:docMk/>
            <pc:sldMk cId="379759162" sldId="269"/>
            <ac:spMk id="3" creationId="{975E85F5-243C-2204-69B4-A913F67416A1}"/>
          </ac:spMkLst>
        </pc:spChg>
      </pc:sldChg>
      <pc:sldChg chg="modSp new mod ord">
        <pc:chgData name="Tadić, Darja" userId="b1a2addf-e27a-416b-9dac-f9911d81f095" providerId="ADAL" clId="{C357E04E-81D1-4731-9A6C-2239EFB5F75D}" dt="2024-05-31T14:10:01.846" v="16839"/>
        <pc:sldMkLst>
          <pc:docMk/>
          <pc:sldMk cId="2423725450" sldId="270"/>
        </pc:sldMkLst>
        <pc:spChg chg="mod">
          <ac:chgData name="Tadić, Darja" userId="b1a2addf-e27a-416b-9dac-f9911d81f095" providerId="ADAL" clId="{C357E04E-81D1-4731-9A6C-2239EFB5F75D}" dt="2024-05-31T14:06:26.925" v="16791" actId="113"/>
          <ac:spMkLst>
            <pc:docMk/>
            <pc:sldMk cId="2423725450" sldId="270"/>
            <ac:spMk id="2" creationId="{788A6C8D-A09C-220F-E8E9-B6F964D6B872}"/>
          </ac:spMkLst>
        </pc:spChg>
        <pc:spChg chg="mod">
          <ac:chgData name="Tadić, Darja" userId="b1a2addf-e27a-416b-9dac-f9911d81f095" providerId="ADAL" clId="{C357E04E-81D1-4731-9A6C-2239EFB5F75D}" dt="2024-05-31T14:09:42.700" v="16837" actId="207"/>
          <ac:spMkLst>
            <pc:docMk/>
            <pc:sldMk cId="2423725450" sldId="270"/>
            <ac:spMk id="3" creationId="{6213AA30-F54F-1CED-B296-9A86C6EA8C22}"/>
          </ac:spMkLst>
        </pc:spChg>
      </pc:sldChg>
      <pc:sldChg chg="modSp new del mod ord">
        <pc:chgData name="Tadić, Darja" userId="b1a2addf-e27a-416b-9dac-f9911d81f095" providerId="ADAL" clId="{C357E04E-81D1-4731-9A6C-2239EFB5F75D}" dt="2024-05-31T14:10:48.129" v="16896" actId="47"/>
        <pc:sldMkLst>
          <pc:docMk/>
          <pc:sldMk cId="913799901" sldId="271"/>
        </pc:sldMkLst>
        <pc:spChg chg="mod">
          <ac:chgData name="Tadić, Darja" userId="b1a2addf-e27a-416b-9dac-f9911d81f095" providerId="ADAL" clId="{C357E04E-81D1-4731-9A6C-2239EFB5F75D}" dt="2024-05-31T14:05:24.238" v="16773" actId="20577"/>
          <ac:spMkLst>
            <pc:docMk/>
            <pc:sldMk cId="913799901" sldId="271"/>
            <ac:spMk id="2" creationId="{1D0191DE-10F2-A289-0072-E798FE27E19B}"/>
          </ac:spMkLst>
        </pc:spChg>
        <pc:spChg chg="mod">
          <ac:chgData name="Tadić, Darja" userId="b1a2addf-e27a-416b-9dac-f9911d81f095" providerId="ADAL" clId="{C357E04E-81D1-4731-9A6C-2239EFB5F75D}" dt="2024-05-31T14:10:30.056" v="16841" actId="27636"/>
          <ac:spMkLst>
            <pc:docMk/>
            <pc:sldMk cId="913799901" sldId="271"/>
            <ac:spMk id="3" creationId="{8B997D1F-4EDC-0336-463F-9D417FBFD8A0}"/>
          </ac:spMkLst>
        </pc:spChg>
      </pc:sldChg>
    </pc:docChg>
  </pc:docChgLst>
  <pc:docChgLst>
    <pc:chgData name="Tadić, Darja" userId="b1a2addf-e27a-416b-9dac-f9911d81f095" providerId="ADAL" clId="{66C96A46-8DC4-4B28-B750-98908EC09CF0}"/>
    <pc:docChg chg="undo custSel addSld delSld modSld">
      <pc:chgData name="Tadić, Darja" userId="b1a2addf-e27a-416b-9dac-f9911d81f095" providerId="ADAL" clId="{66C96A46-8DC4-4B28-B750-98908EC09CF0}" dt="2024-05-31T19:05:39.272" v="1496" actId="207"/>
      <pc:docMkLst>
        <pc:docMk/>
      </pc:docMkLst>
      <pc:sldChg chg="modSp mod">
        <pc:chgData name="Tadić, Darja" userId="b1a2addf-e27a-416b-9dac-f9911d81f095" providerId="ADAL" clId="{66C96A46-8DC4-4B28-B750-98908EC09CF0}" dt="2024-05-31T18:52:06.912" v="958" actId="255"/>
        <pc:sldMkLst>
          <pc:docMk/>
          <pc:sldMk cId="776713751" sldId="261"/>
        </pc:sldMkLst>
        <pc:spChg chg="mod">
          <ac:chgData name="Tadić, Darja" userId="b1a2addf-e27a-416b-9dac-f9911d81f095" providerId="ADAL" clId="{66C96A46-8DC4-4B28-B750-98908EC09CF0}" dt="2024-05-31T18:45:43.004" v="299" actId="20577"/>
          <ac:spMkLst>
            <pc:docMk/>
            <pc:sldMk cId="776713751" sldId="261"/>
            <ac:spMk id="2" creationId="{67048931-CB22-4491-865F-177E9D8C0F20}"/>
          </ac:spMkLst>
        </pc:spChg>
        <pc:spChg chg="mod">
          <ac:chgData name="Tadić, Darja" userId="b1a2addf-e27a-416b-9dac-f9911d81f095" providerId="ADAL" clId="{66C96A46-8DC4-4B28-B750-98908EC09CF0}" dt="2024-05-31T18:52:06.912" v="958" actId="255"/>
          <ac:spMkLst>
            <pc:docMk/>
            <pc:sldMk cId="776713751" sldId="261"/>
            <ac:spMk id="3" creationId="{F7822DD9-C0A0-7C64-D3CE-2DEC57CF44BC}"/>
          </ac:spMkLst>
        </pc:spChg>
      </pc:sldChg>
      <pc:sldChg chg="delSp modSp mod">
        <pc:chgData name="Tadić, Darja" userId="b1a2addf-e27a-416b-9dac-f9911d81f095" providerId="ADAL" clId="{66C96A46-8DC4-4B28-B750-98908EC09CF0}" dt="2024-05-31T18:40:50.836" v="33" actId="478"/>
        <pc:sldMkLst>
          <pc:docMk/>
          <pc:sldMk cId="3911457297" sldId="265"/>
        </pc:sldMkLst>
        <pc:spChg chg="del mod">
          <ac:chgData name="Tadić, Darja" userId="b1a2addf-e27a-416b-9dac-f9911d81f095" providerId="ADAL" clId="{66C96A46-8DC4-4B28-B750-98908EC09CF0}" dt="2024-05-31T18:40:50.836" v="33" actId="478"/>
          <ac:spMkLst>
            <pc:docMk/>
            <pc:sldMk cId="3911457297" sldId="265"/>
            <ac:spMk id="2" creationId="{7EAE6374-3A24-8C49-2E43-D6DA99FFF7E3}"/>
          </ac:spMkLst>
        </pc:spChg>
        <pc:spChg chg="mod">
          <ac:chgData name="Tadić, Darja" userId="b1a2addf-e27a-416b-9dac-f9911d81f095" providerId="ADAL" clId="{66C96A46-8DC4-4B28-B750-98908EC09CF0}" dt="2024-05-31T18:40:31.352" v="2" actId="27636"/>
          <ac:spMkLst>
            <pc:docMk/>
            <pc:sldMk cId="3911457297" sldId="265"/>
            <ac:spMk id="3" creationId="{9C47A89F-E4B7-9E97-FAC9-96C5B7118A1D}"/>
          </ac:spMkLst>
        </pc:spChg>
      </pc:sldChg>
      <pc:sldChg chg="modSp mod">
        <pc:chgData name="Tadić, Darja" userId="b1a2addf-e27a-416b-9dac-f9911d81f095" providerId="ADAL" clId="{66C96A46-8DC4-4B28-B750-98908EC09CF0}" dt="2024-05-31T19:05:39.272" v="1496" actId="207"/>
        <pc:sldMkLst>
          <pc:docMk/>
          <pc:sldMk cId="1364127230" sldId="266"/>
        </pc:sldMkLst>
        <pc:spChg chg="mod">
          <ac:chgData name="Tadić, Darja" userId="b1a2addf-e27a-416b-9dac-f9911d81f095" providerId="ADAL" clId="{66C96A46-8DC4-4B28-B750-98908EC09CF0}" dt="2024-05-31T19:01:12.219" v="1353" actId="20577"/>
          <ac:spMkLst>
            <pc:docMk/>
            <pc:sldMk cId="1364127230" sldId="266"/>
            <ac:spMk id="2" creationId="{7237D0CB-EC96-662C-51A4-CE9F1A022DA8}"/>
          </ac:spMkLst>
        </pc:spChg>
        <pc:spChg chg="mod">
          <ac:chgData name="Tadić, Darja" userId="b1a2addf-e27a-416b-9dac-f9911d81f095" providerId="ADAL" clId="{66C96A46-8DC4-4B28-B750-98908EC09CF0}" dt="2024-05-31T19:05:39.272" v="1496" actId="207"/>
          <ac:spMkLst>
            <pc:docMk/>
            <pc:sldMk cId="1364127230" sldId="266"/>
            <ac:spMk id="3" creationId="{0BEC7EAA-A342-4F2A-A027-A08F25CFFE83}"/>
          </ac:spMkLst>
        </pc:spChg>
      </pc:sldChg>
      <pc:sldChg chg="modSp add del mod">
        <pc:chgData name="Tadić, Darja" userId="b1a2addf-e27a-416b-9dac-f9911d81f095" providerId="ADAL" clId="{66C96A46-8DC4-4B28-B750-98908EC09CF0}" dt="2024-05-31T18:55:12.297" v="1038" actId="47"/>
        <pc:sldMkLst>
          <pc:docMk/>
          <pc:sldMk cId="2423725450" sldId="270"/>
        </pc:sldMkLst>
        <pc:spChg chg="mod">
          <ac:chgData name="Tadić, Darja" userId="b1a2addf-e27a-416b-9dac-f9911d81f095" providerId="ADAL" clId="{66C96A46-8DC4-4B28-B750-98908EC09CF0}" dt="2024-05-31T18:45:08.877" v="204" actId="6549"/>
          <ac:spMkLst>
            <pc:docMk/>
            <pc:sldMk cId="2423725450" sldId="270"/>
            <ac:spMk id="2" creationId="{788A6C8D-A09C-220F-E8E9-B6F964D6B872}"/>
          </ac:spMkLst>
        </pc:spChg>
        <pc:spChg chg="mod">
          <ac:chgData name="Tadić, Darja" userId="b1a2addf-e27a-416b-9dac-f9911d81f095" providerId="ADAL" clId="{66C96A46-8DC4-4B28-B750-98908EC09CF0}" dt="2024-05-31T18:55:04.467" v="1034" actId="21"/>
          <ac:spMkLst>
            <pc:docMk/>
            <pc:sldMk cId="2423725450" sldId="270"/>
            <ac:spMk id="3" creationId="{6213AA30-F54F-1CED-B296-9A86C6EA8C22}"/>
          </ac:spMkLst>
        </pc:spChg>
      </pc:sldChg>
      <pc:sldChg chg="modSp add mod">
        <pc:chgData name="Tadić, Darja" userId="b1a2addf-e27a-416b-9dac-f9911d81f095" providerId="ADAL" clId="{66C96A46-8DC4-4B28-B750-98908EC09CF0}" dt="2024-05-31T18:52:35.476" v="969" actId="255"/>
        <pc:sldMkLst>
          <pc:docMk/>
          <pc:sldMk cId="28664362" sldId="271"/>
        </pc:sldMkLst>
        <pc:spChg chg="mod">
          <ac:chgData name="Tadić, Darja" userId="b1a2addf-e27a-416b-9dac-f9911d81f095" providerId="ADAL" clId="{66C96A46-8DC4-4B28-B750-98908EC09CF0}" dt="2024-05-31T18:52:35.476" v="969" actId="255"/>
          <ac:spMkLst>
            <pc:docMk/>
            <pc:sldMk cId="28664362" sldId="271"/>
            <ac:spMk id="3" creationId="{F7822DD9-C0A0-7C64-D3CE-2DEC57CF44BC}"/>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8A36002-B50A-7094-4246-B3183FB1F055}"/>
              </a:ext>
            </a:extLst>
          </p:cNvPr>
          <p:cNvSpPr>
            <a:spLocks noGrp="1"/>
          </p:cNvSpPr>
          <p:nvPr>
            <p:ph type="ctrTitle"/>
          </p:nvPr>
        </p:nvSpPr>
        <p:spPr>
          <a:xfrm>
            <a:off x="1524000" y="1122363"/>
            <a:ext cx="9144000" cy="2387600"/>
          </a:xfrm>
        </p:spPr>
        <p:txBody>
          <a:bodyPr anchor="b"/>
          <a:lstStyle>
            <a:lvl1pPr algn="ctr">
              <a:defRPr sz="6000"/>
            </a:lvl1pPr>
          </a:lstStyle>
          <a:p>
            <a:r>
              <a:rPr lang="sl-SI"/>
              <a:t>Kliknite, če želite urediti slog naslova matrice</a:t>
            </a:r>
          </a:p>
        </p:txBody>
      </p:sp>
      <p:sp>
        <p:nvSpPr>
          <p:cNvPr id="3" name="Podnaslov 2">
            <a:extLst>
              <a:ext uri="{FF2B5EF4-FFF2-40B4-BE49-F238E27FC236}">
                <a16:creationId xmlns:a16="http://schemas.microsoft.com/office/drawing/2014/main" id="{03B56B93-324C-05E6-24E8-4DF14B649D5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a:t>Kliknite, če želite urediti slog podnaslova matrice</a:t>
            </a:r>
          </a:p>
        </p:txBody>
      </p:sp>
      <p:sp>
        <p:nvSpPr>
          <p:cNvPr id="4" name="Označba mesta datuma 3">
            <a:extLst>
              <a:ext uri="{FF2B5EF4-FFF2-40B4-BE49-F238E27FC236}">
                <a16:creationId xmlns:a16="http://schemas.microsoft.com/office/drawing/2014/main" id="{FB7BD63A-32B2-D3A5-EB3C-850A96CD0B3B}"/>
              </a:ext>
            </a:extLst>
          </p:cNvPr>
          <p:cNvSpPr>
            <a:spLocks noGrp="1"/>
          </p:cNvSpPr>
          <p:nvPr>
            <p:ph type="dt" sz="half" idx="10"/>
          </p:nvPr>
        </p:nvSpPr>
        <p:spPr/>
        <p:txBody>
          <a:bodyPr/>
          <a:lstStyle/>
          <a:p>
            <a:fld id="{F8EBCECE-6F02-448A-A8DB-23A24142EB9B}" type="datetimeFigureOut">
              <a:rPr lang="sl-SI" smtClean="0"/>
              <a:t>31. 05. 2024</a:t>
            </a:fld>
            <a:endParaRPr lang="sl-SI"/>
          </a:p>
        </p:txBody>
      </p:sp>
      <p:sp>
        <p:nvSpPr>
          <p:cNvPr id="5" name="Označba mesta noge 4">
            <a:extLst>
              <a:ext uri="{FF2B5EF4-FFF2-40B4-BE49-F238E27FC236}">
                <a16:creationId xmlns:a16="http://schemas.microsoft.com/office/drawing/2014/main" id="{4A5E01E8-693B-CD11-3DDB-75DF03B14BA5}"/>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4A0820D1-DF53-9D45-F9F7-310C4408DAF0}"/>
              </a:ext>
            </a:extLst>
          </p:cNvPr>
          <p:cNvSpPr>
            <a:spLocks noGrp="1"/>
          </p:cNvSpPr>
          <p:nvPr>
            <p:ph type="sldNum" sz="quarter" idx="12"/>
          </p:nvPr>
        </p:nvSpPr>
        <p:spPr/>
        <p:txBody>
          <a:bodyPr/>
          <a:lstStyle/>
          <a:p>
            <a:fld id="{B9896548-D354-4410-82F2-9891C0A2F2A6}" type="slidenum">
              <a:rPr lang="sl-SI" smtClean="0"/>
              <a:t>‹#›</a:t>
            </a:fld>
            <a:endParaRPr lang="sl-SI"/>
          </a:p>
        </p:txBody>
      </p:sp>
    </p:spTree>
    <p:extLst>
      <p:ext uri="{BB962C8B-B14F-4D97-AF65-F5344CB8AC3E}">
        <p14:creationId xmlns:p14="http://schemas.microsoft.com/office/powerpoint/2010/main" val="32110624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1E612E2-6158-A814-F374-F0E09BC7ADA2}"/>
              </a:ext>
            </a:extLst>
          </p:cNvPr>
          <p:cNvSpPr>
            <a:spLocks noGrp="1"/>
          </p:cNvSpPr>
          <p:nvPr>
            <p:ph type="title"/>
          </p:nvPr>
        </p:nvSpPr>
        <p:spPr/>
        <p:txBody>
          <a:bodyPr/>
          <a:lstStyle/>
          <a:p>
            <a:r>
              <a:rPr lang="sl-SI"/>
              <a:t>Kliknite, če želite urediti slog naslova matrice</a:t>
            </a:r>
          </a:p>
        </p:txBody>
      </p:sp>
      <p:sp>
        <p:nvSpPr>
          <p:cNvPr id="3" name="Označba mesta navpičnega besedila 2">
            <a:extLst>
              <a:ext uri="{FF2B5EF4-FFF2-40B4-BE49-F238E27FC236}">
                <a16:creationId xmlns:a16="http://schemas.microsoft.com/office/drawing/2014/main" id="{71834506-52C0-8293-AAE6-A2A4B6C3647F}"/>
              </a:ext>
            </a:extLst>
          </p:cNvPr>
          <p:cNvSpPr>
            <a:spLocks noGrp="1"/>
          </p:cNvSpPr>
          <p:nvPr>
            <p:ph type="body" orient="vert" idx="1"/>
          </p:nvPr>
        </p:nvSpPr>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33595E9B-1501-31D7-8955-76745BE26B81}"/>
              </a:ext>
            </a:extLst>
          </p:cNvPr>
          <p:cNvSpPr>
            <a:spLocks noGrp="1"/>
          </p:cNvSpPr>
          <p:nvPr>
            <p:ph type="dt" sz="half" idx="10"/>
          </p:nvPr>
        </p:nvSpPr>
        <p:spPr/>
        <p:txBody>
          <a:bodyPr/>
          <a:lstStyle/>
          <a:p>
            <a:fld id="{F8EBCECE-6F02-448A-A8DB-23A24142EB9B}" type="datetimeFigureOut">
              <a:rPr lang="sl-SI" smtClean="0"/>
              <a:t>31. 05. 2024</a:t>
            </a:fld>
            <a:endParaRPr lang="sl-SI"/>
          </a:p>
        </p:txBody>
      </p:sp>
      <p:sp>
        <p:nvSpPr>
          <p:cNvPr id="5" name="Označba mesta noge 4">
            <a:extLst>
              <a:ext uri="{FF2B5EF4-FFF2-40B4-BE49-F238E27FC236}">
                <a16:creationId xmlns:a16="http://schemas.microsoft.com/office/drawing/2014/main" id="{245B270D-3463-8107-4598-3A74FDD5AC58}"/>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50FFEB92-F859-041C-96CC-43A7CC44BCD1}"/>
              </a:ext>
            </a:extLst>
          </p:cNvPr>
          <p:cNvSpPr>
            <a:spLocks noGrp="1"/>
          </p:cNvSpPr>
          <p:nvPr>
            <p:ph type="sldNum" sz="quarter" idx="12"/>
          </p:nvPr>
        </p:nvSpPr>
        <p:spPr/>
        <p:txBody>
          <a:bodyPr/>
          <a:lstStyle/>
          <a:p>
            <a:fld id="{B9896548-D354-4410-82F2-9891C0A2F2A6}" type="slidenum">
              <a:rPr lang="sl-SI" smtClean="0"/>
              <a:t>‹#›</a:t>
            </a:fld>
            <a:endParaRPr lang="sl-SI"/>
          </a:p>
        </p:txBody>
      </p:sp>
    </p:spTree>
    <p:extLst>
      <p:ext uri="{BB962C8B-B14F-4D97-AF65-F5344CB8AC3E}">
        <p14:creationId xmlns:p14="http://schemas.microsoft.com/office/powerpoint/2010/main" val="13550532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a:extLst>
              <a:ext uri="{FF2B5EF4-FFF2-40B4-BE49-F238E27FC236}">
                <a16:creationId xmlns:a16="http://schemas.microsoft.com/office/drawing/2014/main" id="{E6E02EC4-7F24-2AFF-DF9D-7F072C4F1EE5}"/>
              </a:ext>
            </a:extLst>
          </p:cNvPr>
          <p:cNvSpPr>
            <a:spLocks noGrp="1"/>
          </p:cNvSpPr>
          <p:nvPr>
            <p:ph type="title" orient="vert"/>
          </p:nvPr>
        </p:nvSpPr>
        <p:spPr>
          <a:xfrm>
            <a:off x="8724900" y="365125"/>
            <a:ext cx="2628900" cy="5811838"/>
          </a:xfrm>
        </p:spPr>
        <p:txBody>
          <a:bodyPr vert="eaVert"/>
          <a:lstStyle/>
          <a:p>
            <a:r>
              <a:rPr lang="sl-SI"/>
              <a:t>Kliknite, če želite urediti slog naslova matrice</a:t>
            </a:r>
          </a:p>
        </p:txBody>
      </p:sp>
      <p:sp>
        <p:nvSpPr>
          <p:cNvPr id="3" name="Označba mesta navpičnega besedila 2">
            <a:extLst>
              <a:ext uri="{FF2B5EF4-FFF2-40B4-BE49-F238E27FC236}">
                <a16:creationId xmlns:a16="http://schemas.microsoft.com/office/drawing/2014/main" id="{577DF03B-351B-32C2-A3CD-5AB20D8372C1}"/>
              </a:ext>
            </a:extLst>
          </p:cNvPr>
          <p:cNvSpPr>
            <a:spLocks noGrp="1"/>
          </p:cNvSpPr>
          <p:nvPr>
            <p:ph type="body" orient="vert" idx="1"/>
          </p:nvPr>
        </p:nvSpPr>
        <p:spPr>
          <a:xfrm>
            <a:off x="838200" y="365125"/>
            <a:ext cx="7734300" cy="5811838"/>
          </a:xfrm>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E4E14CEA-1481-FA29-8444-D47C8C7D27B1}"/>
              </a:ext>
            </a:extLst>
          </p:cNvPr>
          <p:cNvSpPr>
            <a:spLocks noGrp="1"/>
          </p:cNvSpPr>
          <p:nvPr>
            <p:ph type="dt" sz="half" idx="10"/>
          </p:nvPr>
        </p:nvSpPr>
        <p:spPr/>
        <p:txBody>
          <a:bodyPr/>
          <a:lstStyle/>
          <a:p>
            <a:fld id="{F8EBCECE-6F02-448A-A8DB-23A24142EB9B}" type="datetimeFigureOut">
              <a:rPr lang="sl-SI" smtClean="0"/>
              <a:t>31. 05. 2024</a:t>
            </a:fld>
            <a:endParaRPr lang="sl-SI"/>
          </a:p>
        </p:txBody>
      </p:sp>
      <p:sp>
        <p:nvSpPr>
          <p:cNvPr id="5" name="Označba mesta noge 4">
            <a:extLst>
              <a:ext uri="{FF2B5EF4-FFF2-40B4-BE49-F238E27FC236}">
                <a16:creationId xmlns:a16="http://schemas.microsoft.com/office/drawing/2014/main" id="{139969B3-5C0C-2330-4A4F-13D109ED63B5}"/>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B4CDF4FF-14A9-0DB6-9909-E2567F9ACBFF}"/>
              </a:ext>
            </a:extLst>
          </p:cNvPr>
          <p:cNvSpPr>
            <a:spLocks noGrp="1"/>
          </p:cNvSpPr>
          <p:nvPr>
            <p:ph type="sldNum" sz="quarter" idx="12"/>
          </p:nvPr>
        </p:nvSpPr>
        <p:spPr/>
        <p:txBody>
          <a:bodyPr/>
          <a:lstStyle/>
          <a:p>
            <a:fld id="{B9896548-D354-4410-82F2-9891C0A2F2A6}" type="slidenum">
              <a:rPr lang="sl-SI" smtClean="0"/>
              <a:t>‹#›</a:t>
            </a:fld>
            <a:endParaRPr lang="sl-SI"/>
          </a:p>
        </p:txBody>
      </p:sp>
    </p:spTree>
    <p:extLst>
      <p:ext uri="{BB962C8B-B14F-4D97-AF65-F5344CB8AC3E}">
        <p14:creationId xmlns:p14="http://schemas.microsoft.com/office/powerpoint/2010/main" val="34905121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621E693-F8A6-EE43-229E-0DB44E47E728}"/>
              </a:ext>
            </a:extLst>
          </p:cNvPr>
          <p:cNvSpPr>
            <a:spLocks noGrp="1"/>
          </p:cNvSpPr>
          <p:nvPr>
            <p:ph type="title"/>
          </p:nvPr>
        </p:nvSpPr>
        <p:spPr/>
        <p:txBody>
          <a:bodyPr/>
          <a:lstStyle/>
          <a:p>
            <a:r>
              <a:rPr lang="sl-SI"/>
              <a:t>Kliknite, če želite urediti slog naslova matrice</a:t>
            </a:r>
          </a:p>
        </p:txBody>
      </p:sp>
      <p:sp>
        <p:nvSpPr>
          <p:cNvPr id="3" name="Označba mesta vsebine 2">
            <a:extLst>
              <a:ext uri="{FF2B5EF4-FFF2-40B4-BE49-F238E27FC236}">
                <a16:creationId xmlns:a16="http://schemas.microsoft.com/office/drawing/2014/main" id="{F8DCE97C-A18C-3243-3B19-309078327A1C}"/>
              </a:ext>
            </a:extLst>
          </p:cNvPr>
          <p:cNvSpPr>
            <a:spLocks noGrp="1"/>
          </p:cNvSpPr>
          <p:nvPr>
            <p:ph idx="1"/>
          </p:nvPr>
        </p:nvSpPr>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B78775A1-0C48-8F41-7EF2-3B5B2AE6C325}"/>
              </a:ext>
            </a:extLst>
          </p:cNvPr>
          <p:cNvSpPr>
            <a:spLocks noGrp="1"/>
          </p:cNvSpPr>
          <p:nvPr>
            <p:ph type="dt" sz="half" idx="10"/>
          </p:nvPr>
        </p:nvSpPr>
        <p:spPr/>
        <p:txBody>
          <a:bodyPr/>
          <a:lstStyle/>
          <a:p>
            <a:fld id="{F8EBCECE-6F02-448A-A8DB-23A24142EB9B}" type="datetimeFigureOut">
              <a:rPr lang="sl-SI" smtClean="0"/>
              <a:t>31. 05. 2024</a:t>
            </a:fld>
            <a:endParaRPr lang="sl-SI"/>
          </a:p>
        </p:txBody>
      </p:sp>
      <p:sp>
        <p:nvSpPr>
          <p:cNvPr id="5" name="Označba mesta noge 4">
            <a:extLst>
              <a:ext uri="{FF2B5EF4-FFF2-40B4-BE49-F238E27FC236}">
                <a16:creationId xmlns:a16="http://schemas.microsoft.com/office/drawing/2014/main" id="{B8C3189E-7204-30DE-51A9-33D0F66F605A}"/>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F65407A9-DC67-2C3A-347B-CD101B3F57B6}"/>
              </a:ext>
            </a:extLst>
          </p:cNvPr>
          <p:cNvSpPr>
            <a:spLocks noGrp="1"/>
          </p:cNvSpPr>
          <p:nvPr>
            <p:ph type="sldNum" sz="quarter" idx="12"/>
          </p:nvPr>
        </p:nvSpPr>
        <p:spPr/>
        <p:txBody>
          <a:bodyPr/>
          <a:lstStyle/>
          <a:p>
            <a:fld id="{B9896548-D354-4410-82F2-9891C0A2F2A6}" type="slidenum">
              <a:rPr lang="sl-SI" smtClean="0"/>
              <a:t>‹#›</a:t>
            </a:fld>
            <a:endParaRPr lang="sl-SI"/>
          </a:p>
        </p:txBody>
      </p:sp>
    </p:spTree>
    <p:extLst>
      <p:ext uri="{BB962C8B-B14F-4D97-AF65-F5344CB8AC3E}">
        <p14:creationId xmlns:p14="http://schemas.microsoft.com/office/powerpoint/2010/main" val="17500361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C6B3AB9-B2D9-25C8-891F-7A4954B521BC}"/>
              </a:ext>
            </a:extLst>
          </p:cNvPr>
          <p:cNvSpPr>
            <a:spLocks noGrp="1"/>
          </p:cNvSpPr>
          <p:nvPr>
            <p:ph type="title"/>
          </p:nvPr>
        </p:nvSpPr>
        <p:spPr>
          <a:xfrm>
            <a:off x="831850" y="1709738"/>
            <a:ext cx="10515600" cy="2852737"/>
          </a:xfrm>
        </p:spPr>
        <p:txBody>
          <a:bodyPr anchor="b"/>
          <a:lstStyle>
            <a:lvl1pPr>
              <a:defRPr sz="6000"/>
            </a:lvl1pPr>
          </a:lstStyle>
          <a:p>
            <a:r>
              <a:rPr lang="sl-SI"/>
              <a:t>Kliknite, če želite urediti slog naslova matrice</a:t>
            </a:r>
          </a:p>
        </p:txBody>
      </p:sp>
      <p:sp>
        <p:nvSpPr>
          <p:cNvPr id="3" name="Označba mesta besedila 2">
            <a:extLst>
              <a:ext uri="{FF2B5EF4-FFF2-40B4-BE49-F238E27FC236}">
                <a16:creationId xmlns:a16="http://schemas.microsoft.com/office/drawing/2014/main" id="{9BA4ED24-1BCA-235C-CDDC-F91863A7A5A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sl-SI"/>
              <a:t>Kliknite za urejanje slogov besedila matrice</a:t>
            </a:r>
          </a:p>
        </p:txBody>
      </p:sp>
      <p:sp>
        <p:nvSpPr>
          <p:cNvPr id="4" name="Označba mesta datuma 3">
            <a:extLst>
              <a:ext uri="{FF2B5EF4-FFF2-40B4-BE49-F238E27FC236}">
                <a16:creationId xmlns:a16="http://schemas.microsoft.com/office/drawing/2014/main" id="{242FB0AB-55AE-F9F9-0680-0D637057D90D}"/>
              </a:ext>
            </a:extLst>
          </p:cNvPr>
          <p:cNvSpPr>
            <a:spLocks noGrp="1"/>
          </p:cNvSpPr>
          <p:nvPr>
            <p:ph type="dt" sz="half" idx="10"/>
          </p:nvPr>
        </p:nvSpPr>
        <p:spPr/>
        <p:txBody>
          <a:bodyPr/>
          <a:lstStyle/>
          <a:p>
            <a:fld id="{F8EBCECE-6F02-448A-A8DB-23A24142EB9B}" type="datetimeFigureOut">
              <a:rPr lang="sl-SI" smtClean="0"/>
              <a:t>31. 05. 2024</a:t>
            </a:fld>
            <a:endParaRPr lang="sl-SI"/>
          </a:p>
        </p:txBody>
      </p:sp>
      <p:sp>
        <p:nvSpPr>
          <p:cNvPr id="5" name="Označba mesta noge 4">
            <a:extLst>
              <a:ext uri="{FF2B5EF4-FFF2-40B4-BE49-F238E27FC236}">
                <a16:creationId xmlns:a16="http://schemas.microsoft.com/office/drawing/2014/main" id="{66C5C6B9-C6F5-E0C2-92BA-3E0CE622CC3A}"/>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2DDDCC55-6FF8-3EE3-E049-3FFEB46D7132}"/>
              </a:ext>
            </a:extLst>
          </p:cNvPr>
          <p:cNvSpPr>
            <a:spLocks noGrp="1"/>
          </p:cNvSpPr>
          <p:nvPr>
            <p:ph type="sldNum" sz="quarter" idx="12"/>
          </p:nvPr>
        </p:nvSpPr>
        <p:spPr/>
        <p:txBody>
          <a:bodyPr/>
          <a:lstStyle/>
          <a:p>
            <a:fld id="{B9896548-D354-4410-82F2-9891C0A2F2A6}" type="slidenum">
              <a:rPr lang="sl-SI" smtClean="0"/>
              <a:t>‹#›</a:t>
            </a:fld>
            <a:endParaRPr lang="sl-SI"/>
          </a:p>
        </p:txBody>
      </p:sp>
    </p:spTree>
    <p:extLst>
      <p:ext uri="{BB962C8B-B14F-4D97-AF65-F5344CB8AC3E}">
        <p14:creationId xmlns:p14="http://schemas.microsoft.com/office/powerpoint/2010/main" val="37513900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96135C6-9259-B9BE-E143-588EA29EEE30}"/>
              </a:ext>
            </a:extLst>
          </p:cNvPr>
          <p:cNvSpPr>
            <a:spLocks noGrp="1"/>
          </p:cNvSpPr>
          <p:nvPr>
            <p:ph type="title"/>
          </p:nvPr>
        </p:nvSpPr>
        <p:spPr/>
        <p:txBody>
          <a:bodyPr/>
          <a:lstStyle/>
          <a:p>
            <a:r>
              <a:rPr lang="sl-SI"/>
              <a:t>Kliknite, če želite urediti slog naslova matrice</a:t>
            </a:r>
          </a:p>
        </p:txBody>
      </p:sp>
      <p:sp>
        <p:nvSpPr>
          <p:cNvPr id="3" name="Označba mesta vsebine 2">
            <a:extLst>
              <a:ext uri="{FF2B5EF4-FFF2-40B4-BE49-F238E27FC236}">
                <a16:creationId xmlns:a16="http://schemas.microsoft.com/office/drawing/2014/main" id="{4428B089-818C-4A58-6BFD-3566DBC4BCC1}"/>
              </a:ext>
            </a:extLst>
          </p:cNvPr>
          <p:cNvSpPr>
            <a:spLocks noGrp="1"/>
          </p:cNvSpPr>
          <p:nvPr>
            <p:ph sz="half" idx="1"/>
          </p:nvPr>
        </p:nvSpPr>
        <p:spPr>
          <a:xfrm>
            <a:off x="838200" y="1825625"/>
            <a:ext cx="5181600" cy="435133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vsebine 3">
            <a:extLst>
              <a:ext uri="{FF2B5EF4-FFF2-40B4-BE49-F238E27FC236}">
                <a16:creationId xmlns:a16="http://schemas.microsoft.com/office/drawing/2014/main" id="{A9B8EC0F-7DAB-FA35-6020-AA5FD0C41592}"/>
              </a:ext>
            </a:extLst>
          </p:cNvPr>
          <p:cNvSpPr>
            <a:spLocks noGrp="1"/>
          </p:cNvSpPr>
          <p:nvPr>
            <p:ph sz="half" idx="2"/>
          </p:nvPr>
        </p:nvSpPr>
        <p:spPr>
          <a:xfrm>
            <a:off x="6172200" y="1825625"/>
            <a:ext cx="5181600" cy="435133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datuma 4">
            <a:extLst>
              <a:ext uri="{FF2B5EF4-FFF2-40B4-BE49-F238E27FC236}">
                <a16:creationId xmlns:a16="http://schemas.microsoft.com/office/drawing/2014/main" id="{D942F383-FFAD-B493-435C-9D6198573746}"/>
              </a:ext>
            </a:extLst>
          </p:cNvPr>
          <p:cNvSpPr>
            <a:spLocks noGrp="1"/>
          </p:cNvSpPr>
          <p:nvPr>
            <p:ph type="dt" sz="half" idx="10"/>
          </p:nvPr>
        </p:nvSpPr>
        <p:spPr/>
        <p:txBody>
          <a:bodyPr/>
          <a:lstStyle/>
          <a:p>
            <a:fld id="{F8EBCECE-6F02-448A-A8DB-23A24142EB9B}" type="datetimeFigureOut">
              <a:rPr lang="sl-SI" smtClean="0"/>
              <a:t>31. 05. 2024</a:t>
            </a:fld>
            <a:endParaRPr lang="sl-SI"/>
          </a:p>
        </p:txBody>
      </p:sp>
      <p:sp>
        <p:nvSpPr>
          <p:cNvPr id="6" name="Označba mesta noge 5">
            <a:extLst>
              <a:ext uri="{FF2B5EF4-FFF2-40B4-BE49-F238E27FC236}">
                <a16:creationId xmlns:a16="http://schemas.microsoft.com/office/drawing/2014/main" id="{C1B28DD0-20CA-6511-5833-D5EE7E5EFF33}"/>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CE55E647-BAA0-72F0-9D2D-39315C3D29F3}"/>
              </a:ext>
            </a:extLst>
          </p:cNvPr>
          <p:cNvSpPr>
            <a:spLocks noGrp="1"/>
          </p:cNvSpPr>
          <p:nvPr>
            <p:ph type="sldNum" sz="quarter" idx="12"/>
          </p:nvPr>
        </p:nvSpPr>
        <p:spPr/>
        <p:txBody>
          <a:bodyPr/>
          <a:lstStyle/>
          <a:p>
            <a:fld id="{B9896548-D354-4410-82F2-9891C0A2F2A6}" type="slidenum">
              <a:rPr lang="sl-SI" smtClean="0"/>
              <a:t>‹#›</a:t>
            </a:fld>
            <a:endParaRPr lang="sl-SI"/>
          </a:p>
        </p:txBody>
      </p:sp>
    </p:spTree>
    <p:extLst>
      <p:ext uri="{BB962C8B-B14F-4D97-AF65-F5344CB8AC3E}">
        <p14:creationId xmlns:p14="http://schemas.microsoft.com/office/powerpoint/2010/main" val="7407050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6E7FD4C-D4BA-1277-0FBB-32B37ECB1DC7}"/>
              </a:ext>
            </a:extLst>
          </p:cNvPr>
          <p:cNvSpPr>
            <a:spLocks noGrp="1"/>
          </p:cNvSpPr>
          <p:nvPr>
            <p:ph type="title"/>
          </p:nvPr>
        </p:nvSpPr>
        <p:spPr>
          <a:xfrm>
            <a:off x="839788" y="365125"/>
            <a:ext cx="10515600" cy="1325563"/>
          </a:xfrm>
        </p:spPr>
        <p:txBody>
          <a:bodyPr/>
          <a:lstStyle/>
          <a:p>
            <a:r>
              <a:rPr lang="sl-SI"/>
              <a:t>Kliknite, če želite urediti slog naslova matrice</a:t>
            </a:r>
          </a:p>
        </p:txBody>
      </p:sp>
      <p:sp>
        <p:nvSpPr>
          <p:cNvPr id="3" name="Označba mesta besedila 2">
            <a:extLst>
              <a:ext uri="{FF2B5EF4-FFF2-40B4-BE49-F238E27FC236}">
                <a16:creationId xmlns:a16="http://schemas.microsoft.com/office/drawing/2014/main" id="{98E8BA37-3D74-97D6-C84C-4695AED525E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4" name="Označba mesta vsebine 3">
            <a:extLst>
              <a:ext uri="{FF2B5EF4-FFF2-40B4-BE49-F238E27FC236}">
                <a16:creationId xmlns:a16="http://schemas.microsoft.com/office/drawing/2014/main" id="{C9ECAC7D-F359-DE0A-A324-90E1CB149C7A}"/>
              </a:ext>
            </a:extLst>
          </p:cNvPr>
          <p:cNvSpPr>
            <a:spLocks noGrp="1"/>
          </p:cNvSpPr>
          <p:nvPr>
            <p:ph sz="half" idx="2"/>
          </p:nvPr>
        </p:nvSpPr>
        <p:spPr>
          <a:xfrm>
            <a:off x="839788" y="2505075"/>
            <a:ext cx="5157787" cy="368458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besedila 4">
            <a:extLst>
              <a:ext uri="{FF2B5EF4-FFF2-40B4-BE49-F238E27FC236}">
                <a16:creationId xmlns:a16="http://schemas.microsoft.com/office/drawing/2014/main" id="{AF0BE83C-A1A6-54EB-B05E-F776219BE92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6" name="Označba mesta vsebine 5">
            <a:extLst>
              <a:ext uri="{FF2B5EF4-FFF2-40B4-BE49-F238E27FC236}">
                <a16:creationId xmlns:a16="http://schemas.microsoft.com/office/drawing/2014/main" id="{D4C41650-A5EB-BA21-87C7-E73D6356B1A9}"/>
              </a:ext>
            </a:extLst>
          </p:cNvPr>
          <p:cNvSpPr>
            <a:spLocks noGrp="1"/>
          </p:cNvSpPr>
          <p:nvPr>
            <p:ph sz="quarter" idx="4"/>
          </p:nvPr>
        </p:nvSpPr>
        <p:spPr>
          <a:xfrm>
            <a:off x="6172200" y="2505075"/>
            <a:ext cx="5183188" cy="368458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7" name="Označba mesta datuma 6">
            <a:extLst>
              <a:ext uri="{FF2B5EF4-FFF2-40B4-BE49-F238E27FC236}">
                <a16:creationId xmlns:a16="http://schemas.microsoft.com/office/drawing/2014/main" id="{3BC96503-8107-B912-4692-CA246447A668}"/>
              </a:ext>
            </a:extLst>
          </p:cNvPr>
          <p:cNvSpPr>
            <a:spLocks noGrp="1"/>
          </p:cNvSpPr>
          <p:nvPr>
            <p:ph type="dt" sz="half" idx="10"/>
          </p:nvPr>
        </p:nvSpPr>
        <p:spPr/>
        <p:txBody>
          <a:bodyPr/>
          <a:lstStyle/>
          <a:p>
            <a:fld id="{F8EBCECE-6F02-448A-A8DB-23A24142EB9B}" type="datetimeFigureOut">
              <a:rPr lang="sl-SI" smtClean="0"/>
              <a:t>31. 05. 2024</a:t>
            </a:fld>
            <a:endParaRPr lang="sl-SI"/>
          </a:p>
        </p:txBody>
      </p:sp>
      <p:sp>
        <p:nvSpPr>
          <p:cNvPr id="8" name="Označba mesta noge 7">
            <a:extLst>
              <a:ext uri="{FF2B5EF4-FFF2-40B4-BE49-F238E27FC236}">
                <a16:creationId xmlns:a16="http://schemas.microsoft.com/office/drawing/2014/main" id="{8DCE1169-93A5-7899-9496-391C2BD2C6C4}"/>
              </a:ext>
            </a:extLst>
          </p:cNvPr>
          <p:cNvSpPr>
            <a:spLocks noGrp="1"/>
          </p:cNvSpPr>
          <p:nvPr>
            <p:ph type="ftr" sz="quarter" idx="11"/>
          </p:nvPr>
        </p:nvSpPr>
        <p:spPr/>
        <p:txBody>
          <a:bodyPr/>
          <a:lstStyle/>
          <a:p>
            <a:endParaRPr lang="sl-SI"/>
          </a:p>
        </p:txBody>
      </p:sp>
      <p:sp>
        <p:nvSpPr>
          <p:cNvPr id="9" name="Označba mesta številke diapozitiva 8">
            <a:extLst>
              <a:ext uri="{FF2B5EF4-FFF2-40B4-BE49-F238E27FC236}">
                <a16:creationId xmlns:a16="http://schemas.microsoft.com/office/drawing/2014/main" id="{01B92620-9863-E22F-8415-B92999386250}"/>
              </a:ext>
            </a:extLst>
          </p:cNvPr>
          <p:cNvSpPr>
            <a:spLocks noGrp="1"/>
          </p:cNvSpPr>
          <p:nvPr>
            <p:ph type="sldNum" sz="quarter" idx="12"/>
          </p:nvPr>
        </p:nvSpPr>
        <p:spPr/>
        <p:txBody>
          <a:bodyPr/>
          <a:lstStyle/>
          <a:p>
            <a:fld id="{B9896548-D354-4410-82F2-9891C0A2F2A6}" type="slidenum">
              <a:rPr lang="sl-SI" smtClean="0"/>
              <a:t>‹#›</a:t>
            </a:fld>
            <a:endParaRPr lang="sl-SI"/>
          </a:p>
        </p:txBody>
      </p:sp>
    </p:spTree>
    <p:extLst>
      <p:ext uri="{BB962C8B-B14F-4D97-AF65-F5344CB8AC3E}">
        <p14:creationId xmlns:p14="http://schemas.microsoft.com/office/powerpoint/2010/main" val="36495823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0B2FE65-9561-2FE2-7232-9FF3DC12C6D0}"/>
              </a:ext>
            </a:extLst>
          </p:cNvPr>
          <p:cNvSpPr>
            <a:spLocks noGrp="1"/>
          </p:cNvSpPr>
          <p:nvPr>
            <p:ph type="title"/>
          </p:nvPr>
        </p:nvSpPr>
        <p:spPr/>
        <p:txBody>
          <a:bodyPr/>
          <a:lstStyle/>
          <a:p>
            <a:r>
              <a:rPr lang="sl-SI"/>
              <a:t>Kliknite, če želite urediti slog naslova matrice</a:t>
            </a:r>
          </a:p>
        </p:txBody>
      </p:sp>
      <p:sp>
        <p:nvSpPr>
          <p:cNvPr id="3" name="Označba mesta datuma 2">
            <a:extLst>
              <a:ext uri="{FF2B5EF4-FFF2-40B4-BE49-F238E27FC236}">
                <a16:creationId xmlns:a16="http://schemas.microsoft.com/office/drawing/2014/main" id="{02BC73A9-A58B-26F8-9187-D3C8891EC1F8}"/>
              </a:ext>
            </a:extLst>
          </p:cNvPr>
          <p:cNvSpPr>
            <a:spLocks noGrp="1"/>
          </p:cNvSpPr>
          <p:nvPr>
            <p:ph type="dt" sz="half" idx="10"/>
          </p:nvPr>
        </p:nvSpPr>
        <p:spPr/>
        <p:txBody>
          <a:bodyPr/>
          <a:lstStyle/>
          <a:p>
            <a:fld id="{F8EBCECE-6F02-448A-A8DB-23A24142EB9B}" type="datetimeFigureOut">
              <a:rPr lang="sl-SI" smtClean="0"/>
              <a:t>31. 05. 2024</a:t>
            </a:fld>
            <a:endParaRPr lang="sl-SI"/>
          </a:p>
        </p:txBody>
      </p:sp>
      <p:sp>
        <p:nvSpPr>
          <p:cNvPr id="4" name="Označba mesta noge 3">
            <a:extLst>
              <a:ext uri="{FF2B5EF4-FFF2-40B4-BE49-F238E27FC236}">
                <a16:creationId xmlns:a16="http://schemas.microsoft.com/office/drawing/2014/main" id="{22D46F92-4BA2-CF1B-3676-CC70729D4E26}"/>
              </a:ext>
            </a:extLst>
          </p:cNvPr>
          <p:cNvSpPr>
            <a:spLocks noGrp="1"/>
          </p:cNvSpPr>
          <p:nvPr>
            <p:ph type="ftr" sz="quarter" idx="11"/>
          </p:nvPr>
        </p:nvSpPr>
        <p:spPr/>
        <p:txBody>
          <a:bodyPr/>
          <a:lstStyle/>
          <a:p>
            <a:endParaRPr lang="sl-SI"/>
          </a:p>
        </p:txBody>
      </p:sp>
      <p:sp>
        <p:nvSpPr>
          <p:cNvPr id="5" name="Označba mesta številke diapozitiva 4">
            <a:extLst>
              <a:ext uri="{FF2B5EF4-FFF2-40B4-BE49-F238E27FC236}">
                <a16:creationId xmlns:a16="http://schemas.microsoft.com/office/drawing/2014/main" id="{0F73795B-7882-B696-C8DC-80F2D6EC2855}"/>
              </a:ext>
            </a:extLst>
          </p:cNvPr>
          <p:cNvSpPr>
            <a:spLocks noGrp="1"/>
          </p:cNvSpPr>
          <p:nvPr>
            <p:ph type="sldNum" sz="quarter" idx="12"/>
          </p:nvPr>
        </p:nvSpPr>
        <p:spPr/>
        <p:txBody>
          <a:bodyPr/>
          <a:lstStyle/>
          <a:p>
            <a:fld id="{B9896548-D354-4410-82F2-9891C0A2F2A6}" type="slidenum">
              <a:rPr lang="sl-SI" smtClean="0"/>
              <a:t>‹#›</a:t>
            </a:fld>
            <a:endParaRPr lang="sl-SI"/>
          </a:p>
        </p:txBody>
      </p:sp>
    </p:spTree>
    <p:extLst>
      <p:ext uri="{BB962C8B-B14F-4D97-AF65-F5344CB8AC3E}">
        <p14:creationId xmlns:p14="http://schemas.microsoft.com/office/powerpoint/2010/main" val="33480072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značba mesta datuma 1">
            <a:extLst>
              <a:ext uri="{FF2B5EF4-FFF2-40B4-BE49-F238E27FC236}">
                <a16:creationId xmlns:a16="http://schemas.microsoft.com/office/drawing/2014/main" id="{79B01CA3-FC06-BEC2-4D49-80F79F7677CF}"/>
              </a:ext>
            </a:extLst>
          </p:cNvPr>
          <p:cNvSpPr>
            <a:spLocks noGrp="1"/>
          </p:cNvSpPr>
          <p:nvPr>
            <p:ph type="dt" sz="half" idx="10"/>
          </p:nvPr>
        </p:nvSpPr>
        <p:spPr/>
        <p:txBody>
          <a:bodyPr/>
          <a:lstStyle/>
          <a:p>
            <a:fld id="{F8EBCECE-6F02-448A-A8DB-23A24142EB9B}" type="datetimeFigureOut">
              <a:rPr lang="sl-SI" smtClean="0"/>
              <a:t>31. 05. 2024</a:t>
            </a:fld>
            <a:endParaRPr lang="sl-SI"/>
          </a:p>
        </p:txBody>
      </p:sp>
      <p:sp>
        <p:nvSpPr>
          <p:cNvPr id="3" name="Označba mesta noge 2">
            <a:extLst>
              <a:ext uri="{FF2B5EF4-FFF2-40B4-BE49-F238E27FC236}">
                <a16:creationId xmlns:a16="http://schemas.microsoft.com/office/drawing/2014/main" id="{AC6B1D0C-8058-9C65-8D23-E947BC334890}"/>
              </a:ext>
            </a:extLst>
          </p:cNvPr>
          <p:cNvSpPr>
            <a:spLocks noGrp="1"/>
          </p:cNvSpPr>
          <p:nvPr>
            <p:ph type="ftr" sz="quarter" idx="11"/>
          </p:nvPr>
        </p:nvSpPr>
        <p:spPr/>
        <p:txBody>
          <a:bodyPr/>
          <a:lstStyle/>
          <a:p>
            <a:endParaRPr lang="sl-SI"/>
          </a:p>
        </p:txBody>
      </p:sp>
      <p:sp>
        <p:nvSpPr>
          <p:cNvPr id="4" name="Označba mesta številke diapozitiva 3">
            <a:extLst>
              <a:ext uri="{FF2B5EF4-FFF2-40B4-BE49-F238E27FC236}">
                <a16:creationId xmlns:a16="http://schemas.microsoft.com/office/drawing/2014/main" id="{30E853D1-91C2-F16B-8790-E97EFE9AE08C}"/>
              </a:ext>
            </a:extLst>
          </p:cNvPr>
          <p:cNvSpPr>
            <a:spLocks noGrp="1"/>
          </p:cNvSpPr>
          <p:nvPr>
            <p:ph type="sldNum" sz="quarter" idx="12"/>
          </p:nvPr>
        </p:nvSpPr>
        <p:spPr/>
        <p:txBody>
          <a:bodyPr/>
          <a:lstStyle/>
          <a:p>
            <a:fld id="{B9896548-D354-4410-82F2-9891C0A2F2A6}" type="slidenum">
              <a:rPr lang="sl-SI" smtClean="0"/>
              <a:t>‹#›</a:t>
            </a:fld>
            <a:endParaRPr lang="sl-SI"/>
          </a:p>
        </p:txBody>
      </p:sp>
    </p:spTree>
    <p:extLst>
      <p:ext uri="{BB962C8B-B14F-4D97-AF65-F5344CB8AC3E}">
        <p14:creationId xmlns:p14="http://schemas.microsoft.com/office/powerpoint/2010/main" val="2380853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1350780-5D83-AF0E-FCE3-9B51B644CD02}"/>
              </a:ext>
            </a:extLst>
          </p:cNvPr>
          <p:cNvSpPr>
            <a:spLocks noGrp="1"/>
          </p:cNvSpPr>
          <p:nvPr>
            <p:ph type="title"/>
          </p:nvPr>
        </p:nvSpPr>
        <p:spPr>
          <a:xfrm>
            <a:off x="839788" y="457200"/>
            <a:ext cx="3932237" cy="1600200"/>
          </a:xfrm>
        </p:spPr>
        <p:txBody>
          <a:bodyPr anchor="b"/>
          <a:lstStyle>
            <a:lvl1pPr>
              <a:defRPr sz="3200"/>
            </a:lvl1pPr>
          </a:lstStyle>
          <a:p>
            <a:r>
              <a:rPr lang="sl-SI"/>
              <a:t>Kliknite, če želite urediti slog naslova matrice</a:t>
            </a:r>
          </a:p>
        </p:txBody>
      </p:sp>
      <p:sp>
        <p:nvSpPr>
          <p:cNvPr id="3" name="Označba mesta vsebine 2">
            <a:extLst>
              <a:ext uri="{FF2B5EF4-FFF2-40B4-BE49-F238E27FC236}">
                <a16:creationId xmlns:a16="http://schemas.microsoft.com/office/drawing/2014/main" id="{5C3DEAF0-D30B-0AFF-0EC8-24162245599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besedila 3">
            <a:extLst>
              <a:ext uri="{FF2B5EF4-FFF2-40B4-BE49-F238E27FC236}">
                <a16:creationId xmlns:a16="http://schemas.microsoft.com/office/drawing/2014/main" id="{B198718F-58A9-8672-629E-A340B2AA7E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Označba mesta datuma 4">
            <a:extLst>
              <a:ext uri="{FF2B5EF4-FFF2-40B4-BE49-F238E27FC236}">
                <a16:creationId xmlns:a16="http://schemas.microsoft.com/office/drawing/2014/main" id="{36E19E01-6AE4-E674-B85C-3804E9ECF98C}"/>
              </a:ext>
            </a:extLst>
          </p:cNvPr>
          <p:cNvSpPr>
            <a:spLocks noGrp="1"/>
          </p:cNvSpPr>
          <p:nvPr>
            <p:ph type="dt" sz="half" idx="10"/>
          </p:nvPr>
        </p:nvSpPr>
        <p:spPr/>
        <p:txBody>
          <a:bodyPr/>
          <a:lstStyle/>
          <a:p>
            <a:fld id="{F8EBCECE-6F02-448A-A8DB-23A24142EB9B}" type="datetimeFigureOut">
              <a:rPr lang="sl-SI" smtClean="0"/>
              <a:t>31. 05. 2024</a:t>
            </a:fld>
            <a:endParaRPr lang="sl-SI"/>
          </a:p>
        </p:txBody>
      </p:sp>
      <p:sp>
        <p:nvSpPr>
          <p:cNvPr id="6" name="Označba mesta noge 5">
            <a:extLst>
              <a:ext uri="{FF2B5EF4-FFF2-40B4-BE49-F238E27FC236}">
                <a16:creationId xmlns:a16="http://schemas.microsoft.com/office/drawing/2014/main" id="{96A0A8D7-718C-FD1D-14DC-512DFA8C51B7}"/>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C6EA2F57-B5C2-9ACB-92EB-7F8020D85CD1}"/>
              </a:ext>
            </a:extLst>
          </p:cNvPr>
          <p:cNvSpPr>
            <a:spLocks noGrp="1"/>
          </p:cNvSpPr>
          <p:nvPr>
            <p:ph type="sldNum" sz="quarter" idx="12"/>
          </p:nvPr>
        </p:nvSpPr>
        <p:spPr/>
        <p:txBody>
          <a:bodyPr/>
          <a:lstStyle/>
          <a:p>
            <a:fld id="{B9896548-D354-4410-82F2-9891C0A2F2A6}" type="slidenum">
              <a:rPr lang="sl-SI" smtClean="0"/>
              <a:t>‹#›</a:t>
            </a:fld>
            <a:endParaRPr lang="sl-SI"/>
          </a:p>
        </p:txBody>
      </p:sp>
    </p:spTree>
    <p:extLst>
      <p:ext uri="{BB962C8B-B14F-4D97-AF65-F5344CB8AC3E}">
        <p14:creationId xmlns:p14="http://schemas.microsoft.com/office/powerpoint/2010/main" val="36296310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4B03AD7-F2AB-45D5-E31B-7C5D8908D273}"/>
              </a:ext>
            </a:extLst>
          </p:cNvPr>
          <p:cNvSpPr>
            <a:spLocks noGrp="1"/>
          </p:cNvSpPr>
          <p:nvPr>
            <p:ph type="title"/>
          </p:nvPr>
        </p:nvSpPr>
        <p:spPr>
          <a:xfrm>
            <a:off x="839788" y="457200"/>
            <a:ext cx="3932237" cy="1600200"/>
          </a:xfrm>
        </p:spPr>
        <p:txBody>
          <a:bodyPr anchor="b"/>
          <a:lstStyle>
            <a:lvl1pPr>
              <a:defRPr sz="3200"/>
            </a:lvl1pPr>
          </a:lstStyle>
          <a:p>
            <a:r>
              <a:rPr lang="sl-SI"/>
              <a:t>Kliknite, če želite urediti slog naslova matrice</a:t>
            </a:r>
          </a:p>
        </p:txBody>
      </p:sp>
      <p:sp>
        <p:nvSpPr>
          <p:cNvPr id="3" name="Označba mesta slike 2">
            <a:extLst>
              <a:ext uri="{FF2B5EF4-FFF2-40B4-BE49-F238E27FC236}">
                <a16:creationId xmlns:a16="http://schemas.microsoft.com/office/drawing/2014/main" id="{39B25F47-9677-1794-2A26-E47271A0947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značba mesta besedila 3">
            <a:extLst>
              <a:ext uri="{FF2B5EF4-FFF2-40B4-BE49-F238E27FC236}">
                <a16:creationId xmlns:a16="http://schemas.microsoft.com/office/drawing/2014/main" id="{3D814BE8-361A-D8A6-0A27-532D4B50D1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Označba mesta datuma 4">
            <a:extLst>
              <a:ext uri="{FF2B5EF4-FFF2-40B4-BE49-F238E27FC236}">
                <a16:creationId xmlns:a16="http://schemas.microsoft.com/office/drawing/2014/main" id="{09699353-C439-3DD9-E938-7B2B7D3A578F}"/>
              </a:ext>
            </a:extLst>
          </p:cNvPr>
          <p:cNvSpPr>
            <a:spLocks noGrp="1"/>
          </p:cNvSpPr>
          <p:nvPr>
            <p:ph type="dt" sz="half" idx="10"/>
          </p:nvPr>
        </p:nvSpPr>
        <p:spPr/>
        <p:txBody>
          <a:bodyPr/>
          <a:lstStyle/>
          <a:p>
            <a:fld id="{F8EBCECE-6F02-448A-A8DB-23A24142EB9B}" type="datetimeFigureOut">
              <a:rPr lang="sl-SI" smtClean="0"/>
              <a:t>31. 05. 2024</a:t>
            </a:fld>
            <a:endParaRPr lang="sl-SI"/>
          </a:p>
        </p:txBody>
      </p:sp>
      <p:sp>
        <p:nvSpPr>
          <p:cNvPr id="6" name="Označba mesta noge 5">
            <a:extLst>
              <a:ext uri="{FF2B5EF4-FFF2-40B4-BE49-F238E27FC236}">
                <a16:creationId xmlns:a16="http://schemas.microsoft.com/office/drawing/2014/main" id="{A45F6746-03B0-03A1-5B94-F135A7A01E7B}"/>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4767EBA1-A174-1D05-7F30-5E1DD1EA015C}"/>
              </a:ext>
            </a:extLst>
          </p:cNvPr>
          <p:cNvSpPr>
            <a:spLocks noGrp="1"/>
          </p:cNvSpPr>
          <p:nvPr>
            <p:ph type="sldNum" sz="quarter" idx="12"/>
          </p:nvPr>
        </p:nvSpPr>
        <p:spPr/>
        <p:txBody>
          <a:bodyPr/>
          <a:lstStyle/>
          <a:p>
            <a:fld id="{B9896548-D354-4410-82F2-9891C0A2F2A6}" type="slidenum">
              <a:rPr lang="sl-SI" smtClean="0"/>
              <a:t>‹#›</a:t>
            </a:fld>
            <a:endParaRPr lang="sl-SI"/>
          </a:p>
        </p:txBody>
      </p:sp>
    </p:spTree>
    <p:extLst>
      <p:ext uri="{BB962C8B-B14F-4D97-AF65-F5344CB8AC3E}">
        <p14:creationId xmlns:p14="http://schemas.microsoft.com/office/powerpoint/2010/main" val="9368796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naslova 1">
            <a:extLst>
              <a:ext uri="{FF2B5EF4-FFF2-40B4-BE49-F238E27FC236}">
                <a16:creationId xmlns:a16="http://schemas.microsoft.com/office/drawing/2014/main" id="{486F9A79-955E-6000-7577-8993BC42FC0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l-SI"/>
              <a:t>Kliknite, če želite urediti slog naslova matrice</a:t>
            </a:r>
          </a:p>
        </p:txBody>
      </p:sp>
      <p:sp>
        <p:nvSpPr>
          <p:cNvPr id="3" name="Označba mesta besedila 2">
            <a:extLst>
              <a:ext uri="{FF2B5EF4-FFF2-40B4-BE49-F238E27FC236}">
                <a16:creationId xmlns:a16="http://schemas.microsoft.com/office/drawing/2014/main" id="{BEB6B843-E885-A432-9120-97B388EE0E3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8529E1EE-A5ED-EAB3-9016-FEE1A536FF4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8EBCECE-6F02-448A-A8DB-23A24142EB9B}" type="datetimeFigureOut">
              <a:rPr lang="sl-SI" smtClean="0"/>
              <a:t>31. 05. 2024</a:t>
            </a:fld>
            <a:endParaRPr lang="sl-SI"/>
          </a:p>
        </p:txBody>
      </p:sp>
      <p:sp>
        <p:nvSpPr>
          <p:cNvPr id="5" name="Označba mesta noge 4">
            <a:extLst>
              <a:ext uri="{FF2B5EF4-FFF2-40B4-BE49-F238E27FC236}">
                <a16:creationId xmlns:a16="http://schemas.microsoft.com/office/drawing/2014/main" id="{578F88A3-AF61-10C9-C6C7-1A237178DDF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sl-SI"/>
          </a:p>
        </p:txBody>
      </p:sp>
      <p:sp>
        <p:nvSpPr>
          <p:cNvPr id="6" name="Označba mesta številke diapozitiva 5">
            <a:extLst>
              <a:ext uri="{FF2B5EF4-FFF2-40B4-BE49-F238E27FC236}">
                <a16:creationId xmlns:a16="http://schemas.microsoft.com/office/drawing/2014/main" id="{828B2575-3B12-CB75-3378-387BBD3E7B2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9896548-D354-4410-82F2-9891C0A2F2A6}" type="slidenum">
              <a:rPr lang="sl-SI" smtClean="0"/>
              <a:t>‹#›</a:t>
            </a:fld>
            <a:endParaRPr lang="sl-SI"/>
          </a:p>
        </p:txBody>
      </p:sp>
    </p:spTree>
    <p:extLst>
      <p:ext uri="{BB962C8B-B14F-4D97-AF65-F5344CB8AC3E}">
        <p14:creationId xmlns:p14="http://schemas.microsoft.com/office/powerpoint/2010/main" val="24888779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E19CE0F-4A6B-6A81-534D-5F4D4DCC4123}"/>
              </a:ext>
            </a:extLst>
          </p:cNvPr>
          <p:cNvSpPr>
            <a:spLocks noGrp="1"/>
          </p:cNvSpPr>
          <p:nvPr>
            <p:ph type="ctrTitle"/>
          </p:nvPr>
        </p:nvSpPr>
        <p:spPr>
          <a:xfrm>
            <a:off x="1524000" y="1122362"/>
            <a:ext cx="9144000" cy="5006063"/>
          </a:xfrm>
        </p:spPr>
        <p:txBody>
          <a:bodyPr>
            <a:normAutofit/>
          </a:bodyPr>
          <a:lstStyle/>
          <a:p>
            <a:r>
              <a:rPr lang="sl-SI" dirty="0">
                <a:latin typeface="Calibri Light" panose="020F0302020204030204" pitchFamily="34" charset="0"/>
                <a:cs typeface="Calibri Light" panose="020F0302020204030204" pitchFamily="34" charset="0"/>
              </a:rPr>
              <a:t>Margaret </a:t>
            </a:r>
            <a:r>
              <a:rPr lang="sl-SI" dirty="0" err="1">
                <a:latin typeface="Calibri Light" panose="020F0302020204030204" pitchFamily="34" charset="0"/>
                <a:cs typeface="Calibri Light" panose="020F0302020204030204" pitchFamily="34" charset="0"/>
              </a:rPr>
              <a:t>Mead</a:t>
            </a:r>
            <a:br>
              <a:rPr lang="sl-SI" dirty="0">
                <a:latin typeface="Calibri Light" panose="020F0302020204030204" pitchFamily="34" charset="0"/>
                <a:cs typeface="Calibri Light" panose="020F0302020204030204" pitchFamily="34" charset="0"/>
              </a:rPr>
            </a:br>
            <a:br>
              <a:rPr lang="sl-SI" dirty="0">
                <a:latin typeface="Calibri Light" panose="020F0302020204030204" pitchFamily="34" charset="0"/>
                <a:cs typeface="Calibri Light" panose="020F0302020204030204" pitchFamily="34" charset="0"/>
              </a:rPr>
            </a:br>
            <a:r>
              <a:rPr lang="sl-SI" b="1" dirty="0">
                <a:solidFill>
                  <a:schemeClr val="accent4">
                    <a:lumMod val="60000"/>
                    <a:lumOff val="40000"/>
                  </a:schemeClr>
                </a:solidFill>
                <a:latin typeface="Calibri Light" panose="020F0302020204030204" pitchFamily="34" charset="0"/>
                <a:cs typeface="Calibri Light" panose="020F0302020204030204" pitchFamily="34" charset="0"/>
              </a:rPr>
              <a:t>Odraščanje na Samoi</a:t>
            </a:r>
            <a:br>
              <a:rPr lang="sl-SI" b="1" u="sng" dirty="0">
                <a:solidFill>
                  <a:schemeClr val="accent4">
                    <a:lumMod val="60000"/>
                    <a:lumOff val="40000"/>
                  </a:schemeClr>
                </a:solidFill>
                <a:latin typeface="Calibri Light" panose="020F0302020204030204" pitchFamily="34" charset="0"/>
                <a:cs typeface="Calibri Light" panose="020F0302020204030204" pitchFamily="34" charset="0"/>
              </a:rPr>
            </a:br>
            <a:br>
              <a:rPr lang="sl-SI" dirty="0">
                <a:solidFill>
                  <a:schemeClr val="accent4">
                    <a:lumMod val="60000"/>
                    <a:lumOff val="40000"/>
                  </a:schemeClr>
                </a:solidFill>
                <a:latin typeface="Calibri Light" panose="020F0302020204030204" pitchFamily="34" charset="0"/>
                <a:cs typeface="Calibri Light" panose="020F0302020204030204" pitchFamily="34" charset="0"/>
              </a:rPr>
            </a:br>
            <a:r>
              <a:rPr lang="sl-SI" sz="3700" dirty="0">
                <a:solidFill>
                  <a:schemeClr val="accent4">
                    <a:lumMod val="60000"/>
                    <a:lumOff val="40000"/>
                  </a:schemeClr>
                </a:solidFill>
                <a:latin typeface="Calibri Light" panose="020F0302020204030204" pitchFamily="34" charset="0"/>
                <a:cs typeface="Calibri Light" panose="020F0302020204030204" pitchFamily="34" charset="0"/>
              </a:rPr>
              <a:t>psihološka študija mladih v prvotni družbi </a:t>
            </a:r>
            <a:br>
              <a:rPr lang="sl-SI" sz="3700" dirty="0">
                <a:solidFill>
                  <a:schemeClr val="accent4">
                    <a:lumMod val="60000"/>
                    <a:lumOff val="40000"/>
                  </a:schemeClr>
                </a:solidFill>
                <a:latin typeface="Calibri Light" panose="020F0302020204030204" pitchFamily="34" charset="0"/>
                <a:cs typeface="Calibri Light" panose="020F0302020204030204" pitchFamily="34" charset="0"/>
              </a:rPr>
            </a:br>
            <a:r>
              <a:rPr lang="sl-SI" sz="3700" dirty="0">
                <a:solidFill>
                  <a:schemeClr val="accent4">
                    <a:lumMod val="60000"/>
                    <a:lumOff val="40000"/>
                  </a:schemeClr>
                </a:solidFill>
                <a:latin typeface="Calibri Light" panose="020F0302020204030204" pitchFamily="34" charset="0"/>
                <a:cs typeface="Calibri Light" panose="020F0302020204030204" pitchFamily="34" charset="0"/>
              </a:rPr>
              <a:t>za zahodne bralce</a:t>
            </a:r>
            <a:br>
              <a:rPr lang="sl-SI" sz="3700" dirty="0">
                <a:latin typeface="Calibri Light" panose="020F0302020204030204" pitchFamily="34" charset="0"/>
                <a:cs typeface="Calibri Light" panose="020F0302020204030204" pitchFamily="34" charset="0"/>
              </a:rPr>
            </a:br>
            <a:r>
              <a:rPr lang="sl-SI" sz="3700" dirty="0">
                <a:solidFill>
                  <a:schemeClr val="accent4">
                    <a:lumMod val="60000"/>
                    <a:lumOff val="40000"/>
                  </a:schemeClr>
                </a:solidFill>
                <a:latin typeface="Calibri Light" panose="020F0302020204030204" pitchFamily="34" charset="0"/>
                <a:cs typeface="Calibri Light" panose="020F0302020204030204" pitchFamily="34" charset="0"/>
              </a:rPr>
              <a:t>(1928; 2022)</a:t>
            </a:r>
          </a:p>
        </p:txBody>
      </p:sp>
    </p:spTree>
    <p:extLst>
      <p:ext uri="{BB962C8B-B14F-4D97-AF65-F5344CB8AC3E}">
        <p14:creationId xmlns:p14="http://schemas.microsoft.com/office/powerpoint/2010/main" val="1011954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7048931-CB22-4491-865F-177E9D8C0F20}"/>
              </a:ext>
            </a:extLst>
          </p:cNvPr>
          <p:cNvSpPr>
            <a:spLocks noGrp="1"/>
          </p:cNvSpPr>
          <p:nvPr>
            <p:ph type="title"/>
          </p:nvPr>
        </p:nvSpPr>
        <p:spPr/>
        <p:txBody>
          <a:bodyPr>
            <a:normAutofit/>
          </a:bodyPr>
          <a:lstStyle/>
          <a:p>
            <a:r>
              <a:rPr lang="sl-SI" sz="3300" b="1" dirty="0">
                <a:latin typeface="Calibri Light" panose="020F0302020204030204" pitchFamily="34" charset="0"/>
                <a:cs typeface="Calibri Light" panose="020F0302020204030204" pitchFamily="34" charset="0"/>
                <a:sym typeface="Wingdings" panose="05000000000000000000" pitchFamily="2" charset="2"/>
              </a:rPr>
              <a:t>Družbeno ozadje </a:t>
            </a:r>
            <a:r>
              <a:rPr lang="sl-SI" sz="3300" b="1" dirty="0" err="1">
                <a:latin typeface="Calibri Light" panose="020F0302020204030204" pitchFamily="34" charset="0"/>
                <a:cs typeface="Calibri Light" panose="020F0302020204030204" pitchFamily="34" charset="0"/>
                <a:sym typeface="Wingdings" panose="05000000000000000000" pitchFamily="2" charset="2"/>
              </a:rPr>
              <a:t>raziskovalke_ca</a:t>
            </a:r>
            <a:r>
              <a:rPr lang="sl-SI" sz="3300" b="1" dirty="0">
                <a:latin typeface="Calibri Light" panose="020F0302020204030204" pitchFamily="34" charset="0"/>
                <a:cs typeface="Calibri Light" panose="020F0302020204030204" pitchFamily="34" charset="0"/>
                <a:sym typeface="Wingdings" panose="05000000000000000000" pitchFamily="2" charset="2"/>
              </a:rPr>
              <a:t> </a:t>
            </a:r>
            <a:endParaRPr lang="sl-SI" sz="3300" b="1" dirty="0">
              <a:latin typeface="Calibri Light" panose="020F0302020204030204" pitchFamily="34" charset="0"/>
              <a:cs typeface="Calibri Light" panose="020F0302020204030204" pitchFamily="34" charset="0"/>
            </a:endParaRPr>
          </a:p>
        </p:txBody>
      </p:sp>
      <p:sp>
        <p:nvSpPr>
          <p:cNvPr id="3" name="Označba mesta vsebine 2">
            <a:extLst>
              <a:ext uri="{FF2B5EF4-FFF2-40B4-BE49-F238E27FC236}">
                <a16:creationId xmlns:a16="http://schemas.microsoft.com/office/drawing/2014/main" id="{F7822DD9-C0A0-7C64-D3CE-2DEC57CF44BC}"/>
              </a:ext>
            </a:extLst>
          </p:cNvPr>
          <p:cNvSpPr>
            <a:spLocks noGrp="1"/>
          </p:cNvSpPr>
          <p:nvPr>
            <p:ph idx="1"/>
          </p:nvPr>
        </p:nvSpPr>
        <p:spPr/>
        <p:txBody>
          <a:bodyPr>
            <a:noAutofit/>
          </a:bodyPr>
          <a:lstStyle/>
          <a:p>
            <a:r>
              <a:rPr lang="sl-SI" sz="2200" dirty="0">
                <a:latin typeface="Calibri Light" panose="020F0302020204030204" pitchFamily="34" charset="0"/>
                <a:cs typeface="Calibri Light" panose="020F0302020204030204" pitchFamily="34" charset="0"/>
              </a:rPr>
              <a:t>Diskurz knjige je na ravni deskripcije – interpretacija zahteva razumevanje tedanjih teoretičnih ozadij; p</a:t>
            </a:r>
            <a:r>
              <a:rPr lang="sl-SI" sz="2200" dirty="0">
                <a:latin typeface="Calibri Light" panose="020F0302020204030204" pitchFamily="34" charset="0"/>
                <a:cs typeface="Calibri Light" panose="020F0302020204030204" pitchFamily="34" charset="0"/>
                <a:sym typeface="Wingdings" panose="05000000000000000000" pitchFamily="2" charset="2"/>
              </a:rPr>
              <a:t>omen trditev se ustvari znotraj določene diskurzivne, teoretske in konceptualne mreže</a:t>
            </a:r>
            <a:r>
              <a:rPr lang="sl-SI" sz="2200" dirty="0">
                <a:latin typeface="Calibri Light" panose="020F0302020204030204" pitchFamily="34" charset="0"/>
                <a:cs typeface="Calibri Light" panose="020F0302020204030204" pitchFamily="34" charset="0"/>
              </a:rPr>
              <a:t> (Krek, 2022) </a:t>
            </a:r>
            <a:r>
              <a:rPr lang="sl-SI" sz="2200" dirty="0">
                <a:latin typeface="Calibri Light" panose="020F0302020204030204" pitchFamily="34" charset="0"/>
                <a:cs typeface="Calibri Light" panose="020F0302020204030204" pitchFamily="34" charset="0"/>
                <a:sym typeface="Wingdings" panose="05000000000000000000" pitchFamily="2" charset="2"/>
              </a:rPr>
              <a:t> brati z zavedanjem takratnega znanstvenega konteksta</a:t>
            </a:r>
          </a:p>
          <a:p>
            <a:pPr lvl="1"/>
            <a:r>
              <a:rPr lang="sl-SI" sz="2200" i="1" dirty="0">
                <a:latin typeface="Calibri Light" panose="020F0302020204030204" pitchFamily="34" charset="0"/>
                <a:cs typeface="Calibri Light" panose="020F0302020204030204" pitchFamily="34" charset="0"/>
                <a:sym typeface="Wingdings" panose="05000000000000000000" pitchFamily="2" charset="2"/>
              </a:rPr>
              <a:t>To, kar sem videla, je bilo interpretirano v skladu z našim vedenjem o človeškem vedenju</a:t>
            </a:r>
          </a:p>
          <a:p>
            <a:r>
              <a:rPr lang="sl-SI" sz="2200" dirty="0">
                <a:latin typeface="Calibri Light" panose="020F0302020204030204" pitchFamily="34" charset="0"/>
                <a:cs typeface="Calibri Light" panose="020F0302020204030204" pitchFamily="34" charset="0"/>
                <a:sym typeface="Wingdings" panose="05000000000000000000" pitchFamily="2" charset="2"/>
              </a:rPr>
              <a:t>Ozadje diskurza te knjige pa so tudi širše družbene konvencije takratnih zahodnih družb  brati z zavedanjem takratnega širšega družbenega konteksta – avtorica je bila v družbo vpeta ne samo kot znanstvenica, pač pa tudi kot človek</a:t>
            </a:r>
          </a:p>
          <a:p>
            <a:pPr lvl="1"/>
            <a:r>
              <a:rPr lang="sl-SI" sz="2200" i="1" dirty="0">
                <a:latin typeface="Calibri Light" panose="020F0302020204030204" pitchFamily="34" charset="0"/>
                <a:cs typeface="Calibri Light" panose="020F0302020204030204" pitchFamily="34" charset="0"/>
                <a:sym typeface="Wingdings" panose="05000000000000000000" pitchFamily="2" charset="2"/>
              </a:rPr>
              <a:t>…in v skladu z našimi takratnimi upi in strahovi za prihodnost sveta</a:t>
            </a:r>
            <a:endParaRPr lang="sl-SI" sz="2200" i="1" dirty="0">
              <a:latin typeface="Calibri Light" panose="020F0302020204030204" pitchFamily="34" charset="0"/>
              <a:cs typeface="Calibri Light" panose="020F0302020204030204" pitchFamily="34" charset="0"/>
            </a:endParaRPr>
          </a:p>
          <a:p>
            <a:r>
              <a:rPr lang="sl-SI" sz="2200" i="1" dirty="0">
                <a:latin typeface="Calibri Light" panose="020F0302020204030204" pitchFamily="34" charset="0"/>
                <a:cs typeface="Calibri Light" panose="020F0302020204030204" pitchFamily="34" charset="0"/>
                <a:sym typeface="Wingdings" panose="05000000000000000000" pitchFamily="2" charset="2"/>
              </a:rPr>
              <a:t>ples deluje kot nekakšna kompenzacija za zatrto osebnost na drugih področjih življenja</a:t>
            </a:r>
          </a:p>
          <a:p>
            <a:pPr lvl="1"/>
            <a:r>
              <a:rPr lang="sl-SI" sz="2200" dirty="0">
                <a:latin typeface="Calibri Light" panose="020F0302020204030204" pitchFamily="34" charset="0"/>
                <a:cs typeface="Calibri Light" panose="020F0302020204030204" pitchFamily="34" charset="0"/>
                <a:sym typeface="Wingdings" panose="05000000000000000000" pitchFamily="2" charset="2"/>
              </a:rPr>
              <a:t>ni napisala „</a:t>
            </a:r>
            <a:r>
              <a:rPr lang="sl-SI" sz="2200" dirty="0" err="1">
                <a:latin typeface="Calibri Light" panose="020F0302020204030204" pitchFamily="34" charset="0"/>
                <a:cs typeface="Calibri Light" panose="020F0302020204030204" pitchFamily="34" charset="0"/>
                <a:sym typeface="Wingdings" panose="05000000000000000000" pitchFamily="2" charset="2"/>
              </a:rPr>
              <a:t>nepoveličevano</a:t>
            </a:r>
            <a:r>
              <a:rPr lang="sl-SI" sz="2200" dirty="0">
                <a:latin typeface="Calibri Light" panose="020F0302020204030204" pitchFamily="34" charset="0"/>
                <a:cs typeface="Calibri Light" panose="020F0302020204030204" pitchFamily="34" charset="0"/>
                <a:sym typeface="Wingdings" panose="05000000000000000000" pitchFamily="2" charset="2"/>
              </a:rPr>
              <a:t>“ ali „povzdignjeno, glorificirano“ – izhajala je iz vrednot lastne družbe, v kateri je odsotnost čaščenja </a:t>
            </a:r>
            <a:r>
              <a:rPr lang="sl-SI" sz="2200" dirty="0" err="1">
                <a:latin typeface="Calibri Light" panose="020F0302020204030204" pitchFamily="34" charset="0"/>
                <a:cs typeface="Calibri Light" panose="020F0302020204030204" pitchFamily="34" charset="0"/>
                <a:sym typeface="Wingdings" panose="05000000000000000000" pitchFamily="2" charset="2"/>
              </a:rPr>
              <a:t>unikatnosti</a:t>
            </a:r>
            <a:r>
              <a:rPr lang="sl-SI" sz="2200" dirty="0">
                <a:latin typeface="Calibri Light" panose="020F0302020204030204" pitchFamily="34" charset="0"/>
                <a:cs typeface="Calibri Light" panose="020F0302020204030204" pitchFamily="34" charset="0"/>
                <a:sym typeface="Wingdings" panose="05000000000000000000" pitchFamily="2" charset="2"/>
              </a:rPr>
              <a:t> posameznika dojeta kot „zatiranje osebnosti“</a:t>
            </a:r>
            <a:r>
              <a:rPr lang="sl-SI" sz="2200" dirty="0">
                <a:solidFill>
                  <a:srgbClr val="FF0000"/>
                </a:solidFill>
                <a:latin typeface="Calibri Light" panose="020F0302020204030204" pitchFamily="34" charset="0"/>
                <a:cs typeface="Calibri Light" panose="020F0302020204030204" pitchFamily="34" charset="0"/>
              </a:rPr>
              <a:t> </a:t>
            </a:r>
            <a:endParaRPr lang="sl-SI" sz="2200" dirty="0">
              <a:solidFill>
                <a:srgbClr val="FF0000"/>
              </a:solidFill>
              <a:latin typeface="Calibri Light" panose="020F0302020204030204" pitchFamily="34" charset="0"/>
              <a:cs typeface="Calibri Light" panose="020F0302020204030204" pitchFamily="34" charset="0"/>
              <a:sym typeface="Wingdings" panose="05000000000000000000" pitchFamily="2" charset="2"/>
            </a:endParaRPr>
          </a:p>
        </p:txBody>
      </p:sp>
    </p:spTree>
    <p:extLst>
      <p:ext uri="{BB962C8B-B14F-4D97-AF65-F5344CB8AC3E}">
        <p14:creationId xmlns:p14="http://schemas.microsoft.com/office/powerpoint/2010/main" val="7767137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7048931-CB22-4491-865F-177E9D8C0F20}"/>
              </a:ext>
            </a:extLst>
          </p:cNvPr>
          <p:cNvSpPr>
            <a:spLocks noGrp="1"/>
          </p:cNvSpPr>
          <p:nvPr>
            <p:ph type="title"/>
          </p:nvPr>
        </p:nvSpPr>
        <p:spPr/>
        <p:txBody>
          <a:bodyPr>
            <a:normAutofit/>
          </a:bodyPr>
          <a:lstStyle/>
          <a:p>
            <a:r>
              <a:rPr lang="sl-SI" sz="3300" b="1" dirty="0">
                <a:latin typeface="Calibri Light" panose="020F0302020204030204" pitchFamily="34" charset="0"/>
                <a:cs typeface="Calibri Light" panose="020F0302020204030204" pitchFamily="34" charset="0"/>
                <a:sym typeface="Wingdings" panose="05000000000000000000" pitchFamily="2" charset="2"/>
              </a:rPr>
              <a:t>Družbeno ozadje </a:t>
            </a:r>
            <a:r>
              <a:rPr lang="sl-SI" sz="3300" b="1" dirty="0" err="1">
                <a:latin typeface="Calibri Light" panose="020F0302020204030204" pitchFamily="34" charset="0"/>
                <a:cs typeface="Calibri Light" panose="020F0302020204030204" pitchFamily="34" charset="0"/>
                <a:sym typeface="Wingdings" panose="05000000000000000000" pitchFamily="2" charset="2"/>
              </a:rPr>
              <a:t>raziskovalke_ca</a:t>
            </a:r>
            <a:r>
              <a:rPr lang="sl-SI" sz="3300" b="1" dirty="0">
                <a:latin typeface="Calibri Light" panose="020F0302020204030204" pitchFamily="34" charset="0"/>
                <a:cs typeface="Calibri Light" panose="020F0302020204030204" pitchFamily="34" charset="0"/>
                <a:sym typeface="Wingdings" panose="05000000000000000000" pitchFamily="2" charset="2"/>
              </a:rPr>
              <a:t> </a:t>
            </a:r>
            <a:endParaRPr lang="sl-SI" sz="3300" b="1" dirty="0">
              <a:latin typeface="Calibri Light" panose="020F0302020204030204" pitchFamily="34" charset="0"/>
              <a:cs typeface="Calibri Light" panose="020F0302020204030204" pitchFamily="34" charset="0"/>
            </a:endParaRPr>
          </a:p>
        </p:txBody>
      </p:sp>
      <p:sp>
        <p:nvSpPr>
          <p:cNvPr id="3" name="Označba mesta vsebine 2">
            <a:extLst>
              <a:ext uri="{FF2B5EF4-FFF2-40B4-BE49-F238E27FC236}">
                <a16:creationId xmlns:a16="http://schemas.microsoft.com/office/drawing/2014/main" id="{F7822DD9-C0A0-7C64-D3CE-2DEC57CF44BC}"/>
              </a:ext>
            </a:extLst>
          </p:cNvPr>
          <p:cNvSpPr>
            <a:spLocks noGrp="1"/>
          </p:cNvSpPr>
          <p:nvPr>
            <p:ph idx="1"/>
          </p:nvPr>
        </p:nvSpPr>
        <p:spPr/>
        <p:txBody>
          <a:bodyPr>
            <a:noAutofit/>
          </a:bodyPr>
          <a:lstStyle/>
          <a:p>
            <a:r>
              <a:rPr lang="sl-SI" sz="2200" dirty="0">
                <a:latin typeface="Calibri Light" panose="020F0302020204030204" pitchFamily="34" charset="0"/>
                <a:cs typeface="Calibri Light" panose="020F0302020204030204" pitchFamily="34" charset="0"/>
                <a:sym typeface="Wingdings" panose="05000000000000000000" pitchFamily="2" charset="2"/>
              </a:rPr>
              <a:t>nobeno opazovanje ni nevtralno; noben opazovalec se ne more osvoboditi omejitev, ki mu jih nalagajo kultura, status in življenjska zgodovina (</a:t>
            </a:r>
            <a:r>
              <a:rPr lang="sl-SI" sz="2200" dirty="0" err="1">
                <a:latin typeface="Calibri Light" panose="020F0302020204030204" pitchFamily="34" charset="0"/>
                <a:cs typeface="Calibri Light" panose="020F0302020204030204" pitchFamily="34" charset="0"/>
                <a:sym typeface="Wingdings" panose="05000000000000000000" pitchFamily="2" charset="2"/>
              </a:rPr>
              <a:t>Kuper</a:t>
            </a:r>
            <a:r>
              <a:rPr lang="sl-SI" sz="2200" dirty="0">
                <a:latin typeface="Calibri Light" panose="020F0302020204030204" pitchFamily="34" charset="0"/>
                <a:cs typeface="Calibri Light" panose="020F0302020204030204" pitchFamily="34" charset="0"/>
                <a:sym typeface="Wingdings" panose="05000000000000000000" pitchFamily="2" charset="2"/>
              </a:rPr>
              <a:t>, 1989 po Krek, 2022)</a:t>
            </a:r>
          </a:p>
          <a:p>
            <a:r>
              <a:rPr lang="sl-SI" sz="2200" dirty="0">
                <a:latin typeface="Calibri Light" panose="020F0302020204030204" pitchFamily="34" charset="0"/>
                <a:cs typeface="Calibri Light" panose="020F0302020204030204" pitchFamily="34" charset="0"/>
              </a:rPr>
              <a:t>meje med interpretacijo, znanstvenim dejstvom, objektivnostjo in subjektivnostjo</a:t>
            </a:r>
          </a:p>
          <a:p>
            <a:endParaRPr lang="sl-SI" sz="2200" dirty="0">
              <a:latin typeface="Calibri Light" panose="020F0302020204030204" pitchFamily="34" charset="0"/>
              <a:cs typeface="Calibri Light" panose="020F0302020204030204" pitchFamily="34" charset="0"/>
              <a:sym typeface="Wingdings" panose="05000000000000000000" pitchFamily="2" charset="2"/>
            </a:endParaRPr>
          </a:p>
          <a:p>
            <a:r>
              <a:rPr lang="sl-SI" sz="2200" dirty="0">
                <a:latin typeface="Calibri Light" panose="020F0302020204030204" pitchFamily="34" charset="0"/>
                <a:cs typeface="Calibri Light" panose="020F0302020204030204" pitchFamily="34" charset="0"/>
              </a:rPr>
              <a:t>To ne velja le za vsakokratno raziskavo, pač pa tudi za njene kritike:</a:t>
            </a:r>
          </a:p>
          <a:p>
            <a:pPr lvl="1"/>
            <a:r>
              <a:rPr lang="sl-SI" sz="2200" dirty="0">
                <a:latin typeface="Calibri Light" panose="020F0302020204030204" pitchFamily="34" charset="0"/>
                <a:cs typeface="Calibri Light" panose="020F0302020204030204" pitchFamily="34" charset="0"/>
              </a:rPr>
              <a:t>Freeman: silovite in vztrajne kritike dela v 80ih </a:t>
            </a:r>
            <a:r>
              <a:rPr lang="sl-SI" sz="2200" dirty="0">
                <a:latin typeface="Calibri Light" panose="020F0302020204030204" pitchFamily="34" charset="0"/>
                <a:cs typeface="Calibri Light" panose="020F0302020204030204" pitchFamily="34" charset="0"/>
                <a:sym typeface="Wingdings" panose="05000000000000000000" pitchFamily="2" charset="2"/>
              </a:rPr>
              <a:t>(kontekst 80ih!)  razkrite določene pomanjkljivosti študije in obenem neprepričljivost kritik </a:t>
            </a:r>
          </a:p>
          <a:p>
            <a:pPr lvl="1"/>
            <a:r>
              <a:rPr lang="sl-SI" sz="2200" dirty="0">
                <a:latin typeface="Calibri Light" panose="020F0302020204030204" pitchFamily="34" charset="0"/>
                <a:cs typeface="Calibri Light" panose="020F0302020204030204" pitchFamily="34" charset="0"/>
                <a:sym typeface="Wingdings" panose="05000000000000000000" pitchFamily="2" charset="2"/>
              </a:rPr>
              <a:t>Danes</a:t>
            </a:r>
          </a:p>
        </p:txBody>
      </p:sp>
    </p:spTree>
    <p:extLst>
      <p:ext uri="{BB962C8B-B14F-4D97-AF65-F5344CB8AC3E}">
        <p14:creationId xmlns:p14="http://schemas.microsoft.com/office/powerpoint/2010/main" val="286643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237D0CB-EC96-662C-51A4-CE9F1A022DA8}"/>
              </a:ext>
            </a:extLst>
          </p:cNvPr>
          <p:cNvSpPr>
            <a:spLocks noGrp="1"/>
          </p:cNvSpPr>
          <p:nvPr>
            <p:ph type="title"/>
          </p:nvPr>
        </p:nvSpPr>
        <p:spPr>
          <a:xfrm>
            <a:off x="838200" y="365126"/>
            <a:ext cx="10515600" cy="1035050"/>
          </a:xfrm>
        </p:spPr>
        <p:txBody>
          <a:bodyPr>
            <a:normAutofit/>
          </a:bodyPr>
          <a:lstStyle/>
          <a:p>
            <a:r>
              <a:rPr lang="sl-SI" sz="3300" b="1" dirty="0">
                <a:latin typeface="Calibri Light" panose="020F0302020204030204" pitchFamily="34" charset="0"/>
                <a:cs typeface="Calibri Light" panose="020F0302020204030204" pitchFamily="34" charset="0"/>
              </a:rPr>
              <a:t>Družbeno ozadje </a:t>
            </a:r>
            <a:r>
              <a:rPr lang="sl-SI" sz="3300" b="1" dirty="0" err="1">
                <a:latin typeface="Calibri Light" panose="020F0302020204030204" pitchFamily="34" charset="0"/>
                <a:cs typeface="Calibri Light" panose="020F0302020204030204" pitchFamily="34" charset="0"/>
              </a:rPr>
              <a:t>bralca_ke</a:t>
            </a:r>
            <a:r>
              <a:rPr lang="sl-SI" sz="3300" b="1" dirty="0">
                <a:latin typeface="Calibri Light" panose="020F0302020204030204" pitchFamily="34" charset="0"/>
                <a:cs typeface="Calibri Light" panose="020F0302020204030204" pitchFamily="34" charset="0"/>
              </a:rPr>
              <a:t> </a:t>
            </a:r>
            <a:r>
              <a:rPr lang="sl-SI" sz="1400" dirty="0">
                <a:latin typeface="Calibri Light" panose="020F0302020204030204" pitchFamily="34" charset="0"/>
                <a:cs typeface="Calibri Light" panose="020F0302020204030204" pitchFamily="34" charset="0"/>
              </a:rPr>
              <a:t>(po Krek, 2022)</a:t>
            </a:r>
            <a:endParaRPr lang="sl-SI" sz="3300" dirty="0">
              <a:latin typeface="Calibri Light" panose="020F0302020204030204" pitchFamily="34" charset="0"/>
              <a:cs typeface="Calibri Light" panose="020F0302020204030204" pitchFamily="34" charset="0"/>
            </a:endParaRPr>
          </a:p>
        </p:txBody>
      </p:sp>
      <p:sp>
        <p:nvSpPr>
          <p:cNvPr id="3" name="Označba mesta vsebine 2">
            <a:extLst>
              <a:ext uri="{FF2B5EF4-FFF2-40B4-BE49-F238E27FC236}">
                <a16:creationId xmlns:a16="http://schemas.microsoft.com/office/drawing/2014/main" id="{0BEC7EAA-A342-4F2A-A027-A08F25CFFE83}"/>
              </a:ext>
            </a:extLst>
          </p:cNvPr>
          <p:cNvSpPr>
            <a:spLocks noGrp="1"/>
          </p:cNvSpPr>
          <p:nvPr>
            <p:ph idx="1"/>
          </p:nvPr>
        </p:nvSpPr>
        <p:spPr>
          <a:xfrm>
            <a:off x="838200" y="1562100"/>
            <a:ext cx="10515600" cy="4614863"/>
          </a:xfrm>
        </p:spPr>
        <p:txBody>
          <a:bodyPr>
            <a:noAutofit/>
          </a:bodyPr>
          <a:lstStyle/>
          <a:p>
            <a:r>
              <a:rPr lang="sl-SI" sz="2200" dirty="0">
                <a:latin typeface="Calibri Light" panose="020F0302020204030204" pitchFamily="34" charset="0"/>
                <a:cs typeface="Calibri Light" panose="020F0302020204030204" pitchFamily="34" charset="0"/>
              </a:rPr>
              <a:t>Ključna sporočila knjige niso neposredna… temveč „zgolj“ opisi drugačnih družbenih vzorcev neke drugačne kulture </a:t>
            </a:r>
            <a:r>
              <a:rPr lang="sl-SI" sz="2200" dirty="0">
                <a:latin typeface="Calibri Light" panose="020F0302020204030204" pitchFamily="34" charset="0"/>
                <a:cs typeface="Calibri Light" panose="020F0302020204030204" pitchFamily="34" charset="0"/>
                <a:sym typeface="Wingdings" panose="05000000000000000000" pitchFamily="2" charset="2"/>
              </a:rPr>
              <a:t> </a:t>
            </a:r>
            <a:r>
              <a:rPr lang="sl-SI" sz="2200" dirty="0">
                <a:latin typeface="Calibri Light" panose="020F0302020204030204" pitchFamily="34" charset="0"/>
                <a:cs typeface="Calibri Light" panose="020F0302020204030204" pitchFamily="34" charset="0"/>
              </a:rPr>
              <a:t>prisotnost nečesa, kar je v opisih odsotno – nek prostor, ki ga zapolni bralec sam, ko opise prebira</a:t>
            </a:r>
          </a:p>
          <a:p>
            <a:r>
              <a:rPr lang="sl-SI" sz="2200" dirty="0">
                <a:latin typeface="Calibri Light" panose="020F0302020204030204" pitchFamily="34" charset="0"/>
                <a:cs typeface="Calibri Light" panose="020F0302020204030204" pitchFamily="34" charset="0"/>
              </a:rPr>
              <a:t>Bralec je zato dejavnik, ki zapolni vrzel, praznino na osnovi lastnih ponotranjenih kulturnih norm.</a:t>
            </a:r>
          </a:p>
          <a:p>
            <a:r>
              <a:rPr lang="sl-SI" sz="2200" i="1" dirty="0">
                <a:latin typeface="Calibri Light" panose="020F0302020204030204" pitchFamily="34" charset="0"/>
                <a:cs typeface="Calibri Light" panose="020F0302020204030204" pitchFamily="34" charset="0"/>
                <a:sym typeface="Wingdings" panose="05000000000000000000" pitchFamily="2" charset="2"/>
              </a:rPr>
              <a:t>laičnemu bralcu ali bralki bodo te študije zanimive zaradi nenavadnosti, posebnih nazorov, ki zaznamujejo tuje kulture in nam v zelo jasni luči prikažejo naše lastne dosežke in vedenje</a:t>
            </a:r>
          </a:p>
          <a:p>
            <a:r>
              <a:rPr lang="sl-SI" sz="2200" dirty="0">
                <a:latin typeface="Calibri Light" panose="020F0302020204030204" pitchFamily="34" charset="0"/>
                <a:cs typeface="Calibri Light" panose="020F0302020204030204" pitchFamily="34" charset="0"/>
              </a:rPr>
              <a:t>Zahodna kultura je izhodišče, ter obenem podlaga ter „odsotna“ hrbtna stran diskurza te knjige  - to torej ni raziskava ene kulture, je študija med kulturama. </a:t>
            </a:r>
          </a:p>
          <a:p>
            <a:endParaRPr lang="sl-SI" sz="2200" dirty="0">
              <a:latin typeface="Calibri Light" panose="020F0302020204030204" pitchFamily="34" charset="0"/>
              <a:cs typeface="Calibri Light" panose="020F0302020204030204" pitchFamily="34" charset="0"/>
            </a:endParaRPr>
          </a:p>
          <a:p>
            <a:endParaRPr lang="sl-SI" sz="2200"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13641272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id="{9C47A89F-E4B7-9E97-FAC9-96C5B7118A1D}"/>
              </a:ext>
            </a:extLst>
          </p:cNvPr>
          <p:cNvSpPr>
            <a:spLocks noGrp="1"/>
          </p:cNvSpPr>
          <p:nvPr>
            <p:ph idx="1"/>
          </p:nvPr>
        </p:nvSpPr>
        <p:spPr/>
        <p:txBody>
          <a:bodyPr>
            <a:normAutofit/>
          </a:bodyPr>
          <a:lstStyle/>
          <a:p>
            <a:r>
              <a:rPr lang="sl-SI" sz="2200" dirty="0">
                <a:latin typeface="Calibri Light" panose="020F0302020204030204" pitchFamily="34" charset="0"/>
                <a:cs typeface="Calibri Light" panose="020F0302020204030204" pitchFamily="34" charset="0"/>
              </a:rPr>
              <a:t>1926 (!), devet mesecev</a:t>
            </a:r>
          </a:p>
          <a:p>
            <a:r>
              <a:rPr lang="sl-SI" sz="2200" dirty="0">
                <a:latin typeface="Calibri Light" panose="020F0302020204030204" pitchFamily="34" charset="0"/>
                <a:cs typeface="Calibri Light" panose="020F0302020204030204" pitchFamily="34" charset="0"/>
              </a:rPr>
              <a:t>68 deklet, 8-20 let, iz treh sosednjih vasi, v manjših krajih </a:t>
            </a:r>
          </a:p>
          <a:p>
            <a:r>
              <a:rPr lang="sl-SI" sz="2200" dirty="0">
                <a:latin typeface="Calibri Light" panose="020F0302020204030204" pitchFamily="34" charset="0"/>
                <a:cs typeface="Calibri Light" panose="020F0302020204030204" pitchFamily="34" charset="0"/>
              </a:rPr>
              <a:t>Antropološka študija </a:t>
            </a:r>
          </a:p>
          <a:p>
            <a:r>
              <a:rPr lang="sl-SI" sz="2200" dirty="0">
                <a:latin typeface="Calibri Light" panose="020F0302020204030204" pitchFamily="34" charset="0"/>
                <a:cs typeface="Calibri Light" panose="020F0302020204030204" pitchFamily="34" charset="0"/>
              </a:rPr>
              <a:t>predpostavka, da ima podrobna in intenzivna raziskava večjo vrednost kot razpršena in splošna študija, ki temelji na manj natančnem poznavanju večjega števila posameznikov</a:t>
            </a:r>
          </a:p>
          <a:p>
            <a:pPr lvl="1"/>
            <a:r>
              <a:rPr lang="sl-SI" sz="2200" dirty="0">
                <a:latin typeface="Calibri Light" panose="020F0302020204030204" pitchFamily="34" charset="0"/>
                <a:cs typeface="Calibri Light" panose="020F0302020204030204" pitchFamily="34" charset="0"/>
                <a:sym typeface="Wingdings" panose="05000000000000000000" pitchFamily="2" charset="2"/>
              </a:rPr>
              <a:t> </a:t>
            </a:r>
            <a:r>
              <a:rPr lang="sl-SI" sz="2200" dirty="0" err="1">
                <a:latin typeface="Calibri Light" panose="020F0302020204030204" pitchFamily="34" charset="0"/>
                <a:cs typeface="Calibri Light" panose="020F0302020204030204" pitchFamily="34" charset="0"/>
                <a:sym typeface="Wingdings" panose="05000000000000000000" pitchFamily="2" charset="2"/>
              </a:rPr>
              <a:t>kvantitivno</a:t>
            </a:r>
            <a:r>
              <a:rPr lang="sl-SI" sz="2200" dirty="0">
                <a:latin typeface="Calibri Light" panose="020F0302020204030204" pitchFamily="34" charset="0"/>
                <a:cs typeface="Calibri Light" panose="020F0302020204030204" pitchFamily="34" charset="0"/>
                <a:sym typeface="Wingdings" panose="05000000000000000000" pitchFamily="2" charset="2"/>
              </a:rPr>
              <a:t> /kvalitativno </a:t>
            </a:r>
          </a:p>
          <a:p>
            <a:r>
              <a:rPr lang="sl-SI" sz="2200" dirty="0">
                <a:latin typeface="Calibri Light" panose="020F0302020204030204" pitchFamily="34" charset="0"/>
                <a:cs typeface="Calibri Light" panose="020F0302020204030204" pitchFamily="34" charset="0"/>
                <a:sym typeface="Wingdings" panose="05000000000000000000" pitchFamily="2" charset="2"/>
              </a:rPr>
              <a:t>„kvantitativni podatki predstavljajo le golo okostje podatkov“</a:t>
            </a:r>
          </a:p>
          <a:p>
            <a:r>
              <a:rPr lang="sl-SI" sz="2200" dirty="0">
                <a:latin typeface="Calibri Light" panose="020F0302020204030204" pitchFamily="34" charset="0"/>
                <a:cs typeface="Calibri Light" panose="020F0302020204030204" pitchFamily="34" charset="0"/>
                <a:sym typeface="Wingdings" panose="05000000000000000000" pitchFamily="2" charset="2"/>
              </a:rPr>
              <a:t>presečna študija (in ne linearna)</a:t>
            </a:r>
          </a:p>
          <a:p>
            <a:r>
              <a:rPr lang="sl-SI" sz="2200" dirty="0">
                <a:latin typeface="Calibri Light" panose="020F0302020204030204" pitchFamily="34" charset="0"/>
                <a:cs typeface="Calibri Light" panose="020F0302020204030204" pitchFamily="34" charset="0"/>
              </a:rPr>
              <a:t>izdaja za znanstveno bralstvo leta 1969 z naslovom </a:t>
            </a:r>
            <a:r>
              <a:rPr lang="sl-SI" sz="2200" i="1" dirty="0">
                <a:latin typeface="Calibri Light" panose="020F0302020204030204" pitchFamily="34" charset="0"/>
                <a:cs typeface="Calibri Light" panose="020F0302020204030204" pitchFamily="34" charset="0"/>
              </a:rPr>
              <a:t>Družbena organizacija na otočju </a:t>
            </a:r>
            <a:r>
              <a:rPr lang="sl-SI" sz="2200" i="1" dirty="0" err="1">
                <a:latin typeface="Calibri Light" panose="020F0302020204030204" pitchFamily="34" charset="0"/>
                <a:cs typeface="Calibri Light" panose="020F0302020204030204" pitchFamily="34" charset="0"/>
              </a:rPr>
              <a:t>Manu‘a</a:t>
            </a:r>
            <a:endParaRPr lang="sl-SI" sz="2200" dirty="0">
              <a:latin typeface="Calibri Light" panose="020F0302020204030204" pitchFamily="34" charset="0"/>
              <a:cs typeface="Calibri Light" panose="020F0302020204030204" pitchFamily="34" charset="0"/>
            </a:endParaRPr>
          </a:p>
          <a:p>
            <a:endParaRPr lang="sl-SI" sz="2200"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39114572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8152E3F-8A08-AD35-F13E-F6F2EEA33F0C}"/>
              </a:ext>
            </a:extLst>
          </p:cNvPr>
          <p:cNvSpPr>
            <a:spLocks noGrp="1"/>
          </p:cNvSpPr>
          <p:nvPr>
            <p:ph type="title"/>
          </p:nvPr>
        </p:nvSpPr>
        <p:spPr>
          <a:xfrm>
            <a:off x="838200" y="365126"/>
            <a:ext cx="10515600" cy="568730"/>
          </a:xfrm>
        </p:spPr>
        <p:txBody>
          <a:bodyPr>
            <a:normAutofit/>
          </a:bodyPr>
          <a:lstStyle/>
          <a:p>
            <a:r>
              <a:rPr lang="sl-SI" sz="3300" b="1" dirty="0">
                <a:latin typeface="Calibri Light" panose="020F0302020204030204" pitchFamily="34" charset="0"/>
                <a:cs typeface="Calibri Light" panose="020F0302020204030204" pitchFamily="34" charset="0"/>
              </a:rPr>
              <a:t>Osnovna teza – „od kod“ adolescenca?</a:t>
            </a:r>
          </a:p>
        </p:txBody>
      </p:sp>
      <p:sp>
        <p:nvSpPr>
          <p:cNvPr id="3" name="Označba mesta vsebine 2">
            <a:extLst>
              <a:ext uri="{FF2B5EF4-FFF2-40B4-BE49-F238E27FC236}">
                <a16:creationId xmlns:a16="http://schemas.microsoft.com/office/drawing/2014/main" id="{345CEA6D-5042-8ECD-6550-5100554AFA50}"/>
              </a:ext>
            </a:extLst>
          </p:cNvPr>
          <p:cNvSpPr>
            <a:spLocks noGrp="1"/>
          </p:cNvSpPr>
          <p:nvPr>
            <p:ph idx="1"/>
          </p:nvPr>
        </p:nvSpPr>
        <p:spPr>
          <a:xfrm>
            <a:off x="838200" y="1157591"/>
            <a:ext cx="10515600" cy="5019372"/>
          </a:xfrm>
        </p:spPr>
        <p:txBody>
          <a:bodyPr>
            <a:noAutofit/>
          </a:bodyPr>
          <a:lstStyle/>
          <a:p>
            <a:r>
              <a:rPr lang="sl-SI" sz="2200" dirty="0">
                <a:latin typeface="Calibri Light" panose="020F0302020204030204" pitchFamily="34" charset="0"/>
                <a:cs typeface="Calibri Light" panose="020F0302020204030204" pitchFamily="34" charset="0"/>
              </a:rPr>
              <a:t>Obdobje „težavne mladine“: </a:t>
            </a:r>
            <a:r>
              <a:rPr lang="sl-SI" sz="2200" i="1" dirty="0">
                <a:latin typeface="Calibri Light" panose="020F0302020204030204" pitchFamily="34" charset="0"/>
                <a:cs typeface="Calibri Light" panose="020F0302020204030204" pitchFamily="34" charset="0"/>
              </a:rPr>
              <a:t>arhivi sodišč za mladostniške prestopnike in socialne ustanove, vse to je kazalo, da je treba nekaj narediti z obdobjem, ki se mu je znanstveno reklo adolescenca</a:t>
            </a:r>
          </a:p>
          <a:p>
            <a:r>
              <a:rPr lang="sl-SI" sz="2200" dirty="0">
                <a:latin typeface="Calibri Light" panose="020F0302020204030204" pitchFamily="34" charset="0"/>
                <a:cs typeface="Calibri Light" panose="020F0302020204030204" pitchFamily="34" charset="0"/>
              </a:rPr>
              <a:t>Znanost se je na to pretežno odzvala s specifičnimi teorijami s področja razvojne psihologije (bližja pozitivistični paradigmi – adolescenca obstaja sama po sebi, le še odkriti in spoznati jo moramo)</a:t>
            </a:r>
          </a:p>
          <a:p>
            <a:pPr lvl="1"/>
            <a:r>
              <a:rPr lang="sl-SI" sz="2200" i="1" dirty="0">
                <a:latin typeface="Calibri Light" panose="020F0302020204030204" pitchFamily="34" charset="0"/>
                <a:cs typeface="Calibri Light" panose="020F0302020204030204" pitchFamily="34" charset="0"/>
              </a:rPr>
              <a:t>znanstvena dela so pripisovala vzroke za njihove konflikte in stiske obdobju, skozi katero so morali mladi – vse težave in tegobe tega obdobja naj bi bile neizogibni del odraščanja, značilnost razvojnega obdobja </a:t>
            </a:r>
          </a:p>
          <a:p>
            <a:pPr lvl="1"/>
            <a:r>
              <a:rPr lang="sl-SI" sz="2200" dirty="0" err="1">
                <a:latin typeface="Calibri Light" panose="020F0302020204030204" pitchFamily="34" charset="0"/>
                <a:cs typeface="Calibri Light" panose="020F0302020204030204" pitchFamily="34" charset="0"/>
              </a:rPr>
              <a:t>Boas</a:t>
            </a:r>
            <a:r>
              <a:rPr lang="sl-SI" sz="2200" dirty="0">
                <a:latin typeface="Calibri Light" panose="020F0302020204030204" pitchFamily="34" charset="0"/>
                <a:cs typeface="Calibri Light" panose="020F0302020204030204" pitchFamily="34" charset="0"/>
              </a:rPr>
              <a:t>, predgovor: na tej predpostavki temelji celoten psihoanalitičen pristop</a:t>
            </a:r>
            <a:endParaRPr lang="sl-SI" sz="2200" i="1" dirty="0">
              <a:latin typeface="Calibri Light" panose="020F0302020204030204" pitchFamily="34" charset="0"/>
              <a:cs typeface="Calibri Light" panose="020F0302020204030204" pitchFamily="34" charset="0"/>
            </a:endParaRPr>
          </a:p>
          <a:p>
            <a:r>
              <a:rPr lang="sl-SI" sz="2200" i="1" dirty="0">
                <a:latin typeface="Calibri Light" panose="020F0302020204030204" pitchFamily="34" charset="0"/>
                <a:cs typeface="Calibri Light" panose="020F0302020204030204" pitchFamily="34" charset="0"/>
              </a:rPr>
              <a:t>Toda v ospredje se je začel prebijati nov pristop k preučevanju človekovega razvoja, in sicer </a:t>
            </a:r>
            <a:r>
              <a:rPr lang="sl-SI" sz="2200" b="1" i="1" dirty="0">
                <a:latin typeface="Calibri Light" panose="020F0302020204030204" pitchFamily="34" charset="0"/>
                <a:cs typeface="Calibri Light" panose="020F0302020204030204" pitchFamily="34" charset="0"/>
              </a:rPr>
              <a:t>pristop antropologa</a:t>
            </a:r>
            <a:r>
              <a:rPr lang="sl-SI" sz="2200" dirty="0">
                <a:latin typeface="Calibri Light" panose="020F0302020204030204" pitchFamily="34" charset="0"/>
                <a:cs typeface="Calibri Light" panose="020F0302020204030204" pitchFamily="34" charset="0"/>
              </a:rPr>
              <a:t>, preučevalca človeka v njegovih družbenih okoljih, ki se je vse bolj zavedal</a:t>
            </a:r>
            <a:r>
              <a:rPr lang="sl-SI" sz="2200" b="1" dirty="0">
                <a:latin typeface="Calibri Light" panose="020F0302020204030204" pitchFamily="34" charset="0"/>
                <a:cs typeface="Calibri Light" panose="020F0302020204030204" pitchFamily="34" charset="0"/>
              </a:rPr>
              <a:t> vpliva, ki ga </a:t>
            </a:r>
            <a:r>
              <a:rPr lang="sl-SI" sz="2200" dirty="0">
                <a:latin typeface="Calibri Light" panose="020F0302020204030204" pitchFamily="34" charset="0"/>
                <a:cs typeface="Calibri Light" panose="020F0302020204030204" pitchFamily="34" charset="0"/>
              </a:rPr>
              <a:t>ima na posameznikovo življenje </a:t>
            </a:r>
            <a:r>
              <a:rPr lang="sl-SI" sz="2200" b="1" dirty="0">
                <a:latin typeface="Calibri Light" panose="020F0302020204030204" pitchFamily="34" charset="0"/>
                <a:cs typeface="Calibri Light" panose="020F0302020204030204" pitchFamily="34" charset="0"/>
              </a:rPr>
              <a:t>družbeno okolje</a:t>
            </a:r>
          </a:p>
          <a:p>
            <a:r>
              <a:rPr lang="sl-SI" sz="2200" dirty="0">
                <a:latin typeface="Calibri Light" panose="020F0302020204030204" pitchFamily="34" charset="0"/>
                <a:cs typeface="Calibri Light" panose="020F0302020204030204" pitchFamily="34" charset="0"/>
              </a:rPr>
              <a:t>Različnost znanstvenih diskurzov </a:t>
            </a:r>
            <a:r>
              <a:rPr lang="sl-SI" sz="2200" dirty="0">
                <a:latin typeface="Calibri Light" panose="020F0302020204030204" pitchFamily="34" charset="0"/>
                <a:cs typeface="Calibri Light" panose="020F0302020204030204" pitchFamily="34" charset="0"/>
                <a:sym typeface="Wingdings" panose="05000000000000000000" pitchFamily="2" charset="2"/>
              </a:rPr>
              <a:t> različnost pristopov k razumevanju in pojasnjevanju človeka (in s tem različnost „rešitev“, „odzivov“ ki se prikažejo „na obzorju“)</a:t>
            </a:r>
            <a:endParaRPr lang="sl-SI" sz="2200" dirty="0">
              <a:latin typeface="Calibri Light" panose="020F0302020204030204" pitchFamily="34" charset="0"/>
              <a:cs typeface="Calibri Light" panose="020F0302020204030204" pitchFamily="34" charset="0"/>
            </a:endParaRPr>
          </a:p>
          <a:p>
            <a:endParaRPr lang="sl-SI" sz="2200"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40214528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8152E3F-8A08-AD35-F13E-F6F2EEA33F0C}"/>
              </a:ext>
            </a:extLst>
          </p:cNvPr>
          <p:cNvSpPr>
            <a:spLocks noGrp="1"/>
          </p:cNvSpPr>
          <p:nvPr>
            <p:ph type="title"/>
          </p:nvPr>
        </p:nvSpPr>
        <p:spPr>
          <a:xfrm>
            <a:off x="838200" y="365126"/>
            <a:ext cx="10515600" cy="568730"/>
          </a:xfrm>
        </p:spPr>
        <p:txBody>
          <a:bodyPr>
            <a:normAutofit/>
          </a:bodyPr>
          <a:lstStyle/>
          <a:p>
            <a:r>
              <a:rPr lang="sl-SI" sz="3300" b="1" dirty="0">
                <a:latin typeface="Calibri Light" panose="020F0302020204030204" pitchFamily="34" charset="0"/>
                <a:cs typeface="Calibri Light" panose="020F0302020204030204" pitchFamily="34" charset="0"/>
              </a:rPr>
              <a:t>Osnovna teza – „od kod“ adolescenca?</a:t>
            </a:r>
          </a:p>
        </p:txBody>
      </p:sp>
      <p:sp>
        <p:nvSpPr>
          <p:cNvPr id="3" name="Označba mesta vsebine 2">
            <a:extLst>
              <a:ext uri="{FF2B5EF4-FFF2-40B4-BE49-F238E27FC236}">
                <a16:creationId xmlns:a16="http://schemas.microsoft.com/office/drawing/2014/main" id="{345CEA6D-5042-8ECD-6550-5100554AFA50}"/>
              </a:ext>
            </a:extLst>
          </p:cNvPr>
          <p:cNvSpPr>
            <a:spLocks noGrp="1"/>
          </p:cNvSpPr>
          <p:nvPr>
            <p:ph idx="1"/>
          </p:nvPr>
        </p:nvSpPr>
        <p:spPr>
          <a:xfrm>
            <a:off x="838200" y="1157591"/>
            <a:ext cx="10515600" cy="5019372"/>
          </a:xfrm>
        </p:spPr>
        <p:txBody>
          <a:bodyPr>
            <a:normAutofit/>
          </a:bodyPr>
          <a:lstStyle/>
          <a:p>
            <a:endParaRPr lang="sl-SI" sz="2200" i="1" dirty="0">
              <a:latin typeface="Calibri Light" panose="020F0302020204030204" pitchFamily="34" charset="0"/>
              <a:cs typeface="Calibri Light" panose="020F0302020204030204" pitchFamily="34" charset="0"/>
            </a:endParaRPr>
          </a:p>
          <a:p>
            <a:r>
              <a:rPr lang="sl-SI" sz="2200" dirty="0">
                <a:latin typeface="Calibri Light" panose="020F0302020204030204" pitchFamily="34" charset="0"/>
                <a:cs typeface="Calibri Light" panose="020F0302020204030204" pitchFamily="34" charset="0"/>
              </a:rPr>
              <a:t>Trdila sem, da doba odraščanja ni nujno čas psihičnih pretresov, za kakršno jo je naredila naša kultura</a:t>
            </a:r>
          </a:p>
          <a:p>
            <a:r>
              <a:rPr lang="sl-SI" sz="2200" dirty="0">
                <a:latin typeface="Calibri Light" panose="020F0302020204030204" pitchFamily="34" charset="0"/>
                <a:cs typeface="Calibri Light" panose="020F0302020204030204" pitchFamily="34" charset="0"/>
              </a:rPr>
              <a:t>Dokazali smo natanko to, da </a:t>
            </a:r>
            <a:r>
              <a:rPr lang="sl-SI" sz="2200" b="1" dirty="0">
                <a:latin typeface="Calibri Light" panose="020F0302020204030204" pitchFamily="34" charset="0"/>
                <a:cs typeface="Calibri Light" panose="020F0302020204030204" pitchFamily="34" charset="0"/>
              </a:rPr>
              <a:t>adolescenco težavno naredijo kulturni pogoji </a:t>
            </a:r>
          </a:p>
          <a:p>
            <a:r>
              <a:rPr lang="sl-SI" sz="2200" dirty="0">
                <a:latin typeface="Calibri Light" panose="020F0302020204030204" pitchFamily="34" charset="0"/>
                <a:cs typeface="Calibri Light" panose="020F0302020204030204" pitchFamily="34" charset="0"/>
              </a:rPr>
              <a:t>Izsledki raziskave potrjujejo dolgo znani sum antropologov, da </a:t>
            </a:r>
            <a:r>
              <a:rPr lang="sl-SI" sz="2200" b="1" dirty="0">
                <a:latin typeface="Calibri Light" panose="020F0302020204030204" pitchFamily="34" charset="0"/>
                <a:cs typeface="Calibri Light" panose="020F0302020204030204" pitchFamily="34" charset="0"/>
              </a:rPr>
              <a:t>je večina tega, kar pripisujemo človeški naravi, zgolj in samo reakcija na omejitve, ki nam jih postavlja družba </a:t>
            </a:r>
            <a:r>
              <a:rPr lang="sl-SI" sz="2200" dirty="0">
                <a:latin typeface="Calibri Light" panose="020F0302020204030204" pitchFamily="34" charset="0"/>
                <a:cs typeface="Calibri Light" panose="020F0302020204030204" pitchFamily="34" charset="0"/>
              </a:rPr>
              <a:t>(</a:t>
            </a:r>
            <a:r>
              <a:rPr lang="sl-SI" sz="2200" dirty="0" err="1">
                <a:latin typeface="Calibri Light" panose="020F0302020204030204" pitchFamily="34" charset="0"/>
                <a:cs typeface="Calibri Light" panose="020F0302020204030204" pitchFamily="34" charset="0"/>
              </a:rPr>
              <a:t>Boas</a:t>
            </a:r>
            <a:r>
              <a:rPr lang="sl-SI" sz="2200" dirty="0">
                <a:latin typeface="Calibri Light" panose="020F0302020204030204" pitchFamily="34" charset="0"/>
                <a:cs typeface="Calibri Light" panose="020F0302020204030204" pitchFamily="34" charset="0"/>
              </a:rPr>
              <a:t>, predgovor)</a:t>
            </a:r>
          </a:p>
          <a:p>
            <a:r>
              <a:rPr lang="sl-SI" sz="2200" dirty="0">
                <a:latin typeface="Calibri Light" panose="020F0302020204030204" pitchFamily="34" charset="0"/>
                <a:cs typeface="Calibri Light" panose="020F0302020204030204" pitchFamily="34" charset="0"/>
              </a:rPr>
              <a:t>značaj, sposobnosti in dobrobit mladih so odvisni od tega, kaj se naučijo v družbi, v kateri so se rodili in bili vzgojeni, in od tega, kakršni družbeni dogovori veljajo v njej</a:t>
            </a:r>
          </a:p>
          <a:p>
            <a:endParaRPr lang="sl-SI" sz="2200" dirty="0">
              <a:latin typeface="Calibri Light" panose="020F0302020204030204" pitchFamily="34" charset="0"/>
              <a:cs typeface="Calibri Light" panose="020F0302020204030204" pitchFamily="34" charset="0"/>
            </a:endParaRPr>
          </a:p>
          <a:p>
            <a:r>
              <a:rPr lang="sl-SI" sz="2200" dirty="0">
                <a:latin typeface="Calibri Light" panose="020F0302020204030204" pitchFamily="34" charset="0"/>
                <a:cs typeface="Calibri Light" panose="020F0302020204030204" pitchFamily="34" charset="0"/>
              </a:rPr>
              <a:t>Gre torej za znanstveno soočanje „kultura ali narava“</a:t>
            </a:r>
          </a:p>
          <a:p>
            <a:pPr marL="0" indent="0">
              <a:buNone/>
            </a:pPr>
            <a:r>
              <a:rPr lang="sl-SI" sz="2200" dirty="0">
                <a:latin typeface="Calibri Light" panose="020F0302020204030204" pitchFamily="34" charset="0"/>
                <a:cs typeface="Calibri Light" panose="020F0302020204030204" pitchFamily="34" charset="0"/>
              </a:rPr>
              <a:t> </a:t>
            </a:r>
          </a:p>
          <a:p>
            <a:endParaRPr lang="sl-SI" sz="2200"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21192482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id="{975E85F5-243C-2204-69B4-A913F67416A1}"/>
              </a:ext>
            </a:extLst>
          </p:cNvPr>
          <p:cNvSpPr>
            <a:spLocks noGrp="1"/>
          </p:cNvSpPr>
          <p:nvPr>
            <p:ph idx="1"/>
          </p:nvPr>
        </p:nvSpPr>
        <p:spPr>
          <a:xfrm>
            <a:off x="760379" y="398834"/>
            <a:ext cx="10515600" cy="5972783"/>
          </a:xfrm>
        </p:spPr>
        <p:txBody>
          <a:bodyPr>
            <a:noAutofit/>
          </a:bodyPr>
          <a:lstStyle/>
          <a:p>
            <a:r>
              <a:rPr lang="sl-SI" sz="2200" dirty="0">
                <a:latin typeface="Calibri Light" panose="020F0302020204030204" pitchFamily="34" charset="0"/>
                <a:cs typeface="Calibri Light" panose="020F0302020204030204" pitchFamily="34" charset="0"/>
              </a:rPr>
              <a:t>„ </a:t>
            </a:r>
            <a:r>
              <a:rPr lang="sl-SI" sz="2200" dirty="0">
                <a:latin typeface="Calibri Light" panose="020F0302020204030204" pitchFamily="34" charset="0"/>
                <a:cs typeface="Calibri Light" panose="020F0302020204030204" pitchFamily="34" charset="0"/>
                <a:sym typeface="Wingdings" panose="05000000000000000000" pitchFamily="2" charset="2"/>
              </a:rPr>
              <a:t> socializacija in vzgoja (in ne dedovanje, geni, narava) „naredita“ deklice in dečke drugačne </a:t>
            </a:r>
            <a:endParaRPr lang="sl-SI" sz="2200" dirty="0">
              <a:latin typeface="Calibri Light" panose="020F0302020204030204" pitchFamily="34" charset="0"/>
              <a:cs typeface="Calibri Light" panose="020F0302020204030204" pitchFamily="34" charset="0"/>
            </a:endParaRPr>
          </a:p>
          <a:p>
            <a:pPr lvl="1"/>
            <a:r>
              <a:rPr lang="sl-SI" sz="2200" dirty="0">
                <a:latin typeface="Calibri Light" panose="020F0302020204030204" pitchFamily="34" charset="0"/>
                <a:cs typeface="Calibri Light" panose="020F0302020204030204" pitchFamily="34" charset="0"/>
              </a:rPr>
              <a:t>„Deklic družba ne nauči temeljnih pravil medsebojnega sodelovanja… če se znajo fantje pri opravilih hitro povezati v usklajeno celoto, se dekleta zaradi nepoznavanja osnovnih tehnik, ki bi jim omogočile učinkovito sodelovanje, le cele ure prepirajo“</a:t>
            </a:r>
          </a:p>
          <a:p>
            <a:pPr lvl="1"/>
            <a:r>
              <a:rPr lang="sl-SI" sz="2200" dirty="0">
                <a:latin typeface="Calibri Light" panose="020F0302020204030204" pitchFamily="34" charset="0"/>
                <a:cs typeface="Calibri Light" panose="020F0302020204030204" pitchFamily="34" charset="0"/>
              </a:rPr>
              <a:t>„Deklica se ne more naučiti potrebnih spretnosti, saj nima časa, da bi spremljala svojo mater in teto pri njunih opravilih. Zato se celo najosnovnejših spretnosti naučijo precej pozneje kot dečki. V fazi, ko morajo varovati otroke in tekati po neštetih opravkih, jih zadržijo vse do tedaj, ko so dovolj močne, da zmorejo težja dela“</a:t>
            </a:r>
          </a:p>
          <a:p>
            <a:pPr lvl="1"/>
            <a:r>
              <a:rPr lang="sl-SI" sz="2200" dirty="0">
                <a:latin typeface="Calibri Light" panose="020F0302020204030204" pitchFamily="34" charset="0"/>
                <a:cs typeface="Calibri Light" panose="020F0302020204030204" pitchFamily="34" charset="0"/>
              </a:rPr>
              <a:t>„Dejstvo, da so fantje manj obremenjeni z odgovornostjo in se lahko zato bolj brezskrbno podajajo v pustolovščine, medtem ko dekleta s težavo prenašajo naokrog svoje male varovance, še povečuje razlike med spoloma“</a:t>
            </a:r>
          </a:p>
          <a:p>
            <a:pPr lvl="1"/>
            <a:r>
              <a:rPr lang="sl-SI" sz="2200" dirty="0">
                <a:latin typeface="Calibri Light" panose="020F0302020204030204" pitchFamily="34" charset="0"/>
                <a:cs typeface="Calibri Light" panose="020F0302020204030204" pitchFamily="34" charset="0"/>
                <a:sym typeface="Wingdings" panose="05000000000000000000" pitchFamily="2" charset="2"/>
              </a:rPr>
              <a:t>vnaprej določene spolne vloge določajo tudi „sposobnosti“ razvijanja skupin, solidarnosti, sodelovanja  ki se lahko zdijo kot „naravna“ razlika med M in Ž</a:t>
            </a:r>
            <a:endParaRPr lang="sl-SI" sz="2200" dirty="0">
              <a:latin typeface="Calibri Light" panose="020F0302020204030204" pitchFamily="34" charset="0"/>
              <a:cs typeface="Calibri Light" panose="020F0302020204030204" pitchFamily="34" charset="0"/>
            </a:endParaRPr>
          </a:p>
          <a:p>
            <a:r>
              <a:rPr lang="sl-SI" sz="2200" dirty="0">
                <a:latin typeface="Calibri Light" panose="020F0302020204030204" pitchFamily="34" charset="0"/>
                <a:cs typeface="Calibri Light" panose="020F0302020204030204" pitchFamily="34" charset="0"/>
                <a:sym typeface="Wingdings" panose="05000000000000000000" pitchFamily="2" charset="2"/>
              </a:rPr>
              <a:t> organizacija življenja (vasi, ulice, bloki, hiše, vrtci, šole, ….) določa vrstniške mreže, druženja, prijateljstva</a:t>
            </a:r>
          </a:p>
          <a:p>
            <a:pPr marL="457200" lvl="1" indent="0">
              <a:buNone/>
            </a:pPr>
            <a:endParaRPr lang="sl-SI" sz="2200"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30364676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id="{975E85F5-243C-2204-69B4-A913F67416A1}"/>
              </a:ext>
            </a:extLst>
          </p:cNvPr>
          <p:cNvSpPr>
            <a:spLocks noGrp="1"/>
          </p:cNvSpPr>
          <p:nvPr>
            <p:ph idx="1"/>
          </p:nvPr>
        </p:nvSpPr>
        <p:spPr>
          <a:xfrm>
            <a:off x="760379" y="398834"/>
            <a:ext cx="10515600" cy="5092667"/>
          </a:xfrm>
        </p:spPr>
        <p:txBody>
          <a:bodyPr>
            <a:noAutofit/>
          </a:bodyPr>
          <a:lstStyle/>
          <a:p>
            <a:pPr marL="457200" lvl="1" indent="0">
              <a:buNone/>
            </a:pPr>
            <a:endParaRPr lang="sl-SI" sz="2200" dirty="0">
              <a:latin typeface="Calibri Light" panose="020F0302020204030204" pitchFamily="34" charset="0"/>
              <a:cs typeface="Calibri Light" panose="020F0302020204030204" pitchFamily="34" charset="0"/>
            </a:endParaRPr>
          </a:p>
          <a:p>
            <a:r>
              <a:rPr lang="sl-SI" sz="2200" dirty="0">
                <a:latin typeface="Calibri Light" panose="020F0302020204030204" pitchFamily="34" charset="0"/>
                <a:cs typeface="Calibri Light" panose="020F0302020204030204" pitchFamily="34" charset="0"/>
              </a:rPr>
              <a:t>1973 predgovor: „spričo ponovnega vzpona rasizma med znanstveniki in pozivov h grobemu, manipulativnemu behaviorizmu med nekaterimi psihologi se sprašujem, ali moderni svet sploh kaj bolje razume pomen kulture … kot leta 1928“ … „vidimo, da se priučeno vedenje bodisi pripisuje rasi, barvi kože ali spolu in psihologi sanjajo o tem, da bi z vzgojo nadomestili kulturni prenos, podobno kot so </a:t>
            </a:r>
            <a:r>
              <a:rPr lang="sl-SI" sz="2200" dirty="0" err="1">
                <a:latin typeface="Calibri Light" panose="020F0302020204030204" pitchFamily="34" charset="0"/>
                <a:cs typeface="Calibri Light" panose="020F0302020204030204" pitchFamily="34" charset="0"/>
              </a:rPr>
              <a:t>najsurovejši</a:t>
            </a:r>
            <a:r>
              <a:rPr lang="sl-SI" sz="2200" dirty="0">
                <a:latin typeface="Calibri Light" panose="020F0302020204030204" pitchFamily="34" charset="0"/>
                <a:cs typeface="Calibri Light" panose="020F0302020204030204" pitchFamily="34" charset="0"/>
              </a:rPr>
              <a:t> behavioristi poskušali v 20ih letih“ …. </a:t>
            </a:r>
          </a:p>
          <a:p>
            <a:r>
              <a:rPr lang="sl-SI" sz="2200" dirty="0">
                <a:latin typeface="Calibri Light" panose="020F0302020204030204" pitchFamily="34" charset="0"/>
                <a:cs typeface="Calibri Light" panose="020F0302020204030204" pitchFamily="34" charset="0"/>
              </a:rPr>
              <a:t>Še nerazrešeno? Odgovor danes? </a:t>
            </a:r>
          </a:p>
          <a:p>
            <a:pPr lvl="1"/>
            <a:r>
              <a:rPr lang="sl-SI" sz="2200" dirty="0" err="1">
                <a:latin typeface="Calibri Light" panose="020F0302020204030204" pitchFamily="34" charset="0"/>
                <a:cs typeface="Calibri Light" panose="020F0302020204030204" pitchFamily="34" charset="0"/>
              </a:rPr>
              <a:t>Medikalizacija</a:t>
            </a:r>
            <a:r>
              <a:rPr lang="sl-SI" sz="2200" dirty="0">
                <a:latin typeface="Calibri Light" panose="020F0302020204030204" pitchFamily="34" charset="0"/>
                <a:cs typeface="Calibri Light" panose="020F0302020204030204" pitchFamily="34" charset="0"/>
              </a:rPr>
              <a:t> stisk mladih? </a:t>
            </a:r>
          </a:p>
        </p:txBody>
      </p:sp>
    </p:spTree>
    <p:extLst>
      <p:ext uri="{BB962C8B-B14F-4D97-AF65-F5344CB8AC3E}">
        <p14:creationId xmlns:p14="http://schemas.microsoft.com/office/powerpoint/2010/main" val="3797591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8152E3F-8A08-AD35-F13E-F6F2EEA33F0C}"/>
              </a:ext>
            </a:extLst>
          </p:cNvPr>
          <p:cNvSpPr>
            <a:spLocks noGrp="1"/>
          </p:cNvSpPr>
          <p:nvPr>
            <p:ph type="title"/>
          </p:nvPr>
        </p:nvSpPr>
        <p:spPr>
          <a:xfrm>
            <a:off x="838200" y="365126"/>
            <a:ext cx="10515600" cy="568730"/>
          </a:xfrm>
        </p:spPr>
        <p:txBody>
          <a:bodyPr>
            <a:normAutofit/>
          </a:bodyPr>
          <a:lstStyle/>
          <a:p>
            <a:r>
              <a:rPr lang="sl-SI" sz="3300" b="1" dirty="0">
                <a:latin typeface="Calibri Light" panose="020F0302020204030204" pitchFamily="34" charset="0"/>
                <a:cs typeface="Calibri Light" panose="020F0302020204030204" pitchFamily="34" charset="0"/>
              </a:rPr>
              <a:t>Osnovna teza – „od kod“ adolescenca?</a:t>
            </a:r>
          </a:p>
        </p:txBody>
      </p:sp>
      <p:sp>
        <p:nvSpPr>
          <p:cNvPr id="3" name="Označba mesta vsebine 2">
            <a:extLst>
              <a:ext uri="{FF2B5EF4-FFF2-40B4-BE49-F238E27FC236}">
                <a16:creationId xmlns:a16="http://schemas.microsoft.com/office/drawing/2014/main" id="{345CEA6D-5042-8ECD-6550-5100554AFA50}"/>
              </a:ext>
            </a:extLst>
          </p:cNvPr>
          <p:cNvSpPr>
            <a:spLocks noGrp="1"/>
          </p:cNvSpPr>
          <p:nvPr>
            <p:ph idx="1"/>
          </p:nvPr>
        </p:nvSpPr>
        <p:spPr>
          <a:xfrm>
            <a:off x="838200" y="1157591"/>
            <a:ext cx="10515600" cy="5019372"/>
          </a:xfrm>
        </p:spPr>
        <p:txBody>
          <a:bodyPr>
            <a:noAutofit/>
          </a:bodyPr>
          <a:lstStyle/>
          <a:p>
            <a:r>
              <a:rPr lang="sl-SI" sz="2200" dirty="0">
                <a:latin typeface="Calibri Light" panose="020F0302020204030204" pitchFamily="34" charset="0"/>
                <a:cs typeface="Calibri Light" panose="020F0302020204030204" pitchFamily="34" charset="0"/>
              </a:rPr>
              <a:t> Samoa: nihče ne stavi visoko, nihče ne plačuje previsoke cene, nihče se ne bori za posebne cilje, nikogar ne priganjajo ali kaznujejo zato, ker se počasi razvija. Namesto tega zavrejo napredek nadarjenih in zgodaj dozorelih. V noben odnos ne polagajo veliko upa. Ni hujših preizkušenj, odločitev, izbir. </a:t>
            </a:r>
          </a:p>
          <a:p>
            <a:r>
              <a:rPr lang="sl-SI" sz="2200" dirty="0">
                <a:latin typeface="Calibri Light" panose="020F0302020204030204" pitchFamily="34" charset="0"/>
                <a:cs typeface="Calibri Light" panose="020F0302020204030204" pitchFamily="34" charset="0"/>
              </a:rPr>
              <a:t>Zaslepljenost z množicami </a:t>
            </a:r>
            <a:r>
              <a:rPr lang="sl-SI" sz="2200" b="1" dirty="0">
                <a:latin typeface="Calibri Light" panose="020F0302020204030204" pitchFamily="34" charset="0"/>
                <a:cs typeface="Calibri Light" panose="020F0302020204030204" pitchFamily="34" charset="0"/>
              </a:rPr>
              <a:t>izbir</a:t>
            </a:r>
            <a:r>
              <a:rPr lang="sl-SI" sz="2200" dirty="0">
                <a:latin typeface="Calibri Light" panose="020F0302020204030204" pitchFamily="34" charset="0"/>
                <a:cs typeface="Calibri Light" panose="020F0302020204030204" pitchFamily="34" charset="0"/>
              </a:rPr>
              <a:t> (</a:t>
            </a:r>
            <a:r>
              <a:rPr lang="sl-SI" sz="2200" dirty="0">
                <a:latin typeface="Calibri Light" panose="020F0302020204030204" pitchFamily="34" charset="0"/>
                <a:cs typeface="Calibri Light" panose="020F0302020204030204" pitchFamily="34" charset="0"/>
                <a:sym typeface="Wingdings" panose="05000000000000000000" pitchFamily="2" charset="2"/>
              </a:rPr>
              <a:t>Bauman) glede vere, moralnih vprašanj, spolne vloge, odnos do umetnosti, kulture, gospodarstva, politike, odnosi (</a:t>
            </a:r>
            <a:r>
              <a:rPr lang="sl-SI" sz="2200" dirty="0" err="1">
                <a:latin typeface="Calibri Light" panose="020F0302020204030204" pitchFamily="34" charset="0"/>
                <a:cs typeface="Calibri Light" panose="020F0302020204030204" pitchFamily="34" charset="0"/>
                <a:sym typeface="Wingdings" panose="05000000000000000000" pitchFamily="2" charset="2"/>
              </a:rPr>
              <a:t>Giddens</a:t>
            </a:r>
            <a:r>
              <a:rPr lang="sl-SI" sz="2200" dirty="0">
                <a:latin typeface="Calibri Light" panose="020F0302020204030204" pitchFamily="34" charset="0"/>
                <a:cs typeface="Calibri Light" panose="020F0302020204030204" pitchFamily="34" charset="0"/>
                <a:sym typeface="Wingdings" panose="05000000000000000000" pitchFamily="2" charset="2"/>
              </a:rPr>
              <a:t>), poroke, </a:t>
            </a:r>
            <a:r>
              <a:rPr lang="sl-SI" sz="2200" dirty="0" err="1">
                <a:latin typeface="Calibri Light" panose="020F0302020204030204" pitchFamily="34" charset="0"/>
                <a:cs typeface="Calibri Light" panose="020F0302020204030204" pitchFamily="34" charset="0"/>
                <a:sym typeface="Wingdings" panose="05000000000000000000" pitchFamily="2" charset="2"/>
              </a:rPr>
              <a:t>parovstvo</a:t>
            </a:r>
            <a:r>
              <a:rPr lang="sl-SI" sz="2200" dirty="0">
                <a:latin typeface="Calibri Light" panose="020F0302020204030204" pitchFamily="34" charset="0"/>
                <a:cs typeface="Calibri Light" panose="020F0302020204030204" pitchFamily="34" charset="0"/>
                <a:sym typeface="Wingdings" panose="05000000000000000000" pitchFamily="2" charset="2"/>
              </a:rPr>
              <a:t> in partnerstvo, razlike celo znotraj istih krogov prijateljev in sorodnikov vsaka </a:t>
            </a:r>
            <a:r>
              <a:rPr lang="sl-SI" sz="2200" b="1" dirty="0">
                <a:latin typeface="Calibri Light" panose="020F0302020204030204" pitchFamily="34" charset="0"/>
                <a:cs typeface="Calibri Light" panose="020F0302020204030204" pitchFamily="34" charset="0"/>
                <a:sym typeface="Wingdings" panose="05000000000000000000" pitchFamily="2" charset="2"/>
              </a:rPr>
              <a:t>odločitev pomeni zavračanje drugih norm </a:t>
            </a:r>
            <a:r>
              <a:rPr lang="sl-SI" sz="2200" dirty="0">
                <a:latin typeface="Calibri Light" panose="020F0302020204030204" pitchFamily="34" charset="0"/>
                <a:cs typeface="Calibri Light" panose="020F0302020204030204" pitchFamily="34" charset="0"/>
                <a:sym typeface="Wingdings" panose="05000000000000000000" pitchFamily="2" charset="2"/>
              </a:rPr>
              <a:t> </a:t>
            </a:r>
            <a:r>
              <a:rPr lang="sl-SI" sz="2200" b="1" dirty="0">
                <a:latin typeface="Calibri Light" panose="020F0302020204030204" pitchFamily="34" charset="0"/>
                <a:cs typeface="Calibri Light" panose="020F0302020204030204" pitchFamily="34" charset="0"/>
                <a:sym typeface="Wingdings" panose="05000000000000000000" pitchFamily="2" charset="2"/>
              </a:rPr>
              <a:t>individualizem in raznolikost</a:t>
            </a:r>
            <a:r>
              <a:rPr lang="sl-SI" sz="2200" dirty="0">
                <a:latin typeface="Calibri Light" panose="020F0302020204030204" pitchFamily="34" charset="0"/>
                <a:cs typeface="Calibri Light" panose="020F0302020204030204" pitchFamily="34" charset="0"/>
                <a:sym typeface="Wingdings" panose="05000000000000000000" pitchFamily="2" charset="2"/>
              </a:rPr>
              <a:t>. Hkrati pa slabša opremljenost mladine, da se s temi izzivi sooča. …</a:t>
            </a:r>
          </a:p>
          <a:p>
            <a:r>
              <a:rPr lang="sl-SI" sz="2200" dirty="0">
                <a:latin typeface="Calibri Light" panose="020F0302020204030204" pitchFamily="34" charset="0"/>
                <a:cs typeface="Calibri Light" panose="020F0302020204030204" pitchFamily="34" charset="0"/>
                <a:sym typeface="Wingdings" panose="05000000000000000000" pitchFamily="2" charset="2"/>
              </a:rPr>
              <a:t>Samoa: „</a:t>
            </a:r>
            <a:r>
              <a:rPr lang="sl-SI" sz="2200" dirty="0" err="1">
                <a:latin typeface="Calibri Light" panose="020F0302020204030204" pitchFamily="34" charset="0"/>
                <a:cs typeface="Calibri Light" panose="020F0302020204030204" pitchFamily="34" charset="0"/>
                <a:sym typeface="Wingdings" panose="05000000000000000000" pitchFamily="2" charset="2"/>
              </a:rPr>
              <a:t>dedramatizirana</a:t>
            </a:r>
            <a:r>
              <a:rPr lang="sl-SI" sz="2200" dirty="0">
                <a:latin typeface="Calibri Light" panose="020F0302020204030204" pitchFamily="34" charset="0"/>
                <a:cs typeface="Calibri Light" panose="020F0302020204030204" pitchFamily="34" charset="0"/>
                <a:sym typeface="Wingdings" panose="05000000000000000000" pitchFamily="2" charset="2"/>
              </a:rPr>
              <a:t>‘‘ vzgoja – ničesar niso poimenovali „travma‘‘, ne omogoča se jim postati gospodovalni ali vsemogočni, soočanje s smrtjo in rojstvi kot vsakdanji pojav, noben od njih ni ‚‘‘poseben‘‘, ‚‘unikaten‘‘, …“normalizacija patologij“</a:t>
            </a:r>
          </a:p>
          <a:p>
            <a:r>
              <a:rPr lang="sl-SI" sz="2200" b="1" dirty="0">
                <a:latin typeface="Calibri Light" panose="020F0302020204030204" pitchFamily="34" charset="0"/>
                <a:cs typeface="Calibri Light" panose="020F0302020204030204" pitchFamily="34" charset="0"/>
                <a:sym typeface="Wingdings" panose="05000000000000000000" pitchFamily="2" charset="2"/>
              </a:rPr>
              <a:t>Finančna narava naše družbe </a:t>
            </a:r>
            <a:r>
              <a:rPr lang="sl-SI" sz="2200" dirty="0">
                <a:latin typeface="Calibri Light" panose="020F0302020204030204" pitchFamily="34" charset="0"/>
                <a:cs typeface="Calibri Light" panose="020F0302020204030204" pitchFamily="34" charset="0"/>
                <a:sym typeface="Wingdings" panose="05000000000000000000" pitchFamily="2" charset="2"/>
              </a:rPr>
              <a:t> denar je postal pot, po kateri starši najlažje uveljavijo svojo avtoriteto (začenši z grožnjo po odvzemu žepnine): cenzuro svojega moralnega, verskega in družbenega vedenja torej otroci doživljajo kot etični kodeks – kot ukrepe za omejevanje razsipnosti z ekonomskimi grožnjami – dokler se finančno ne osamosvojijo – glavno disciplinsko orodje staršev je uničeno  nastanejo nova razhajanja in napetosti… </a:t>
            </a:r>
          </a:p>
          <a:p>
            <a:pPr lvl="2"/>
            <a:endParaRPr lang="sl-SI" sz="2200" dirty="0">
              <a:latin typeface="Calibri Light" panose="020F0302020204030204" pitchFamily="34" charset="0"/>
              <a:cs typeface="Calibri Light" panose="020F0302020204030204" pitchFamily="34" charset="0"/>
            </a:endParaRPr>
          </a:p>
          <a:p>
            <a:endParaRPr lang="sl-SI" sz="2200"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31414170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42FA658-1C9D-B5EE-823C-3B9A95486793}"/>
              </a:ext>
            </a:extLst>
          </p:cNvPr>
          <p:cNvSpPr>
            <a:spLocks noGrp="1"/>
          </p:cNvSpPr>
          <p:nvPr>
            <p:ph type="title"/>
          </p:nvPr>
        </p:nvSpPr>
        <p:spPr/>
        <p:txBody>
          <a:bodyPr>
            <a:normAutofit/>
          </a:bodyPr>
          <a:lstStyle/>
          <a:p>
            <a:r>
              <a:rPr lang="sl-SI" sz="3300" b="1" dirty="0">
                <a:latin typeface="Calibri Light" panose="020F0302020204030204" pitchFamily="34" charset="0"/>
                <a:cs typeface="Calibri Light" panose="020F0302020204030204" pitchFamily="34" charset="0"/>
              </a:rPr>
              <a:t>BOLJŠA ali SLABŠA družba na Samoi?</a:t>
            </a:r>
          </a:p>
        </p:txBody>
      </p:sp>
      <p:sp>
        <p:nvSpPr>
          <p:cNvPr id="3" name="Označba mesta vsebine 2">
            <a:extLst>
              <a:ext uri="{FF2B5EF4-FFF2-40B4-BE49-F238E27FC236}">
                <a16:creationId xmlns:a16="http://schemas.microsoft.com/office/drawing/2014/main" id="{5193AD4C-A4E4-E3D5-47E8-1DCA5A73A74B}"/>
              </a:ext>
            </a:extLst>
          </p:cNvPr>
          <p:cNvSpPr>
            <a:spLocks noGrp="1"/>
          </p:cNvSpPr>
          <p:nvPr>
            <p:ph idx="1"/>
          </p:nvPr>
        </p:nvSpPr>
        <p:spPr>
          <a:xfrm>
            <a:off x="838200" y="1524067"/>
            <a:ext cx="10515600" cy="4351338"/>
          </a:xfrm>
        </p:spPr>
        <p:txBody>
          <a:bodyPr>
            <a:noAutofit/>
          </a:bodyPr>
          <a:lstStyle/>
          <a:p>
            <a:r>
              <a:rPr lang="sl-SI" sz="2200" dirty="0">
                <a:latin typeface="Calibri Light" panose="020F0302020204030204" pitchFamily="34" charset="0"/>
                <a:cs typeface="Calibri Light" panose="020F0302020204030204" pitchFamily="34" charset="0"/>
              </a:rPr>
              <a:t>„za manjšo zapletenost družbe so plačevali visoko ceno – manj intenzivnosti, manj individualnosti, manj udejstvovanja v življenju“</a:t>
            </a:r>
          </a:p>
          <a:p>
            <a:r>
              <a:rPr lang="sl-SI" sz="2200" dirty="0">
                <a:latin typeface="Calibri Light" panose="020F0302020204030204" pitchFamily="34" charset="0"/>
                <a:cs typeface="Calibri Light" panose="020F0302020204030204" pitchFamily="34" charset="0"/>
              </a:rPr>
              <a:t>„drago plačujemo za našo heterogeno in hitro spreminjajočo se družbo; plačujemo z visokim deležem kriminala, prestopništva, konfliktnostjo mladostništva, vse večjim številom nevroz in odsotnostjo smiselne tradicije“ </a:t>
            </a:r>
          </a:p>
          <a:p>
            <a:r>
              <a:rPr lang="sl-SI" sz="2200" dirty="0">
                <a:latin typeface="Calibri Light" panose="020F0302020204030204" pitchFamily="34" charset="0"/>
                <a:cs typeface="Calibri Light" panose="020F0302020204030204" pitchFamily="34" charset="0"/>
              </a:rPr>
              <a:t>„na tem računu pa moramo pozorno prepoznavati tudi prednosti – poglavitna med njimi je prav </a:t>
            </a:r>
            <a:r>
              <a:rPr lang="sl-SI" sz="2200" b="1" dirty="0">
                <a:solidFill>
                  <a:schemeClr val="tx2">
                    <a:lumMod val="75000"/>
                    <a:lumOff val="25000"/>
                  </a:schemeClr>
                </a:solidFill>
                <a:latin typeface="Calibri Light" panose="020F0302020204030204" pitchFamily="34" charset="0"/>
                <a:cs typeface="Calibri Light" panose="020F0302020204030204" pitchFamily="34" charset="0"/>
              </a:rPr>
              <a:t>možnost izbire, priznavanje drugih možnih načinov življenja, kjer so druge družbe priznale le enega </a:t>
            </a:r>
            <a:r>
              <a:rPr lang="sl-SI" sz="2200" dirty="0">
                <a:latin typeface="Calibri Light" panose="020F0302020204030204" pitchFamily="34" charset="0"/>
                <a:cs typeface="Calibri Light" panose="020F0302020204030204" pitchFamily="34" charset="0"/>
              </a:rPr>
              <a:t>- in ne obupati“</a:t>
            </a:r>
          </a:p>
          <a:p>
            <a:r>
              <a:rPr lang="sl-SI" sz="2200" dirty="0">
                <a:latin typeface="Calibri Light" panose="020F0302020204030204" pitchFamily="34" charset="0"/>
                <a:cs typeface="Calibri Light" panose="020F0302020204030204" pitchFamily="34" charset="0"/>
              </a:rPr>
              <a:t>„Poti, po katerih kot družba hodimo, niso neizogibne ali od Boga dane, ampak so plod dolge in burne zgodovine. Zato bomo morda preučili naše institucije in jih ovrednotili v razmerju do drugih civilizacij, nato pa </a:t>
            </a:r>
            <a:r>
              <a:rPr lang="sl-SI" sz="2200" b="1" dirty="0">
                <a:solidFill>
                  <a:schemeClr val="tx2">
                    <a:lumMod val="75000"/>
                    <a:lumOff val="25000"/>
                  </a:schemeClr>
                </a:solidFill>
                <a:latin typeface="Calibri Light" panose="020F0302020204030204" pitchFamily="34" charset="0"/>
                <a:cs typeface="Calibri Light" panose="020F0302020204030204" pitchFamily="34" charset="0"/>
              </a:rPr>
              <a:t>pretehtali vse njihove dobre in slabe strani</a:t>
            </a:r>
            <a:r>
              <a:rPr lang="sl-SI" sz="2200" dirty="0">
                <a:latin typeface="Calibri Light" panose="020F0302020204030204" pitchFamily="34" charset="0"/>
                <a:cs typeface="Calibri Light" panose="020F0302020204030204" pitchFamily="34" charset="0"/>
              </a:rPr>
              <a:t>, ne da bi se jih bali izboljšati“</a:t>
            </a:r>
          </a:p>
        </p:txBody>
      </p:sp>
    </p:spTree>
    <p:extLst>
      <p:ext uri="{BB962C8B-B14F-4D97-AF65-F5344CB8AC3E}">
        <p14:creationId xmlns:p14="http://schemas.microsoft.com/office/powerpoint/2010/main" val="10104756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2EFE214-A401-9AC1-B8BB-0A0A793BAA94}"/>
              </a:ext>
            </a:extLst>
          </p:cNvPr>
          <p:cNvSpPr>
            <a:spLocks noGrp="1"/>
          </p:cNvSpPr>
          <p:nvPr>
            <p:ph type="title"/>
          </p:nvPr>
        </p:nvSpPr>
        <p:spPr/>
        <p:txBody>
          <a:bodyPr>
            <a:normAutofit/>
          </a:bodyPr>
          <a:lstStyle/>
          <a:p>
            <a:r>
              <a:rPr lang="sl-SI" sz="3300" b="1" dirty="0">
                <a:latin typeface="Calibri Light" panose="020F0302020204030204" pitchFamily="34" charset="0"/>
                <a:cs typeface="Calibri Light" panose="020F0302020204030204" pitchFamily="34" charset="0"/>
              </a:rPr>
              <a:t>Vzgoja za izbiro</a:t>
            </a:r>
          </a:p>
        </p:txBody>
      </p:sp>
      <p:sp>
        <p:nvSpPr>
          <p:cNvPr id="3" name="Označba mesta vsebine 2">
            <a:extLst>
              <a:ext uri="{FF2B5EF4-FFF2-40B4-BE49-F238E27FC236}">
                <a16:creationId xmlns:a16="http://schemas.microsoft.com/office/drawing/2014/main" id="{89102CCB-F806-DC35-CD86-86020A2AB3BD}"/>
              </a:ext>
            </a:extLst>
          </p:cNvPr>
          <p:cNvSpPr>
            <a:spLocks noGrp="1"/>
          </p:cNvSpPr>
          <p:nvPr>
            <p:ph idx="1"/>
          </p:nvPr>
        </p:nvSpPr>
        <p:spPr/>
        <p:txBody>
          <a:bodyPr>
            <a:normAutofit/>
          </a:bodyPr>
          <a:lstStyle/>
          <a:p>
            <a:r>
              <a:rPr lang="sl-SI" sz="2200" i="1" dirty="0">
                <a:latin typeface="Calibri Light" panose="020F0302020204030204" pitchFamily="34" charset="0"/>
                <a:cs typeface="Calibri Light" panose="020F0302020204030204" pitchFamily="34" charset="0"/>
              </a:rPr>
              <a:t>na prvi pogled se odgovor zdi preprost: če je problem v socialnem okolju, dajmo, spremenimo to okolje tako, da bomo zmanjšali bremena in mladim olajšali tesnobe</a:t>
            </a:r>
            <a:r>
              <a:rPr lang="sl-SI" sz="2200" dirty="0">
                <a:latin typeface="Calibri Light" panose="020F0302020204030204" pitchFamily="34" charset="0"/>
                <a:cs typeface="Calibri Light" panose="020F0302020204030204" pitchFamily="34" charset="0"/>
              </a:rPr>
              <a:t> – a to je dolgotrajno in trdovratno delo </a:t>
            </a:r>
          </a:p>
          <a:p>
            <a:r>
              <a:rPr lang="sl-SI" sz="2200" i="1" dirty="0">
                <a:latin typeface="Calibri Light" panose="020F0302020204030204" pitchFamily="34" charset="0"/>
                <a:cs typeface="Calibri Light" panose="020F0302020204030204" pitchFamily="34" charset="0"/>
              </a:rPr>
              <a:t>glavni vzroki za težave naših mladostnikov so 1) občutek, da je </a:t>
            </a:r>
            <a:r>
              <a:rPr lang="sl-SI" sz="2200" b="1" i="1" u="sng" dirty="0">
                <a:solidFill>
                  <a:schemeClr val="tx2">
                    <a:lumMod val="75000"/>
                    <a:lumOff val="25000"/>
                  </a:schemeClr>
                </a:solidFill>
                <a:latin typeface="Calibri Light" panose="020F0302020204030204" pitchFamily="34" charset="0"/>
                <a:cs typeface="Calibri Light" panose="020F0302020204030204" pitchFamily="34" charset="0"/>
              </a:rPr>
              <a:t>izbira</a:t>
            </a:r>
            <a:r>
              <a:rPr lang="sl-SI" sz="2200" i="1" dirty="0">
                <a:solidFill>
                  <a:schemeClr val="tx2">
                    <a:lumMod val="75000"/>
                    <a:lumOff val="25000"/>
                  </a:schemeClr>
                </a:solidFill>
                <a:latin typeface="Calibri Light" panose="020F0302020204030204" pitchFamily="34" charset="0"/>
                <a:cs typeface="Calibri Light" panose="020F0302020204030204" pitchFamily="34" charset="0"/>
              </a:rPr>
              <a:t> </a:t>
            </a:r>
            <a:r>
              <a:rPr lang="sl-SI" sz="2200" i="1" dirty="0">
                <a:latin typeface="Calibri Light" panose="020F0302020204030204" pitchFamily="34" charset="0"/>
                <a:cs typeface="Calibri Light" panose="020F0302020204030204" pitchFamily="34" charset="0"/>
              </a:rPr>
              <a:t>nekaj pomembnega 2) </a:t>
            </a:r>
            <a:r>
              <a:rPr lang="sl-SI" sz="2200" b="1" i="1" u="sng" dirty="0">
                <a:solidFill>
                  <a:schemeClr val="tx2">
                    <a:lumMod val="75000"/>
                    <a:lumOff val="25000"/>
                  </a:schemeClr>
                </a:solidFill>
                <a:latin typeface="Calibri Light" panose="020F0302020204030204" pitchFamily="34" charset="0"/>
                <a:cs typeface="Calibri Light" panose="020F0302020204030204" pitchFamily="34" charset="0"/>
              </a:rPr>
              <a:t>nasprotujoče si norme</a:t>
            </a:r>
            <a:r>
              <a:rPr lang="sl-SI" sz="2200" i="1" dirty="0">
                <a:latin typeface="Calibri Light" panose="020F0302020204030204" pitchFamily="34" charset="0"/>
                <a:cs typeface="Calibri Light" panose="020F0302020204030204" pitchFamily="34" charset="0"/>
              </a:rPr>
              <a:t> in prepričanje, da mora vsak </a:t>
            </a:r>
            <a:r>
              <a:rPr lang="sl-SI" sz="2200" b="1" i="1" u="sng" dirty="0">
                <a:solidFill>
                  <a:schemeClr val="tx2">
                    <a:lumMod val="75000"/>
                    <a:lumOff val="25000"/>
                  </a:schemeClr>
                </a:solidFill>
                <a:latin typeface="Calibri Light" panose="020F0302020204030204" pitchFamily="34" charset="0"/>
                <a:cs typeface="Calibri Light" panose="020F0302020204030204" pitchFamily="34" charset="0"/>
              </a:rPr>
              <a:t>sprejeti svoje lastne odločitve</a:t>
            </a:r>
            <a:r>
              <a:rPr lang="sl-SI" sz="2200" i="1" dirty="0">
                <a:latin typeface="Calibri Light" panose="020F0302020204030204" pitchFamily="34" charset="0"/>
                <a:cs typeface="Calibri Light" panose="020F0302020204030204" pitchFamily="34" charset="0"/>
              </a:rPr>
              <a:t> </a:t>
            </a:r>
            <a:r>
              <a:rPr lang="sl-SI" sz="2200" dirty="0">
                <a:latin typeface="Calibri Light" panose="020F0302020204030204" pitchFamily="34" charset="0"/>
                <a:cs typeface="Calibri Light" panose="020F0302020204030204" pitchFamily="34" charset="0"/>
              </a:rPr>
              <a:t>(</a:t>
            </a:r>
            <a:r>
              <a:rPr lang="sl-SI" sz="2200" dirty="0">
                <a:latin typeface="Calibri Light" panose="020F0302020204030204" pitchFamily="34" charset="0"/>
                <a:cs typeface="Calibri Light" panose="020F0302020204030204" pitchFamily="34" charset="0"/>
                <a:sym typeface="Wingdings" panose="05000000000000000000" pitchFamily="2" charset="2"/>
              </a:rPr>
              <a:t>Bauman!)</a:t>
            </a:r>
          </a:p>
          <a:p>
            <a:r>
              <a:rPr lang="sl-SI" sz="2200" i="1" dirty="0">
                <a:latin typeface="Calibri Light" panose="020F0302020204030204" pitchFamily="34" charset="0"/>
                <a:cs typeface="Calibri Light" panose="020F0302020204030204" pitchFamily="34" charset="0"/>
                <a:sym typeface="Wingdings" panose="05000000000000000000" pitchFamily="2" charset="2"/>
              </a:rPr>
              <a:t>vsa naša prizadevanja moramo usmeriti v </a:t>
            </a:r>
            <a:r>
              <a:rPr lang="sl-SI" sz="2200" b="1" i="1" u="sng" dirty="0">
                <a:solidFill>
                  <a:schemeClr val="tx2">
                    <a:lumMod val="75000"/>
                    <a:lumOff val="25000"/>
                  </a:schemeClr>
                </a:solidFill>
                <a:latin typeface="Calibri Light" panose="020F0302020204030204" pitchFamily="34" charset="0"/>
                <a:cs typeface="Calibri Light" panose="020F0302020204030204" pitchFamily="34" charset="0"/>
                <a:sym typeface="Wingdings" panose="05000000000000000000" pitchFamily="2" charset="2"/>
              </a:rPr>
              <a:t>usposabljanje naših otrok, da bi se čim laže soočili s potrebnimi odločitvami</a:t>
            </a:r>
            <a:r>
              <a:rPr lang="sl-SI" sz="2200" i="1" dirty="0">
                <a:latin typeface="Calibri Light" panose="020F0302020204030204" pitchFamily="34" charset="0"/>
                <a:cs typeface="Calibri Light" panose="020F0302020204030204" pitchFamily="34" charset="0"/>
                <a:sym typeface="Wingdings" panose="05000000000000000000" pitchFamily="2" charset="2"/>
              </a:rPr>
              <a:t>... Vzgoja – doma in v šoli – mora biti prav </a:t>
            </a:r>
            <a:r>
              <a:rPr lang="sl-SI" sz="2200" b="1" i="1" u="sng" dirty="0">
                <a:solidFill>
                  <a:schemeClr val="tx2">
                    <a:lumMod val="75000"/>
                    <a:lumOff val="25000"/>
                  </a:schemeClr>
                </a:solidFill>
                <a:latin typeface="Calibri Light" panose="020F0302020204030204" pitchFamily="34" charset="0"/>
                <a:cs typeface="Calibri Light" panose="020F0302020204030204" pitchFamily="34" charset="0"/>
                <a:sym typeface="Wingdings" panose="05000000000000000000" pitchFamily="2" charset="2"/>
              </a:rPr>
              <a:t>priprava na vse te vplive</a:t>
            </a:r>
            <a:r>
              <a:rPr lang="sl-SI" sz="2200" i="1" dirty="0">
                <a:latin typeface="Calibri Light" panose="020F0302020204030204" pitchFamily="34" charset="0"/>
                <a:cs typeface="Calibri Light" panose="020F0302020204030204" pitchFamily="34" charset="0"/>
                <a:sym typeface="Wingdings" panose="05000000000000000000" pitchFamily="2" charset="2"/>
              </a:rPr>
              <a:t> … naučiti jih je treba </a:t>
            </a:r>
            <a:r>
              <a:rPr lang="sl-SI" sz="2200" b="1" u="sng" dirty="0">
                <a:solidFill>
                  <a:schemeClr val="tx2">
                    <a:lumMod val="75000"/>
                    <a:lumOff val="25000"/>
                  </a:schemeClr>
                </a:solidFill>
                <a:latin typeface="Calibri Light" panose="020F0302020204030204" pitchFamily="34" charset="0"/>
                <a:cs typeface="Calibri Light" panose="020F0302020204030204" pitchFamily="34" charset="0"/>
                <a:sym typeface="Wingdings" panose="05000000000000000000" pitchFamily="2" charset="2"/>
              </a:rPr>
              <a:t>kako, </a:t>
            </a:r>
            <a:r>
              <a:rPr lang="sl-SI" sz="2200" b="1" i="1" u="sng" dirty="0">
                <a:solidFill>
                  <a:schemeClr val="tx2">
                    <a:lumMod val="75000"/>
                    <a:lumOff val="25000"/>
                  </a:schemeClr>
                </a:solidFill>
                <a:latin typeface="Calibri Light" panose="020F0302020204030204" pitchFamily="34" charset="0"/>
                <a:cs typeface="Calibri Light" panose="020F0302020204030204" pitchFamily="34" charset="0"/>
                <a:sym typeface="Wingdings" panose="05000000000000000000" pitchFamily="2" charset="2"/>
              </a:rPr>
              <a:t>ne </a:t>
            </a:r>
            <a:r>
              <a:rPr lang="sl-SI" sz="2200" b="1" u="sng" dirty="0">
                <a:solidFill>
                  <a:schemeClr val="tx2">
                    <a:lumMod val="75000"/>
                    <a:lumOff val="25000"/>
                  </a:schemeClr>
                </a:solidFill>
                <a:latin typeface="Calibri Light" panose="020F0302020204030204" pitchFamily="34" charset="0"/>
                <a:cs typeface="Calibri Light" panose="020F0302020204030204" pitchFamily="34" charset="0"/>
                <a:sym typeface="Wingdings" panose="05000000000000000000" pitchFamily="2" charset="2"/>
              </a:rPr>
              <a:t>kaj </a:t>
            </a:r>
            <a:r>
              <a:rPr lang="sl-SI" sz="2200" b="1" i="1" u="sng" dirty="0">
                <a:solidFill>
                  <a:schemeClr val="tx2">
                    <a:lumMod val="75000"/>
                    <a:lumOff val="25000"/>
                  </a:schemeClr>
                </a:solidFill>
                <a:latin typeface="Calibri Light" panose="020F0302020204030204" pitchFamily="34" charset="0"/>
                <a:cs typeface="Calibri Light" panose="020F0302020204030204" pitchFamily="34" charset="0"/>
                <a:sym typeface="Wingdings" panose="05000000000000000000" pitchFamily="2" charset="2"/>
              </a:rPr>
              <a:t>naj razmišljajo</a:t>
            </a:r>
            <a:r>
              <a:rPr lang="sl-SI" sz="2200" i="1" dirty="0">
                <a:latin typeface="Calibri Light" panose="020F0302020204030204" pitchFamily="34" charset="0"/>
                <a:cs typeface="Calibri Light" panose="020F0302020204030204" pitchFamily="34" charset="0"/>
                <a:sym typeface="Wingdings" panose="05000000000000000000" pitchFamily="2" charset="2"/>
              </a:rPr>
              <a:t>…</a:t>
            </a:r>
          </a:p>
        </p:txBody>
      </p:sp>
    </p:spTree>
    <p:extLst>
      <p:ext uri="{BB962C8B-B14F-4D97-AF65-F5344CB8AC3E}">
        <p14:creationId xmlns:p14="http://schemas.microsoft.com/office/powerpoint/2010/main" val="2120530030"/>
      </p:ext>
    </p:extLst>
  </p:cSld>
  <p:clrMapOvr>
    <a:masterClrMapping/>
  </p:clrMapOvr>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Pisarna">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317</TotalTime>
  <Words>1620</Words>
  <Application>Microsoft Office PowerPoint</Application>
  <PresentationFormat>Širokozaslonsko</PresentationFormat>
  <Paragraphs>68</Paragraphs>
  <Slides>12</Slides>
  <Notes>0</Notes>
  <HiddenSlides>0</HiddenSlides>
  <MMClips>0</MMClips>
  <ScaleCrop>false</ScaleCrop>
  <HeadingPairs>
    <vt:vector size="6" baseType="variant">
      <vt:variant>
        <vt:lpstr>Uporabljene pisave</vt:lpstr>
      </vt:variant>
      <vt:variant>
        <vt:i4>4</vt:i4>
      </vt:variant>
      <vt:variant>
        <vt:lpstr>Tema</vt:lpstr>
      </vt:variant>
      <vt:variant>
        <vt:i4>1</vt:i4>
      </vt:variant>
      <vt:variant>
        <vt:lpstr>Naslovi diapozitivov</vt:lpstr>
      </vt:variant>
      <vt:variant>
        <vt:i4>12</vt:i4>
      </vt:variant>
    </vt:vector>
  </HeadingPairs>
  <TitlesOfParts>
    <vt:vector size="17" baseType="lpstr">
      <vt:lpstr>Aptos</vt:lpstr>
      <vt:lpstr>Aptos Display</vt:lpstr>
      <vt:lpstr>Arial</vt:lpstr>
      <vt:lpstr>Calibri Light</vt:lpstr>
      <vt:lpstr>Officeova tema</vt:lpstr>
      <vt:lpstr>Margaret Mead  Odraščanje na Samoi  psihološka študija mladih v prvotni družbi  za zahodne bralce (1928; 2022)</vt:lpstr>
      <vt:lpstr>PowerPointova predstavitev</vt:lpstr>
      <vt:lpstr>Osnovna teza – „od kod“ adolescenca?</vt:lpstr>
      <vt:lpstr>Osnovna teza – „od kod“ adolescenca?</vt:lpstr>
      <vt:lpstr>PowerPointova predstavitev</vt:lpstr>
      <vt:lpstr>PowerPointova predstavitev</vt:lpstr>
      <vt:lpstr>Osnovna teza – „od kod“ adolescenca?</vt:lpstr>
      <vt:lpstr>BOLJŠA ali SLABŠA družba na Samoi?</vt:lpstr>
      <vt:lpstr>Vzgoja za izbiro</vt:lpstr>
      <vt:lpstr>Družbeno ozadje raziskovalke_ca </vt:lpstr>
      <vt:lpstr>Družbeno ozadje raziskovalke_ca </vt:lpstr>
      <vt:lpstr>Družbeno ozadje bralca_ke (po Krek, 2022)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Margaret Mead  Odraščanje na Samoi  psihološka študija mladih v prvotni družbi  za zahodne bralce (1928; 2022)</dc:title>
  <dc:creator>Tadić, Darja</dc:creator>
  <cp:lastModifiedBy>Tadić, Darja</cp:lastModifiedBy>
  <cp:revision>1</cp:revision>
  <dcterms:created xsi:type="dcterms:W3CDTF">2024-05-31T09:24:10Z</dcterms:created>
  <dcterms:modified xsi:type="dcterms:W3CDTF">2024-05-31T19:05:39Z</dcterms:modified>
</cp:coreProperties>
</file>