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82" r:id="rId3"/>
    <p:sldId id="283" r:id="rId4"/>
    <p:sldId id="284" r:id="rId5"/>
    <p:sldId id="288" r:id="rId6"/>
    <p:sldId id="285" r:id="rId7"/>
    <p:sldId id="289" r:id="rId8"/>
    <p:sldId id="286" r:id="rId9"/>
    <p:sldId id="291" r:id="rId10"/>
    <p:sldId id="290" r:id="rId11"/>
    <p:sldId id="292" r:id="rId12"/>
    <p:sldId id="293" r:id="rId13"/>
    <p:sldId id="287" r:id="rId14"/>
    <p:sldId id="294" r:id="rId1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113924-7BCB-4C77-A326-158AFEDD1946}" v="12" dt="2024-03-11T12:28:10.7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dić, Darja" userId="b1a2addf-e27a-416b-9dac-f9911d81f095" providerId="ADAL" clId="{D4B21632-25D3-45A8-A1BB-BE70B32B290B}"/>
    <pc:docChg chg="undo custSel addSld delSld modSld sldOrd">
      <pc:chgData name="Tadić, Darja" userId="b1a2addf-e27a-416b-9dac-f9911d81f095" providerId="ADAL" clId="{D4B21632-25D3-45A8-A1BB-BE70B32B290B}" dt="2024-03-04T12:21:24.581" v="14353" actId="20577"/>
      <pc:docMkLst>
        <pc:docMk/>
      </pc:docMkLst>
      <pc:sldChg chg="new del">
        <pc:chgData name="Tadić, Darja" userId="b1a2addf-e27a-416b-9dac-f9911d81f095" providerId="ADAL" clId="{D4B21632-25D3-45A8-A1BB-BE70B32B290B}" dt="2024-03-04T08:32:54.349" v="2" actId="47"/>
        <pc:sldMkLst>
          <pc:docMk/>
          <pc:sldMk cId="1491515990" sldId="256"/>
        </pc:sldMkLst>
      </pc:sldChg>
      <pc:sldChg chg="modSp new mod">
        <pc:chgData name="Tadić, Darja" userId="b1a2addf-e27a-416b-9dac-f9911d81f095" providerId="ADAL" clId="{D4B21632-25D3-45A8-A1BB-BE70B32B290B}" dt="2024-03-04T12:11:13.797" v="13301" actId="20577"/>
        <pc:sldMkLst>
          <pc:docMk/>
          <pc:sldMk cId="488342786" sldId="257"/>
        </pc:sldMkLst>
        <pc:spChg chg="mod">
          <ac:chgData name="Tadić, Darja" userId="b1a2addf-e27a-416b-9dac-f9911d81f095" providerId="ADAL" clId="{D4B21632-25D3-45A8-A1BB-BE70B32B290B}" dt="2024-03-04T09:55:02.315" v="7716" actId="20577"/>
          <ac:spMkLst>
            <pc:docMk/>
            <pc:sldMk cId="488342786" sldId="257"/>
            <ac:spMk id="2" creationId="{FE02FC3D-EE1B-046A-2951-7EE63ADA4D27}"/>
          </ac:spMkLst>
        </pc:spChg>
        <pc:spChg chg="mod">
          <ac:chgData name="Tadić, Darja" userId="b1a2addf-e27a-416b-9dac-f9911d81f095" providerId="ADAL" clId="{D4B21632-25D3-45A8-A1BB-BE70B32B290B}" dt="2024-03-04T12:11:13.797" v="13301" actId="20577"/>
          <ac:spMkLst>
            <pc:docMk/>
            <pc:sldMk cId="488342786" sldId="257"/>
            <ac:spMk id="3" creationId="{55CE6BF5-407C-9321-502D-70229EDF2507}"/>
          </ac:spMkLst>
        </pc:spChg>
      </pc:sldChg>
      <pc:sldChg chg="modSp new mod">
        <pc:chgData name="Tadić, Darja" userId="b1a2addf-e27a-416b-9dac-f9911d81f095" providerId="ADAL" clId="{D4B21632-25D3-45A8-A1BB-BE70B32B290B}" dt="2024-03-04T12:11:28.855" v="13303" actId="255"/>
        <pc:sldMkLst>
          <pc:docMk/>
          <pc:sldMk cId="71839483" sldId="258"/>
        </pc:sldMkLst>
        <pc:spChg chg="mod">
          <ac:chgData name="Tadić, Darja" userId="b1a2addf-e27a-416b-9dac-f9911d81f095" providerId="ADAL" clId="{D4B21632-25D3-45A8-A1BB-BE70B32B290B}" dt="2024-03-04T09:58:36.106" v="8067" actId="14100"/>
          <ac:spMkLst>
            <pc:docMk/>
            <pc:sldMk cId="71839483" sldId="258"/>
            <ac:spMk id="2" creationId="{CC8FF790-2E9C-FCA2-1A2F-A84D9F2F0B77}"/>
          </ac:spMkLst>
        </pc:spChg>
        <pc:spChg chg="mod">
          <ac:chgData name="Tadić, Darja" userId="b1a2addf-e27a-416b-9dac-f9911d81f095" providerId="ADAL" clId="{D4B21632-25D3-45A8-A1BB-BE70B32B290B}" dt="2024-03-04T12:11:28.855" v="13303" actId="255"/>
          <ac:spMkLst>
            <pc:docMk/>
            <pc:sldMk cId="71839483" sldId="258"/>
            <ac:spMk id="3" creationId="{B26AC774-8A83-9255-AAB3-B64C9851EEFC}"/>
          </ac:spMkLst>
        </pc:spChg>
      </pc:sldChg>
      <pc:sldChg chg="addSp delSp modSp new mod ord">
        <pc:chgData name="Tadić, Darja" userId="b1a2addf-e27a-416b-9dac-f9911d81f095" providerId="ADAL" clId="{D4B21632-25D3-45A8-A1BB-BE70B32B290B}" dt="2024-03-04T10:37:18.443" v="10295" actId="6549"/>
        <pc:sldMkLst>
          <pc:docMk/>
          <pc:sldMk cId="4162593363" sldId="259"/>
        </pc:sldMkLst>
        <pc:spChg chg="add del mod">
          <ac:chgData name="Tadić, Darja" userId="b1a2addf-e27a-416b-9dac-f9911d81f095" providerId="ADAL" clId="{D4B21632-25D3-45A8-A1BB-BE70B32B290B}" dt="2024-03-04T10:30:54.061" v="9449" actId="1076"/>
          <ac:spMkLst>
            <pc:docMk/>
            <pc:sldMk cId="4162593363" sldId="259"/>
            <ac:spMk id="2" creationId="{EE686908-74A5-E745-55CB-0DB39A23027C}"/>
          </ac:spMkLst>
        </pc:spChg>
        <pc:spChg chg="mod">
          <ac:chgData name="Tadić, Darja" userId="b1a2addf-e27a-416b-9dac-f9911d81f095" providerId="ADAL" clId="{D4B21632-25D3-45A8-A1BB-BE70B32B290B}" dt="2024-03-04T10:37:18.443" v="10295" actId="6549"/>
          <ac:spMkLst>
            <pc:docMk/>
            <pc:sldMk cId="4162593363" sldId="259"/>
            <ac:spMk id="3" creationId="{D3B7709F-DDF8-EDD0-06D2-B2BF98CD2405}"/>
          </ac:spMkLst>
        </pc:spChg>
      </pc:sldChg>
      <pc:sldChg chg="addSp modSp add mod">
        <pc:chgData name="Tadić, Darja" userId="b1a2addf-e27a-416b-9dac-f9911d81f095" providerId="ADAL" clId="{D4B21632-25D3-45A8-A1BB-BE70B32B290B}" dt="2024-03-04T10:53:16.902" v="11913" actId="14100"/>
        <pc:sldMkLst>
          <pc:docMk/>
          <pc:sldMk cId="334797850" sldId="260"/>
        </pc:sldMkLst>
        <pc:spChg chg="add mod">
          <ac:chgData name="Tadić, Darja" userId="b1a2addf-e27a-416b-9dac-f9911d81f095" providerId="ADAL" clId="{D4B21632-25D3-45A8-A1BB-BE70B32B290B}" dt="2024-03-04T10:43:21.901" v="10792"/>
          <ac:spMkLst>
            <pc:docMk/>
            <pc:sldMk cId="334797850" sldId="260"/>
            <ac:spMk id="2" creationId="{CE622CB3-C5DA-F661-92D5-ABB7375A0B3B}"/>
          </ac:spMkLst>
        </pc:spChg>
        <pc:spChg chg="mod">
          <ac:chgData name="Tadić, Darja" userId="b1a2addf-e27a-416b-9dac-f9911d81f095" providerId="ADAL" clId="{D4B21632-25D3-45A8-A1BB-BE70B32B290B}" dt="2024-03-04T10:53:16.902" v="11913" actId="14100"/>
          <ac:spMkLst>
            <pc:docMk/>
            <pc:sldMk cId="334797850" sldId="260"/>
            <ac:spMk id="3" creationId="{A10472E8-AE1F-58AA-C824-88A0C0638B84}"/>
          </ac:spMkLst>
        </pc:spChg>
      </pc:sldChg>
      <pc:sldChg chg="delSp modSp new del mod ord">
        <pc:chgData name="Tadić, Darja" userId="b1a2addf-e27a-416b-9dac-f9911d81f095" providerId="ADAL" clId="{D4B21632-25D3-45A8-A1BB-BE70B32B290B}" dt="2024-03-04T10:43:05.921" v="10790" actId="2696"/>
        <pc:sldMkLst>
          <pc:docMk/>
          <pc:sldMk cId="1734842480" sldId="260"/>
        </pc:sldMkLst>
        <pc:spChg chg="del">
          <ac:chgData name="Tadić, Darja" userId="b1a2addf-e27a-416b-9dac-f9911d81f095" providerId="ADAL" clId="{D4B21632-25D3-45A8-A1BB-BE70B32B290B}" dt="2024-03-04T10:42:02.368" v="10779" actId="478"/>
          <ac:spMkLst>
            <pc:docMk/>
            <pc:sldMk cId="1734842480" sldId="260"/>
            <ac:spMk id="2" creationId="{FE251759-1D39-85BE-1A21-9F6A88610AAD}"/>
          </ac:spMkLst>
        </pc:spChg>
        <pc:spChg chg="mod">
          <ac:chgData name="Tadić, Darja" userId="b1a2addf-e27a-416b-9dac-f9911d81f095" providerId="ADAL" clId="{D4B21632-25D3-45A8-A1BB-BE70B32B290B}" dt="2024-03-04T10:43:01.018" v="10789" actId="27636"/>
          <ac:spMkLst>
            <pc:docMk/>
            <pc:sldMk cId="1734842480" sldId="260"/>
            <ac:spMk id="3" creationId="{A49F7B46-5D26-C49C-040E-09C6872801B6}"/>
          </ac:spMkLst>
        </pc:spChg>
      </pc:sldChg>
      <pc:sldChg chg="modSp new mod">
        <pc:chgData name="Tadić, Darja" userId="b1a2addf-e27a-416b-9dac-f9911d81f095" providerId="ADAL" clId="{D4B21632-25D3-45A8-A1BB-BE70B32B290B}" dt="2024-03-04T10:26:28.189" v="9357" actId="6549"/>
        <pc:sldMkLst>
          <pc:docMk/>
          <pc:sldMk cId="3104022277" sldId="261"/>
        </pc:sldMkLst>
        <pc:spChg chg="mod">
          <ac:chgData name="Tadić, Darja" userId="b1a2addf-e27a-416b-9dac-f9911d81f095" providerId="ADAL" clId="{D4B21632-25D3-45A8-A1BB-BE70B32B290B}" dt="2024-03-04T10:18:54.675" v="9000" actId="255"/>
          <ac:spMkLst>
            <pc:docMk/>
            <pc:sldMk cId="3104022277" sldId="261"/>
            <ac:spMk id="2" creationId="{B582218A-C488-7667-A09F-743EC9898C15}"/>
          </ac:spMkLst>
        </pc:spChg>
        <pc:spChg chg="mod">
          <ac:chgData name="Tadić, Darja" userId="b1a2addf-e27a-416b-9dac-f9911d81f095" providerId="ADAL" clId="{D4B21632-25D3-45A8-A1BB-BE70B32B290B}" dt="2024-03-04T10:26:28.189" v="9357" actId="6549"/>
          <ac:spMkLst>
            <pc:docMk/>
            <pc:sldMk cId="3104022277" sldId="261"/>
            <ac:spMk id="3" creationId="{32B8D9DC-0488-039D-2999-76956DBD15EC}"/>
          </ac:spMkLst>
        </pc:spChg>
      </pc:sldChg>
      <pc:sldChg chg="addSp delSp modSp new mod">
        <pc:chgData name="Tadić, Darja" userId="b1a2addf-e27a-416b-9dac-f9911d81f095" providerId="ADAL" clId="{D4B21632-25D3-45A8-A1BB-BE70B32B290B}" dt="2024-03-04T10:30:28.672" v="9442" actId="20577"/>
        <pc:sldMkLst>
          <pc:docMk/>
          <pc:sldMk cId="3333310113" sldId="262"/>
        </pc:sldMkLst>
        <pc:spChg chg="mod">
          <ac:chgData name="Tadić, Darja" userId="b1a2addf-e27a-416b-9dac-f9911d81f095" providerId="ADAL" clId="{D4B21632-25D3-45A8-A1BB-BE70B32B290B}" dt="2024-03-04T10:26:56.853" v="9385" actId="1076"/>
          <ac:spMkLst>
            <pc:docMk/>
            <pc:sldMk cId="3333310113" sldId="262"/>
            <ac:spMk id="2" creationId="{5DAC2D0B-097E-FFA0-C977-BD845F77EA22}"/>
          </ac:spMkLst>
        </pc:spChg>
        <pc:spChg chg="del">
          <ac:chgData name="Tadić, Darja" userId="b1a2addf-e27a-416b-9dac-f9911d81f095" providerId="ADAL" clId="{D4B21632-25D3-45A8-A1BB-BE70B32B290B}" dt="2024-03-04T09:33:00.351" v="4980" actId="3680"/>
          <ac:spMkLst>
            <pc:docMk/>
            <pc:sldMk cId="3333310113" sldId="262"/>
            <ac:spMk id="3" creationId="{E6D7C97F-4A63-2634-3EB9-DCB4F137B142}"/>
          </ac:spMkLst>
        </pc:spChg>
        <pc:graphicFrameChg chg="add mod ord modGraphic">
          <ac:chgData name="Tadić, Darja" userId="b1a2addf-e27a-416b-9dac-f9911d81f095" providerId="ADAL" clId="{D4B21632-25D3-45A8-A1BB-BE70B32B290B}" dt="2024-03-04T10:30:28.672" v="9442" actId="20577"/>
          <ac:graphicFrameMkLst>
            <pc:docMk/>
            <pc:sldMk cId="3333310113" sldId="262"/>
            <ac:graphicFrameMk id="4" creationId="{24260DD0-AD3D-2F30-A5C2-9D954D36B75A}"/>
          </ac:graphicFrameMkLst>
        </pc:graphicFrameChg>
      </pc:sldChg>
      <pc:sldChg chg="delSp modSp new mod">
        <pc:chgData name="Tadić, Darja" userId="b1a2addf-e27a-416b-9dac-f9911d81f095" providerId="ADAL" clId="{D4B21632-25D3-45A8-A1BB-BE70B32B290B}" dt="2024-03-04T11:03:05.355" v="13118" actId="20577"/>
        <pc:sldMkLst>
          <pc:docMk/>
          <pc:sldMk cId="1794468168" sldId="263"/>
        </pc:sldMkLst>
        <pc:spChg chg="del">
          <ac:chgData name="Tadić, Darja" userId="b1a2addf-e27a-416b-9dac-f9911d81f095" providerId="ADAL" clId="{D4B21632-25D3-45A8-A1BB-BE70B32B290B}" dt="2024-03-04T10:59:58.519" v="12774" actId="478"/>
          <ac:spMkLst>
            <pc:docMk/>
            <pc:sldMk cId="1794468168" sldId="263"/>
            <ac:spMk id="2" creationId="{BB3DE344-A91A-6EC2-DFAE-4D1BF2329A4D}"/>
          </ac:spMkLst>
        </pc:spChg>
        <pc:spChg chg="mod">
          <ac:chgData name="Tadić, Darja" userId="b1a2addf-e27a-416b-9dac-f9911d81f095" providerId="ADAL" clId="{D4B21632-25D3-45A8-A1BB-BE70B32B290B}" dt="2024-03-04T11:03:05.355" v="13118" actId="20577"/>
          <ac:spMkLst>
            <pc:docMk/>
            <pc:sldMk cId="1794468168" sldId="263"/>
            <ac:spMk id="3" creationId="{EB753E2C-FBE1-770E-B935-00A46484FB8B}"/>
          </ac:spMkLst>
        </pc:spChg>
      </pc:sldChg>
      <pc:sldChg chg="modSp add mod">
        <pc:chgData name="Tadić, Darja" userId="b1a2addf-e27a-416b-9dac-f9911d81f095" providerId="ADAL" clId="{D4B21632-25D3-45A8-A1BB-BE70B32B290B}" dt="2024-03-04T10:04:11.429" v="8365" actId="20578"/>
        <pc:sldMkLst>
          <pc:docMk/>
          <pc:sldMk cId="330681438" sldId="264"/>
        </pc:sldMkLst>
        <pc:spChg chg="mod">
          <ac:chgData name="Tadić, Darja" userId="b1a2addf-e27a-416b-9dac-f9911d81f095" providerId="ADAL" clId="{D4B21632-25D3-45A8-A1BB-BE70B32B290B}" dt="2024-03-04T10:04:11.429" v="8365" actId="20578"/>
          <ac:spMkLst>
            <pc:docMk/>
            <pc:sldMk cId="330681438" sldId="264"/>
            <ac:spMk id="3" creationId="{6AFEB946-F975-EFF2-A69A-CAAACEB1D0A6}"/>
          </ac:spMkLst>
        </pc:spChg>
      </pc:sldChg>
      <pc:sldChg chg="modSp new del mod ord">
        <pc:chgData name="Tadić, Darja" userId="b1a2addf-e27a-416b-9dac-f9911d81f095" providerId="ADAL" clId="{D4B21632-25D3-45A8-A1BB-BE70B32B290B}" dt="2024-03-04T09:54:15.424" v="7689" actId="47"/>
        <pc:sldMkLst>
          <pc:docMk/>
          <pc:sldMk cId="2645546631" sldId="264"/>
        </pc:sldMkLst>
        <pc:spChg chg="mod">
          <ac:chgData name="Tadić, Darja" userId="b1a2addf-e27a-416b-9dac-f9911d81f095" providerId="ADAL" clId="{D4B21632-25D3-45A8-A1BB-BE70B32B290B}" dt="2024-03-04T09:54:13.036" v="7688" actId="20577"/>
          <ac:spMkLst>
            <pc:docMk/>
            <pc:sldMk cId="2645546631" sldId="264"/>
            <ac:spMk id="2" creationId="{EB86BB60-C9F1-F47B-7321-B0A12AC6CBD6}"/>
          </ac:spMkLst>
        </pc:spChg>
      </pc:sldChg>
      <pc:sldChg chg="addSp delSp modSp add mod">
        <pc:chgData name="Tadić, Darja" userId="b1a2addf-e27a-416b-9dac-f9911d81f095" providerId="ADAL" clId="{D4B21632-25D3-45A8-A1BB-BE70B32B290B}" dt="2024-03-04T10:41:05.674" v="10687" actId="6549"/>
        <pc:sldMkLst>
          <pc:docMk/>
          <pc:sldMk cId="309443916" sldId="265"/>
        </pc:sldMkLst>
        <pc:spChg chg="del">
          <ac:chgData name="Tadić, Darja" userId="b1a2addf-e27a-416b-9dac-f9911d81f095" providerId="ADAL" clId="{D4B21632-25D3-45A8-A1BB-BE70B32B290B}" dt="2024-03-04T10:38:53.727" v="10327" actId="478"/>
          <ac:spMkLst>
            <pc:docMk/>
            <pc:sldMk cId="309443916" sldId="265"/>
            <ac:spMk id="2" creationId="{FB5D6BA7-CEE3-50B2-EB0A-17A64CC5BB60}"/>
          </ac:spMkLst>
        </pc:spChg>
        <pc:spChg chg="mod">
          <ac:chgData name="Tadić, Darja" userId="b1a2addf-e27a-416b-9dac-f9911d81f095" providerId="ADAL" clId="{D4B21632-25D3-45A8-A1BB-BE70B32B290B}" dt="2024-03-04T10:41:05.674" v="10687" actId="6549"/>
          <ac:spMkLst>
            <pc:docMk/>
            <pc:sldMk cId="309443916" sldId="265"/>
            <ac:spMk id="3" creationId="{C68E9F29-0AD1-31D1-3916-B5D1EE8F6D4F}"/>
          </ac:spMkLst>
        </pc:spChg>
        <pc:spChg chg="add del mod">
          <ac:chgData name="Tadić, Darja" userId="b1a2addf-e27a-416b-9dac-f9911d81f095" providerId="ADAL" clId="{D4B21632-25D3-45A8-A1BB-BE70B32B290B}" dt="2024-03-04T10:38:55.350" v="10328" actId="478"/>
          <ac:spMkLst>
            <pc:docMk/>
            <pc:sldMk cId="309443916" sldId="265"/>
            <ac:spMk id="5" creationId="{0201BF43-5944-00CE-9641-1CA245EBBA9F}"/>
          </ac:spMkLst>
        </pc:spChg>
      </pc:sldChg>
      <pc:sldChg chg="modSp add del mod">
        <pc:chgData name="Tadić, Darja" userId="b1a2addf-e27a-416b-9dac-f9911d81f095" providerId="ADAL" clId="{D4B21632-25D3-45A8-A1BB-BE70B32B290B}" dt="2024-03-04T10:04:15.422" v="8366" actId="47"/>
        <pc:sldMkLst>
          <pc:docMk/>
          <pc:sldMk cId="4070534804" sldId="265"/>
        </pc:sldMkLst>
        <pc:spChg chg="mod">
          <ac:chgData name="Tadić, Darja" userId="b1a2addf-e27a-416b-9dac-f9911d81f095" providerId="ADAL" clId="{D4B21632-25D3-45A8-A1BB-BE70B32B290B}" dt="2024-03-04T10:03:59.718" v="8361" actId="21"/>
          <ac:spMkLst>
            <pc:docMk/>
            <pc:sldMk cId="4070534804" sldId="265"/>
            <ac:spMk id="3" creationId="{EAA677B0-3B15-AE3B-4315-05D97438CAEE}"/>
          </ac:spMkLst>
        </pc:spChg>
      </pc:sldChg>
      <pc:sldChg chg="modSp add mod">
        <pc:chgData name="Tadić, Darja" userId="b1a2addf-e27a-416b-9dac-f9911d81f095" providerId="ADAL" clId="{D4B21632-25D3-45A8-A1BB-BE70B32B290B}" dt="2024-03-04T12:21:04.548" v="14350" actId="207"/>
        <pc:sldMkLst>
          <pc:docMk/>
          <pc:sldMk cId="314440018" sldId="266"/>
        </pc:sldMkLst>
        <pc:spChg chg="mod">
          <ac:chgData name="Tadić, Darja" userId="b1a2addf-e27a-416b-9dac-f9911d81f095" providerId="ADAL" clId="{D4B21632-25D3-45A8-A1BB-BE70B32B290B}" dt="2024-03-04T12:21:04.548" v="14350" actId="207"/>
          <ac:spMkLst>
            <pc:docMk/>
            <pc:sldMk cId="314440018" sldId="266"/>
            <ac:spMk id="3" creationId="{E0D49002-E134-8EF4-84B6-677826A961AD}"/>
          </ac:spMkLst>
        </pc:spChg>
      </pc:sldChg>
      <pc:sldChg chg="modSp add mod">
        <pc:chgData name="Tadić, Darja" userId="b1a2addf-e27a-416b-9dac-f9911d81f095" providerId="ADAL" clId="{D4B21632-25D3-45A8-A1BB-BE70B32B290B}" dt="2024-03-04T12:21:24.581" v="14353" actId="20577"/>
        <pc:sldMkLst>
          <pc:docMk/>
          <pc:sldMk cId="3012061466" sldId="267"/>
        </pc:sldMkLst>
        <pc:spChg chg="mod">
          <ac:chgData name="Tadić, Darja" userId="b1a2addf-e27a-416b-9dac-f9911d81f095" providerId="ADAL" clId="{D4B21632-25D3-45A8-A1BB-BE70B32B290B}" dt="2024-03-04T12:21:24.581" v="14353" actId="20577"/>
          <ac:spMkLst>
            <pc:docMk/>
            <pc:sldMk cId="3012061466" sldId="267"/>
            <ac:spMk id="3" creationId="{330589A8-C62C-D519-8674-6BA1123DAE6B}"/>
          </ac:spMkLst>
        </pc:spChg>
      </pc:sldChg>
      <pc:sldChg chg="modSp add mod">
        <pc:chgData name="Tadić, Darja" userId="b1a2addf-e27a-416b-9dac-f9911d81f095" providerId="ADAL" clId="{D4B21632-25D3-45A8-A1BB-BE70B32B290B}" dt="2024-03-04T10:53:01.175" v="11910" actId="20577"/>
        <pc:sldMkLst>
          <pc:docMk/>
          <pc:sldMk cId="2764885038" sldId="268"/>
        </pc:sldMkLst>
        <pc:spChg chg="mod">
          <ac:chgData name="Tadić, Darja" userId="b1a2addf-e27a-416b-9dac-f9911d81f095" providerId="ADAL" clId="{D4B21632-25D3-45A8-A1BB-BE70B32B290B}" dt="2024-03-04T10:53:01.175" v="11910" actId="20577"/>
          <ac:spMkLst>
            <pc:docMk/>
            <pc:sldMk cId="2764885038" sldId="268"/>
            <ac:spMk id="3" creationId="{97E683FF-C8DA-CFF5-F598-9FFB6EB1B467}"/>
          </ac:spMkLst>
        </pc:spChg>
      </pc:sldChg>
      <pc:sldChg chg="modSp add mod">
        <pc:chgData name="Tadić, Darja" userId="b1a2addf-e27a-416b-9dac-f9911d81f095" providerId="ADAL" clId="{D4B21632-25D3-45A8-A1BB-BE70B32B290B}" dt="2024-03-04T10:53:23.111" v="11915" actId="14100"/>
        <pc:sldMkLst>
          <pc:docMk/>
          <pc:sldMk cId="2261481176" sldId="269"/>
        </pc:sldMkLst>
        <pc:spChg chg="mod">
          <ac:chgData name="Tadić, Darja" userId="b1a2addf-e27a-416b-9dac-f9911d81f095" providerId="ADAL" clId="{D4B21632-25D3-45A8-A1BB-BE70B32B290B}" dt="2024-03-04T10:53:23.111" v="11915" actId="14100"/>
          <ac:spMkLst>
            <pc:docMk/>
            <pc:sldMk cId="2261481176" sldId="269"/>
            <ac:spMk id="3" creationId="{01C8C0A9-89A4-4F98-C43B-5DD51A63ADD6}"/>
          </ac:spMkLst>
        </pc:spChg>
      </pc:sldChg>
      <pc:sldChg chg="modSp add mod">
        <pc:chgData name="Tadić, Darja" userId="b1a2addf-e27a-416b-9dac-f9911d81f095" providerId="ADAL" clId="{D4B21632-25D3-45A8-A1BB-BE70B32B290B}" dt="2024-03-04T11:03:30.071" v="13177" actId="20577"/>
        <pc:sldMkLst>
          <pc:docMk/>
          <pc:sldMk cId="629619246" sldId="270"/>
        </pc:sldMkLst>
        <pc:spChg chg="mod">
          <ac:chgData name="Tadić, Darja" userId="b1a2addf-e27a-416b-9dac-f9911d81f095" providerId="ADAL" clId="{D4B21632-25D3-45A8-A1BB-BE70B32B290B}" dt="2024-03-04T11:03:30.071" v="13177" actId="20577"/>
          <ac:spMkLst>
            <pc:docMk/>
            <pc:sldMk cId="629619246" sldId="270"/>
            <ac:spMk id="3" creationId="{ABA75C0F-63F2-8907-FF8E-436AA249413E}"/>
          </ac:spMkLst>
        </pc:spChg>
      </pc:sldChg>
    </pc:docChg>
  </pc:docChgLst>
  <pc:docChgLst>
    <pc:chgData name="Tadić, Darja" userId="b1a2addf-e27a-416b-9dac-f9911d81f095" providerId="ADAL" clId="{2A113924-7BCB-4C77-A326-158AFEDD1946}"/>
    <pc:docChg chg="undo custSel addSld delSld modSld sldOrd">
      <pc:chgData name="Tadić, Darja" userId="b1a2addf-e27a-416b-9dac-f9911d81f095" providerId="ADAL" clId="{2A113924-7BCB-4C77-A326-158AFEDD1946}" dt="2024-03-11T12:31:38.058" v="16684" actId="113"/>
      <pc:docMkLst>
        <pc:docMk/>
      </pc:docMkLst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488342786" sldId="257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71839483" sldId="258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4162593363" sldId="259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34797850" sldId="260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104022277" sldId="261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333310113" sldId="262"/>
        </pc:sldMkLst>
      </pc:sldChg>
      <pc:sldChg chg="del">
        <pc:chgData name="Tadić, Darja" userId="b1a2addf-e27a-416b-9dac-f9911d81f095" providerId="ADAL" clId="{2A113924-7BCB-4C77-A326-158AFEDD1946}" dt="2024-03-11T11:05:22.539" v="10166" actId="47"/>
        <pc:sldMkLst>
          <pc:docMk/>
          <pc:sldMk cId="1794468168" sldId="263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30681438" sldId="264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09443916" sldId="265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314440018" sldId="266"/>
        </pc:sldMkLst>
      </pc:sldChg>
      <pc:sldChg chg="del">
        <pc:chgData name="Tadić, Darja" userId="b1a2addf-e27a-416b-9dac-f9911d81f095" providerId="ADAL" clId="{2A113924-7BCB-4C77-A326-158AFEDD1946}" dt="2024-03-11T11:05:22.539" v="10166" actId="47"/>
        <pc:sldMkLst>
          <pc:docMk/>
          <pc:sldMk cId="3012061466" sldId="267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2764885038" sldId="268"/>
        </pc:sldMkLst>
      </pc:sldChg>
      <pc:sldChg chg="del">
        <pc:chgData name="Tadić, Darja" userId="b1a2addf-e27a-416b-9dac-f9911d81f095" providerId="ADAL" clId="{2A113924-7BCB-4C77-A326-158AFEDD1946}" dt="2024-03-11T09:19:07.439" v="0" actId="47"/>
        <pc:sldMkLst>
          <pc:docMk/>
          <pc:sldMk cId="2261481176" sldId="269"/>
        </pc:sldMkLst>
      </pc:sldChg>
      <pc:sldChg chg="modSp del mod">
        <pc:chgData name="Tadić, Darja" userId="b1a2addf-e27a-416b-9dac-f9911d81f095" providerId="ADAL" clId="{2A113924-7BCB-4C77-A326-158AFEDD1946}" dt="2024-03-11T11:05:22.539" v="10166" actId="47"/>
        <pc:sldMkLst>
          <pc:docMk/>
          <pc:sldMk cId="629619246" sldId="270"/>
        </pc:sldMkLst>
        <pc:spChg chg="mod">
          <ac:chgData name="Tadić, Darja" userId="b1a2addf-e27a-416b-9dac-f9911d81f095" providerId="ADAL" clId="{2A113924-7BCB-4C77-A326-158AFEDD1946}" dt="2024-03-11T09:29:27.490" v="231" actId="6549"/>
          <ac:spMkLst>
            <pc:docMk/>
            <pc:sldMk cId="629619246" sldId="270"/>
            <ac:spMk id="3" creationId="{ABA75C0F-63F2-8907-FF8E-436AA249413E}"/>
          </ac:spMkLst>
        </pc:spChg>
      </pc:sldChg>
      <pc:sldChg chg="modSp new del mod">
        <pc:chgData name="Tadić, Darja" userId="b1a2addf-e27a-416b-9dac-f9911d81f095" providerId="ADAL" clId="{2A113924-7BCB-4C77-A326-158AFEDD1946}" dt="2024-03-11T11:05:22.539" v="10166" actId="47"/>
        <pc:sldMkLst>
          <pc:docMk/>
          <pc:sldMk cId="4172004048" sldId="271"/>
        </pc:sldMkLst>
        <pc:spChg chg="mod">
          <ac:chgData name="Tadić, Darja" userId="b1a2addf-e27a-416b-9dac-f9911d81f095" providerId="ADAL" clId="{2A113924-7BCB-4C77-A326-158AFEDD1946}" dt="2024-03-11T09:25:16.848" v="230" actId="207"/>
          <ac:spMkLst>
            <pc:docMk/>
            <pc:sldMk cId="4172004048" sldId="271"/>
            <ac:spMk id="3" creationId="{2DAF80FA-2514-5948-3EDA-94430BA32AA3}"/>
          </ac:spMkLst>
        </pc:spChg>
      </pc:sldChg>
      <pc:sldChg chg="delSp modSp new mod">
        <pc:chgData name="Tadić, Darja" userId="b1a2addf-e27a-416b-9dac-f9911d81f095" providerId="ADAL" clId="{2A113924-7BCB-4C77-A326-158AFEDD1946}" dt="2024-03-11T11:15:55.541" v="10526" actId="20577"/>
        <pc:sldMkLst>
          <pc:docMk/>
          <pc:sldMk cId="605502922" sldId="272"/>
        </pc:sldMkLst>
        <pc:spChg chg="mod">
          <ac:chgData name="Tadić, Darja" userId="b1a2addf-e27a-416b-9dac-f9911d81f095" providerId="ADAL" clId="{2A113924-7BCB-4C77-A326-158AFEDD1946}" dt="2024-03-11T11:15:55.541" v="10526" actId="20577"/>
          <ac:spMkLst>
            <pc:docMk/>
            <pc:sldMk cId="605502922" sldId="272"/>
            <ac:spMk id="2" creationId="{D84E78A1-55D2-2860-A9D9-2626E6024943}"/>
          </ac:spMkLst>
        </pc:spChg>
        <pc:spChg chg="del mod">
          <ac:chgData name="Tadić, Darja" userId="b1a2addf-e27a-416b-9dac-f9911d81f095" providerId="ADAL" clId="{2A113924-7BCB-4C77-A326-158AFEDD1946}" dt="2024-03-11T11:15:37.045" v="10512" actId="478"/>
          <ac:spMkLst>
            <pc:docMk/>
            <pc:sldMk cId="605502922" sldId="272"/>
            <ac:spMk id="3" creationId="{65B73CF8-F6E8-959F-A04A-09E4FEEC151B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1:39.916" v="10411" actId="47"/>
        <pc:sldMkLst>
          <pc:docMk/>
          <pc:sldMk cId="4288808760" sldId="273"/>
        </pc:sldMkLst>
        <pc:spChg chg="mod">
          <ac:chgData name="Tadić, Darja" userId="b1a2addf-e27a-416b-9dac-f9911d81f095" providerId="ADAL" clId="{2A113924-7BCB-4C77-A326-158AFEDD1946}" dt="2024-03-11T11:11:35.459" v="10407" actId="27636"/>
          <ac:spMkLst>
            <pc:docMk/>
            <pc:sldMk cId="4288808760" sldId="273"/>
            <ac:spMk id="3" creationId="{09741C0B-4BF7-CD88-8019-50AF35A5E098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1:21.097" v="10400" actId="47"/>
        <pc:sldMkLst>
          <pc:docMk/>
          <pc:sldMk cId="3775776623" sldId="274"/>
        </pc:sldMkLst>
        <pc:spChg chg="mod">
          <ac:chgData name="Tadić, Darja" userId="b1a2addf-e27a-416b-9dac-f9911d81f095" providerId="ADAL" clId="{2A113924-7BCB-4C77-A326-158AFEDD1946}" dt="2024-03-11T11:11:06.307" v="10396" actId="27636"/>
          <ac:spMkLst>
            <pc:docMk/>
            <pc:sldMk cId="3775776623" sldId="274"/>
            <ac:spMk id="3" creationId="{AB291E23-2BE0-9A65-3CC0-524EE902CA8D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1:44.852" v="10412" actId="47"/>
        <pc:sldMkLst>
          <pc:docMk/>
          <pc:sldMk cId="3314433000" sldId="275"/>
        </pc:sldMkLst>
        <pc:spChg chg="mod">
          <ac:chgData name="Tadić, Darja" userId="b1a2addf-e27a-416b-9dac-f9911d81f095" providerId="ADAL" clId="{2A113924-7BCB-4C77-A326-158AFEDD1946}" dt="2024-03-11T11:07:57.258" v="10292" actId="207"/>
          <ac:spMkLst>
            <pc:docMk/>
            <pc:sldMk cId="3314433000" sldId="275"/>
            <ac:spMk id="3" creationId="{65AB8E13-0BF2-5CEF-3B22-54D4E07F231C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0:57.379" v="10394" actId="47"/>
        <pc:sldMkLst>
          <pc:docMk/>
          <pc:sldMk cId="2241313318" sldId="276"/>
        </pc:sldMkLst>
        <pc:spChg chg="mod">
          <ac:chgData name="Tadić, Darja" userId="b1a2addf-e27a-416b-9dac-f9911d81f095" providerId="ADAL" clId="{2A113924-7BCB-4C77-A326-158AFEDD1946}" dt="2024-03-11T11:10:38.319" v="10391" actId="27636"/>
          <ac:spMkLst>
            <pc:docMk/>
            <pc:sldMk cId="2241313318" sldId="276"/>
            <ac:spMk id="3" creationId="{7704A4CF-9EA2-3428-B776-9CBDE0B06A21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2:29.733" v="10433" actId="47"/>
        <pc:sldMkLst>
          <pc:docMk/>
          <pc:sldMk cId="2339463359" sldId="277"/>
        </pc:sldMkLst>
        <pc:spChg chg="mod">
          <ac:chgData name="Tadić, Darja" userId="b1a2addf-e27a-416b-9dac-f9911d81f095" providerId="ADAL" clId="{2A113924-7BCB-4C77-A326-158AFEDD1946}" dt="2024-03-11T11:12:21.787" v="10429" actId="21"/>
          <ac:spMkLst>
            <pc:docMk/>
            <pc:sldMk cId="2339463359" sldId="277"/>
            <ac:spMk id="3" creationId="{B10AED47-58D3-9622-0B96-7DFDC696856A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3:29.399" v="10455" actId="47"/>
        <pc:sldMkLst>
          <pc:docMk/>
          <pc:sldMk cId="207971161" sldId="278"/>
        </pc:sldMkLst>
        <pc:spChg chg="mod">
          <ac:chgData name="Tadić, Darja" userId="b1a2addf-e27a-416b-9dac-f9911d81f095" providerId="ADAL" clId="{2A113924-7BCB-4C77-A326-158AFEDD1946}" dt="2024-03-11T10:36:19.380" v="7914" actId="20577"/>
          <ac:spMkLst>
            <pc:docMk/>
            <pc:sldMk cId="207971161" sldId="278"/>
            <ac:spMk id="2" creationId="{FE3657CB-AEE5-BD65-3C85-9A99764D1B62}"/>
          </ac:spMkLst>
        </pc:spChg>
        <pc:spChg chg="mod">
          <ac:chgData name="Tadić, Darja" userId="b1a2addf-e27a-416b-9dac-f9911d81f095" providerId="ADAL" clId="{2A113924-7BCB-4C77-A326-158AFEDD1946}" dt="2024-03-11T11:13:16.236" v="10452" actId="21"/>
          <ac:spMkLst>
            <pc:docMk/>
            <pc:sldMk cId="207971161" sldId="278"/>
            <ac:spMk id="3" creationId="{2E12BD3D-551A-8A3B-B778-F43DBD980D22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3:36.669" v="10460" actId="47"/>
        <pc:sldMkLst>
          <pc:docMk/>
          <pc:sldMk cId="2747655075" sldId="279"/>
        </pc:sldMkLst>
        <pc:spChg chg="mod">
          <ac:chgData name="Tadić, Darja" userId="b1a2addf-e27a-416b-9dac-f9911d81f095" providerId="ADAL" clId="{2A113924-7BCB-4C77-A326-158AFEDD1946}" dt="2024-03-11T11:13:32.793" v="10456" actId="21"/>
          <ac:spMkLst>
            <pc:docMk/>
            <pc:sldMk cId="2747655075" sldId="279"/>
            <ac:spMk id="3" creationId="{7376374C-4A75-24E6-0C3E-FEDDEEA1D58E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5:19.214" v="10511" actId="47"/>
        <pc:sldMkLst>
          <pc:docMk/>
          <pc:sldMk cId="636301871" sldId="280"/>
        </pc:sldMkLst>
        <pc:spChg chg="mod">
          <ac:chgData name="Tadić, Darja" userId="b1a2addf-e27a-416b-9dac-f9911d81f095" providerId="ADAL" clId="{2A113924-7BCB-4C77-A326-158AFEDD1946}" dt="2024-03-11T11:15:11.869" v="10507" actId="21"/>
          <ac:spMkLst>
            <pc:docMk/>
            <pc:sldMk cId="636301871" sldId="280"/>
            <ac:spMk id="3" creationId="{D81B3CA4-96F4-914E-E2A9-DB8C6ACBB2D6}"/>
          </ac:spMkLst>
        </pc:spChg>
      </pc:sldChg>
      <pc:sldChg chg="modSp new del mod">
        <pc:chgData name="Tadić, Darja" userId="b1a2addf-e27a-416b-9dac-f9911d81f095" providerId="ADAL" clId="{2A113924-7BCB-4C77-A326-158AFEDD1946}" dt="2024-03-11T11:14:16.567" v="10468" actId="47"/>
        <pc:sldMkLst>
          <pc:docMk/>
          <pc:sldMk cId="3329587806" sldId="281"/>
        </pc:sldMkLst>
        <pc:spChg chg="mod">
          <ac:chgData name="Tadić, Darja" userId="b1a2addf-e27a-416b-9dac-f9911d81f095" providerId="ADAL" clId="{2A113924-7BCB-4C77-A326-158AFEDD1946}" dt="2024-03-11T11:14:11.579" v="10466" actId="21"/>
          <ac:spMkLst>
            <pc:docMk/>
            <pc:sldMk cId="3329587806" sldId="281"/>
            <ac:spMk id="3" creationId="{9C9337A2-4012-1568-D03E-21B261C3CFF7}"/>
          </ac:spMkLst>
        </pc:spChg>
      </pc:sldChg>
      <pc:sldChg chg="addSp delSp modSp new mod">
        <pc:chgData name="Tadić, Darja" userId="b1a2addf-e27a-416b-9dac-f9911d81f095" providerId="ADAL" clId="{2A113924-7BCB-4C77-A326-158AFEDD1946}" dt="2024-03-11T11:20:54.466" v="10788" actId="113"/>
        <pc:sldMkLst>
          <pc:docMk/>
          <pc:sldMk cId="1997024208" sldId="282"/>
        </pc:sldMkLst>
        <pc:spChg chg="del mod">
          <ac:chgData name="Tadić, Darja" userId="b1a2addf-e27a-416b-9dac-f9911d81f095" providerId="ADAL" clId="{2A113924-7BCB-4C77-A326-158AFEDD1946}" dt="2024-03-11T11:16:03.724" v="10527" actId="478"/>
          <ac:spMkLst>
            <pc:docMk/>
            <pc:sldMk cId="1997024208" sldId="282"/>
            <ac:spMk id="2" creationId="{10264323-9FDB-9ED2-C90B-9113CBC7F194}"/>
          </ac:spMkLst>
        </pc:spChg>
        <pc:spChg chg="mod">
          <ac:chgData name="Tadić, Darja" userId="b1a2addf-e27a-416b-9dac-f9911d81f095" providerId="ADAL" clId="{2A113924-7BCB-4C77-A326-158AFEDD1946}" dt="2024-03-11T11:20:54.466" v="10788" actId="113"/>
          <ac:spMkLst>
            <pc:docMk/>
            <pc:sldMk cId="1997024208" sldId="282"/>
            <ac:spMk id="3" creationId="{51094DAA-8E0C-B804-4C22-CEBDF7373538}"/>
          </ac:spMkLst>
        </pc:spChg>
        <pc:spChg chg="add del mod">
          <ac:chgData name="Tadić, Darja" userId="b1a2addf-e27a-416b-9dac-f9911d81f095" providerId="ADAL" clId="{2A113924-7BCB-4C77-A326-158AFEDD1946}" dt="2024-03-11T11:16:06.131" v="10528" actId="478"/>
          <ac:spMkLst>
            <pc:docMk/>
            <pc:sldMk cId="1997024208" sldId="282"/>
            <ac:spMk id="5" creationId="{45D566F1-D5A7-AB5C-1D09-95BD69887362}"/>
          </ac:spMkLst>
        </pc:spChg>
        <pc:spChg chg="add mod">
          <ac:chgData name="Tadić, Darja" userId="b1a2addf-e27a-416b-9dac-f9911d81f095" providerId="ADAL" clId="{2A113924-7BCB-4C77-A326-158AFEDD1946}" dt="2024-03-11T11:17:15.025" v="10560" actId="14100"/>
          <ac:spMkLst>
            <pc:docMk/>
            <pc:sldMk cId="1997024208" sldId="282"/>
            <ac:spMk id="6" creationId="{D30885F4-FD62-C8CE-77F8-64ADB6E1F395}"/>
          </ac:spMkLst>
        </pc:spChg>
      </pc:sldChg>
      <pc:sldChg chg="modSp new mod">
        <pc:chgData name="Tadić, Darja" userId="b1a2addf-e27a-416b-9dac-f9911d81f095" providerId="ADAL" clId="{2A113924-7BCB-4C77-A326-158AFEDD1946}" dt="2024-03-11T11:28:48.504" v="11473" actId="120"/>
        <pc:sldMkLst>
          <pc:docMk/>
          <pc:sldMk cId="1193386205" sldId="283"/>
        </pc:sldMkLst>
        <pc:spChg chg="mod">
          <ac:chgData name="Tadić, Darja" userId="b1a2addf-e27a-416b-9dac-f9911d81f095" providerId="ADAL" clId="{2A113924-7BCB-4C77-A326-158AFEDD1946}" dt="2024-03-11T11:27:35.057" v="11456" actId="207"/>
          <ac:spMkLst>
            <pc:docMk/>
            <pc:sldMk cId="1193386205" sldId="283"/>
            <ac:spMk id="2" creationId="{ECED5B19-7682-9CB4-8ECA-E431A78F43BB}"/>
          </ac:spMkLst>
        </pc:spChg>
        <pc:spChg chg="mod">
          <ac:chgData name="Tadić, Darja" userId="b1a2addf-e27a-416b-9dac-f9911d81f095" providerId="ADAL" clId="{2A113924-7BCB-4C77-A326-158AFEDD1946}" dt="2024-03-11T11:28:48.504" v="11473" actId="120"/>
          <ac:spMkLst>
            <pc:docMk/>
            <pc:sldMk cId="1193386205" sldId="283"/>
            <ac:spMk id="3" creationId="{45EC0957-7A90-C19F-EE5F-3074BC6AE419}"/>
          </ac:spMkLst>
        </pc:spChg>
      </pc:sldChg>
      <pc:sldChg chg="addSp delSp modSp new mod">
        <pc:chgData name="Tadić, Darja" userId="b1a2addf-e27a-416b-9dac-f9911d81f095" providerId="ADAL" clId="{2A113924-7BCB-4C77-A326-158AFEDD1946}" dt="2024-03-11T11:32:23.552" v="11668" actId="113"/>
        <pc:sldMkLst>
          <pc:docMk/>
          <pc:sldMk cId="286978557" sldId="284"/>
        </pc:sldMkLst>
        <pc:spChg chg="del mod">
          <ac:chgData name="Tadić, Darja" userId="b1a2addf-e27a-416b-9dac-f9911d81f095" providerId="ADAL" clId="{2A113924-7BCB-4C77-A326-158AFEDD1946}" dt="2024-03-11T11:31:13.773" v="11546" actId="478"/>
          <ac:spMkLst>
            <pc:docMk/>
            <pc:sldMk cId="286978557" sldId="284"/>
            <ac:spMk id="2" creationId="{563BDC1F-46D3-79CB-8021-FC8CE09C4634}"/>
          </ac:spMkLst>
        </pc:spChg>
        <pc:spChg chg="mod">
          <ac:chgData name="Tadić, Darja" userId="b1a2addf-e27a-416b-9dac-f9911d81f095" providerId="ADAL" clId="{2A113924-7BCB-4C77-A326-158AFEDD1946}" dt="2024-03-11T11:32:23.552" v="11668" actId="113"/>
          <ac:spMkLst>
            <pc:docMk/>
            <pc:sldMk cId="286978557" sldId="284"/>
            <ac:spMk id="3" creationId="{CE878161-D16D-E514-48D0-24B6DBCAE724}"/>
          </ac:spMkLst>
        </pc:spChg>
        <pc:spChg chg="add del mod">
          <ac:chgData name="Tadić, Darja" userId="b1a2addf-e27a-416b-9dac-f9911d81f095" providerId="ADAL" clId="{2A113924-7BCB-4C77-A326-158AFEDD1946}" dt="2024-03-11T11:31:15.713" v="11547" actId="478"/>
          <ac:spMkLst>
            <pc:docMk/>
            <pc:sldMk cId="286978557" sldId="284"/>
            <ac:spMk id="5" creationId="{13E6B03F-E3EC-F8EC-CA9E-3482BEC79487}"/>
          </ac:spMkLst>
        </pc:spChg>
      </pc:sldChg>
      <pc:sldChg chg="modSp new mod ord">
        <pc:chgData name="Tadić, Darja" userId="b1a2addf-e27a-416b-9dac-f9911d81f095" providerId="ADAL" clId="{2A113924-7BCB-4C77-A326-158AFEDD1946}" dt="2024-03-11T12:08:08.353" v="14364" actId="20577"/>
        <pc:sldMkLst>
          <pc:docMk/>
          <pc:sldMk cId="3062914632" sldId="285"/>
        </pc:sldMkLst>
        <pc:spChg chg="mod">
          <ac:chgData name="Tadić, Darja" userId="b1a2addf-e27a-416b-9dac-f9911d81f095" providerId="ADAL" clId="{2A113924-7BCB-4C77-A326-158AFEDD1946}" dt="2024-03-11T11:33:37.368" v="11754" actId="6549"/>
          <ac:spMkLst>
            <pc:docMk/>
            <pc:sldMk cId="3062914632" sldId="285"/>
            <ac:spMk id="2" creationId="{676E74BF-93CB-6678-00CE-DA55554A787B}"/>
          </ac:spMkLst>
        </pc:spChg>
        <pc:spChg chg="mod">
          <ac:chgData name="Tadić, Darja" userId="b1a2addf-e27a-416b-9dac-f9911d81f095" providerId="ADAL" clId="{2A113924-7BCB-4C77-A326-158AFEDD1946}" dt="2024-03-11T12:08:08.353" v="14364" actId="20577"/>
          <ac:spMkLst>
            <pc:docMk/>
            <pc:sldMk cId="3062914632" sldId="285"/>
            <ac:spMk id="3" creationId="{61502F2C-F865-A851-47AD-E7247EB6954B}"/>
          </ac:spMkLst>
        </pc:spChg>
      </pc:sldChg>
      <pc:sldChg chg="modSp new mod">
        <pc:chgData name="Tadić, Darja" userId="b1a2addf-e27a-416b-9dac-f9911d81f095" providerId="ADAL" clId="{2A113924-7BCB-4C77-A326-158AFEDD1946}" dt="2024-03-11T12:04:48.492" v="14238" actId="20577"/>
        <pc:sldMkLst>
          <pc:docMk/>
          <pc:sldMk cId="3414271840" sldId="286"/>
        </pc:sldMkLst>
        <pc:spChg chg="mod">
          <ac:chgData name="Tadić, Darja" userId="b1a2addf-e27a-416b-9dac-f9911d81f095" providerId="ADAL" clId="{2A113924-7BCB-4C77-A326-158AFEDD1946}" dt="2024-03-11T11:56:33.060" v="13766" actId="14100"/>
          <ac:spMkLst>
            <pc:docMk/>
            <pc:sldMk cId="3414271840" sldId="286"/>
            <ac:spMk id="2" creationId="{2E003574-CFDA-CF9E-F88A-B855365794ED}"/>
          </ac:spMkLst>
        </pc:spChg>
        <pc:spChg chg="mod">
          <ac:chgData name="Tadić, Darja" userId="b1a2addf-e27a-416b-9dac-f9911d81f095" providerId="ADAL" clId="{2A113924-7BCB-4C77-A326-158AFEDD1946}" dt="2024-03-11T12:04:48.492" v="14238" actId="20577"/>
          <ac:spMkLst>
            <pc:docMk/>
            <pc:sldMk cId="3414271840" sldId="286"/>
            <ac:spMk id="3" creationId="{7E9BAC95-C7F5-50CD-9A4D-702927B9AAD1}"/>
          </ac:spMkLst>
        </pc:spChg>
      </pc:sldChg>
      <pc:sldChg chg="modSp new mod">
        <pc:chgData name="Tadić, Darja" userId="b1a2addf-e27a-416b-9dac-f9911d81f095" providerId="ADAL" clId="{2A113924-7BCB-4C77-A326-158AFEDD1946}" dt="2024-03-11T12:30:18.001" v="16523" actId="20577"/>
        <pc:sldMkLst>
          <pc:docMk/>
          <pc:sldMk cId="4249995233" sldId="287"/>
        </pc:sldMkLst>
        <pc:spChg chg="mod">
          <ac:chgData name="Tadić, Darja" userId="b1a2addf-e27a-416b-9dac-f9911d81f095" providerId="ADAL" clId="{2A113924-7BCB-4C77-A326-158AFEDD1946}" dt="2024-03-11T12:29:30.702" v="16473" actId="1076"/>
          <ac:spMkLst>
            <pc:docMk/>
            <pc:sldMk cId="4249995233" sldId="287"/>
            <ac:spMk id="2" creationId="{DC033BE6-1980-7073-DFF4-57E55D7ECE1C}"/>
          </ac:spMkLst>
        </pc:spChg>
        <pc:spChg chg="mod">
          <ac:chgData name="Tadić, Darja" userId="b1a2addf-e27a-416b-9dac-f9911d81f095" providerId="ADAL" clId="{2A113924-7BCB-4C77-A326-158AFEDD1946}" dt="2024-03-11T12:30:18.001" v="16523" actId="20577"/>
          <ac:spMkLst>
            <pc:docMk/>
            <pc:sldMk cId="4249995233" sldId="287"/>
            <ac:spMk id="3" creationId="{4A5A8C9F-15F1-8531-E6D2-8F6044C7FDD9}"/>
          </ac:spMkLst>
        </pc:spChg>
      </pc:sldChg>
      <pc:sldChg chg="modSp new mod ord">
        <pc:chgData name="Tadić, Darja" userId="b1a2addf-e27a-416b-9dac-f9911d81f095" providerId="ADAL" clId="{2A113924-7BCB-4C77-A326-158AFEDD1946}" dt="2024-03-11T11:53:26.173" v="13242" actId="20577"/>
        <pc:sldMkLst>
          <pc:docMk/>
          <pc:sldMk cId="236172237" sldId="288"/>
        </pc:sldMkLst>
        <pc:spChg chg="mod">
          <ac:chgData name="Tadić, Darja" userId="b1a2addf-e27a-416b-9dac-f9911d81f095" providerId="ADAL" clId="{2A113924-7BCB-4C77-A326-158AFEDD1946}" dt="2024-03-11T11:51:13.300" v="13037" actId="14100"/>
          <ac:spMkLst>
            <pc:docMk/>
            <pc:sldMk cId="236172237" sldId="288"/>
            <ac:spMk id="2" creationId="{D879EC12-E753-AA1E-5B09-6F5E04D4D222}"/>
          </ac:spMkLst>
        </pc:spChg>
        <pc:spChg chg="mod">
          <ac:chgData name="Tadić, Darja" userId="b1a2addf-e27a-416b-9dac-f9911d81f095" providerId="ADAL" clId="{2A113924-7BCB-4C77-A326-158AFEDD1946}" dt="2024-03-11T11:53:26.173" v="13242" actId="20577"/>
          <ac:spMkLst>
            <pc:docMk/>
            <pc:sldMk cId="236172237" sldId="288"/>
            <ac:spMk id="3" creationId="{F54BBAFE-DF9B-DD43-DC01-65DAC898D075}"/>
          </ac:spMkLst>
        </pc:spChg>
      </pc:sldChg>
      <pc:sldChg chg="addSp delSp modSp add mod">
        <pc:chgData name="Tadić, Darja" userId="b1a2addf-e27a-416b-9dac-f9911d81f095" providerId="ADAL" clId="{2A113924-7BCB-4C77-A326-158AFEDD1946}" dt="2024-03-11T11:49:57.621" v="13031" actId="14100"/>
        <pc:sldMkLst>
          <pc:docMk/>
          <pc:sldMk cId="3829455116" sldId="289"/>
        </pc:sldMkLst>
        <pc:spChg chg="del">
          <ac:chgData name="Tadić, Darja" userId="b1a2addf-e27a-416b-9dac-f9911d81f095" providerId="ADAL" clId="{2A113924-7BCB-4C77-A326-158AFEDD1946}" dt="2024-03-11T11:44:26.302" v="12643" actId="478"/>
          <ac:spMkLst>
            <pc:docMk/>
            <pc:sldMk cId="3829455116" sldId="289"/>
            <ac:spMk id="2" creationId="{676E74BF-93CB-6678-00CE-DA55554A787B}"/>
          </ac:spMkLst>
        </pc:spChg>
        <pc:spChg chg="mod">
          <ac:chgData name="Tadić, Darja" userId="b1a2addf-e27a-416b-9dac-f9911d81f095" providerId="ADAL" clId="{2A113924-7BCB-4C77-A326-158AFEDD1946}" dt="2024-03-11T11:49:57.621" v="13031" actId="14100"/>
          <ac:spMkLst>
            <pc:docMk/>
            <pc:sldMk cId="3829455116" sldId="289"/>
            <ac:spMk id="3" creationId="{61502F2C-F865-A851-47AD-E7247EB6954B}"/>
          </ac:spMkLst>
        </pc:spChg>
        <pc:spChg chg="add del mod">
          <ac:chgData name="Tadić, Darja" userId="b1a2addf-e27a-416b-9dac-f9911d81f095" providerId="ADAL" clId="{2A113924-7BCB-4C77-A326-158AFEDD1946}" dt="2024-03-11T11:44:29.672" v="12644" actId="478"/>
          <ac:spMkLst>
            <pc:docMk/>
            <pc:sldMk cId="3829455116" sldId="289"/>
            <ac:spMk id="5" creationId="{50D70F12-8DBE-9BA5-305B-71BEAB505D3F}"/>
          </ac:spMkLst>
        </pc:spChg>
      </pc:sldChg>
      <pc:sldChg chg="modSp add mod">
        <pc:chgData name="Tadić, Darja" userId="b1a2addf-e27a-416b-9dac-f9911d81f095" providerId="ADAL" clId="{2A113924-7BCB-4C77-A326-158AFEDD1946}" dt="2024-03-11T12:13:48.841" v="14766" actId="20577"/>
        <pc:sldMkLst>
          <pc:docMk/>
          <pc:sldMk cId="709456294" sldId="290"/>
        </pc:sldMkLst>
        <pc:spChg chg="mod">
          <ac:chgData name="Tadić, Darja" userId="b1a2addf-e27a-416b-9dac-f9911d81f095" providerId="ADAL" clId="{2A113924-7BCB-4C77-A326-158AFEDD1946}" dt="2024-03-11T12:13:48.841" v="14766" actId="20577"/>
          <ac:spMkLst>
            <pc:docMk/>
            <pc:sldMk cId="709456294" sldId="290"/>
            <ac:spMk id="3" creationId="{7E9BAC95-C7F5-50CD-9A4D-702927B9AAD1}"/>
          </ac:spMkLst>
        </pc:spChg>
      </pc:sldChg>
      <pc:sldChg chg="modSp add mod">
        <pc:chgData name="Tadić, Darja" userId="b1a2addf-e27a-416b-9dac-f9911d81f095" providerId="ADAL" clId="{2A113924-7BCB-4C77-A326-158AFEDD1946}" dt="2024-03-11T12:13:33.717" v="14764" actId="6549"/>
        <pc:sldMkLst>
          <pc:docMk/>
          <pc:sldMk cId="1254546673" sldId="291"/>
        </pc:sldMkLst>
        <pc:spChg chg="mod">
          <ac:chgData name="Tadić, Darja" userId="b1a2addf-e27a-416b-9dac-f9911d81f095" providerId="ADAL" clId="{2A113924-7BCB-4C77-A326-158AFEDD1946}" dt="2024-03-11T12:13:33.717" v="14764" actId="6549"/>
          <ac:spMkLst>
            <pc:docMk/>
            <pc:sldMk cId="1254546673" sldId="291"/>
            <ac:spMk id="3" creationId="{7E9BAC95-C7F5-50CD-9A4D-702927B9AAD1}"/>
          </ac:spMkLst>
        </pc:spChg>
      </pc:sldChg>
      <pc:sldChg chg="modSp add mod">
        <pc:chgData name="Tadić, Darja" userId="b1a2addf-e27a-416b-9dac-f9911d81f095" providerId="ADAL" clId="{2A113924-7BCB-4C77-A326-158AFEDD1946}" dt="2024-03-11T12:20:43.372" v="15403" actId="207"/>
        <pc:sldMkLst>
          <pc:docMk/>
          <pc:sldMk cId="1406037385" sldId="292"/>
        </pc:sldMkLst>
        <pc:spChg chg="mod">
          <ac:chgData name="Tadić, Darja" userId="b1a2addf-e27a-416b-9dac-f9911d81f095" providerId="ADAL" clId="{2A113924-7BCB-4C77-A326-158AFEDD1946}" dt="2024-03-11T12:20:43.372" v="15403" actId="207"/>
          <ac:spMkLst>
            <pc:docMk/>
            <pc:sldMk cId="1406037385" sldId="292"/>
            <ac:spMk id="3" creationId="{7E9BAC95-C7F5-50CD-9A4D-702927B9AAD1}"/>
          </ac:spMkLst>
        </pc:spChg>
      </pc:sldChg>
      <pc:sldChg chg="modSp add mod">
        <pc:chgData name="Tadić, Darja" userId="b1a2addf-e27a-416b-9dac-f9911d81f095" providerId="ADAL" clId="{2A113924-7BCB-4C77-A326-158AFEDD1946}" dt="2024-03-11T12:17:09.172" v="15199" actId="20577"/>
        <pc:sldMkLst>
          <pc:docMk/>
          <pc:sldMk cId="4189402061" sldId="293"/>
        </pc:sldMkLst>
        <pc:spChg chg="mod">
          <ac:chgData name="Tadić, Darja" userId="b1a2addf-e27a-416b-9dac-f9911d81f095" providerId="ADAL" clId="{2A113924-7BCB-4C77-A326-158AFEDD1946}" dt="2024-03-11T12:17:09.172" v="15199" actId="20577"/>
          <ac:spMkLst>
            <pc:docMk/>
            <pc:sldMk cId="4189402061" sldId="293"/>
            <ac:spMk id="3" creationId="{7E9BAC95-C7F5-50CD-9A4D-702927B9AAD1}"/>
          </ac:spMkLst>
        </pc:spChg>
      </pc:sldChg>
      <pc:sldChg chg="addSp delSp modSp add mod">
        <pc:chgData name="Tadić, Darja" userId="b1a2addf-e27a-416b-9dac-f9911d81f095" providerId="ADAL" clId="{2A113924-7BCB-4C77-A326-158AFEDD1946}" dt="2024-03-11T12:31:38.058" v="16684" actId="113"/>
        <pc:sldMkLst>
          <pc:docMk/>
          <pc:sldMk cId="1181586596" sldId="294"/>
        </pc:sldMkLst>
        <pc:spChg chg="del">
          <ac:chgData name="Tadić, Darja" userId="b1a2addf-e27a-416b-9dac-f9911d81f095" providerId="ADAL" clId="{2A113924-7BCB-4C77-A326-158AFEDD1946}" dt="2024-03-11T12:28:59.808" v="16462" actId="478"/>
          <ac:spMkLst>
            <pc:docMk/>
            <pc:sldMk cId="1181586596" sldId="294"/>
            <ac:spMk id="2" creationId="{DC033BE6-1980-7073-DFF4-57E55D7ECE1C}"/>
          </ac:spMkLst>
        </pc:spChg>
        <pc:spChg chg="mod">
          <ac:chgData name="Tadić, Darja" userId="b1a2addf-e27a-416b-9dac-f9911d81f095" providerId="ADAL" clId="{2A113924-7BCB-4C77-A326-158AFEDD1946}" dt="2024-03-11T12:31:38.058" v="16684" actId="113"/>
          <ac:spMkLst>
            <pc:docMk/>
            <pc:sldMk cId="1181586596" sldId="294"/>
            <ac:spMk id="3" creationId="{4A5A8C9F-15F1-8531-E6D2-8F6044C7FDD9}"/>
          </ac:spMkLst>
        </pc:spChg>
        <pc:spChg chg="add del mod">
          <ac:chgData name="Tadić, Darja" userId="b1a2addf-e27a-416b-9dac-f9911d81f095" providerId="ADAL" clId="{2A113924-7BCB-4C77-A326-158AFEDD1946}" dt="2024-03-11T12:29:02.606" v="16463" actId="478"/>
          <ac:spMkLst>
            <pc:docMk/>
            <pc:sldMk cId="1181586596" sldId="294"/>
            <ac:spMk id="5" creationId="{636BAA15-38A4-9AD7-B2BE-F151A7D1BA9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679C8C-4D2A-96AB-342E-249566FD1F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9138578-2403-BB01-5740-C93D71545E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68555E4-69B9-8E06-28BD-E016509E0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9E35E1F-70CF-32A6-7919-DC558E60E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59EE0C8-0C92-CBC1-7DD0-FE1100686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547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574075-FD18-AA71-6099-92ED21B96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B2500622-E1B1-F74B-D0A5-F0F00E409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B58F9EF-DD97-6573-5DA6-42873ECF6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5D6ABA9-88F0-26AA-6C35-650886F7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688B78F-00F2-800B-0FCD-97CC0C663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4203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F8F71438-65EA-A28F-1F17-9532031141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43537DC-706D-D9BE-6FD3-64E17200E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0DFFD18-AC63-5572-2F43-1DDBFD4AD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5A7C517-098A-D7E3-5077-BFCB28B4F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FE8B0B2-EC6A-F524-2C91-F57527DB7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117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ABA25C-295B-F688-21CC-4C6606EC3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61468F9-FC60-F08F-DB8C-F1A5F71D2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38D434F-FE0C-2646-F437-78F3A2B8D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04492FA-2CA4-1D33-339B-E25DF27B2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01E79B5-499F-EAE9-B09F-9E79D8F01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6958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D6429F-A128-7E34-9D8C-13F38707A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439E9A8-6FB3-62DF-C200-ECF75ECB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A4BC12C-114B-85A3-2A25-23CEAE34A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F310DCB-1C32-339B-474F-95A6A283F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DCD678E-D4C3-3670-18D7-67607ED43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860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520BCC-0C31-4124-421D-1500B9C85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6EBE219-8A04-6FD5-F0BC-49595847F5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E119CAC-26A2-70E3-8C66-8B52C51A7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2157776-19B4-1DCD-578C-789A21CAC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C8030DA-65A5-8606-04FA-788A275F6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7878072-A4D6-A4A8-48DB-280F9533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3917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E1EEB7-5CC2-A577-A881-9326DCD5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740C35C-A169-D2A2-F77B-925F20F7C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5D79224-2DC5-7D75-2F21-5C044B9DA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0E03DA4-2F58-EF6C-D514-5609C3A40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DB01269-453D-401B-8100-EEDDAF4ACC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EFF23E6E-7E4C-D182-7038-1E297528E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B76763C4-D37E-8955-F0BF-945908BC9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A6998491-683D-5E57-99E6-1C3400C08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716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0A273F-E361-DAB6-9353-5173C8110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943D646E-C6ED-A5FB-8207-6F2AADEB1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3C44375-127C-04FC-8C1E-2064DFD53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AF9C7F3-C697-FE00-A436-B8479D262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0221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93FA2B63-300B-C4ED-9263-B0FD4BBDC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2DA78403-B474-28E5-2645-A03E20687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915460F-073B-FF07-0E93-8BA18D064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1798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7A5767-B0F1-DE6E-3FBD-EAFB9DBC1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203C84-E4EE-D3BC-D71A-EDC928817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0CDB7E4-9197-8C8F-1B92-A86165696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F41A132-56FE-5236-5CC8-2E90C8FC4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A1EEF17-AA76-6D1C-BF27-F87F087FC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46BEC35-7489-E893-D72E-F357A406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874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1EC573-0302-0353-8F4C-002B4B079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79199FB7-A412-B570-546A-5E7C6F6B0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1E51D01-2B0E-28C4-F86B-63F588FCC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F3714F8-7587-FB6C-AD8F-A3A74D52A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862BA64-82A7-4337-06D8-0DF91145B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3FB1984-73D0-1F75-3872-EEE750B44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546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4870E414-848D-D6F8-BF35-F058990C5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E1033FE-6702-D20B-B453-F7CC82B47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D6CC639-D983-A23E-E07B-A392094A83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A822E3F-AD2D-33F7-F1CC-274B5108B2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B41B271-A36D-9FA1-AF0F-F3293268E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38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4E78A1-55D2-2860-A9D9-2626E6024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1628"/>
            <a:ext cx="10515600" cy="2679632"/>
          </a:xfrm>
        </p:spPr>
        <p:txBody>
          <a:bodyPr>
            <a:normAutofit/>
          </a:bodyPr>
          <a:lstStyle/>
          <a:p>
            <a:pPr algn="ctr"/>
            <a:r>
              <a:rPr lang="sl-SI" dirty="0"/>
              <a:t>IZBRANE ETIOLOŠKE TEORIJE</a:t>
            </a:r>
            <a:br>
              <a:rPr lang="sl-SI" dirty="0"/>
            </a:br>
            <a:br>
              <a:rPr lang="sl-SI" dirty="0"/>
            </a:br>
            <a:r>
              <a:rPr lang="sl-SI" dirty="0"/>
              <a:t>1.</a:t>
            </a:r>
            <a:br>
              <a:rPr lang="sl-SI" dirty="0"/>
            </a:br>
            <a:r>
              <a:rPr lang="sl-SI" dirty="0" err="1"/>
              <a:t>Cesare</a:t>
            </a:r>
            <a:r>
              <a:rPr lang="sl-SI" dirty="0"/>
              <a:t> </a:t>
            </a:r>
            <a:r>
              <a:rPr lang="sl-SI" dirty="0" err="1"/>
              <a:t>Lombroso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05502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003574-CFDA-CF9E-F88A-B85536579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6824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Najpogostejše in največje kritike njegovega dela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E9BAC95-C7F5-50CD-9A4D-702927B9A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877"/>
            <a:ext cx="10515600" cy="4708086"/>
          </a:xfrm>
        </p:spPr>
        <p:txBody>
          <a:bodyPr>
            <a:noAutofit/>
          </a:bodyPr>
          <a:lstStyle/>
          <a:p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DETERMINIZEM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: </a:t>
            </a:r>
          </a:p>
          <a:p>
            <a:pPr lvl="1"/>
            <a:r>
              <a:rPr lang="sl-SI" sz="2200" b="0" i="0" dirty="0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ne pojasnjuje razlik med posamezniki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ni sam kriv, niti odgovoren, zato kaznovanje ni smiselno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stran od ideje, naj kazen ustreza zločinu k ideji, naj obravnavanje ustreza človekovim značilnostim 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namesto kaznovanja ideje o drugih oblikah obravnavanja: odstranjevanje (iztrebljanje), kastriranje, ubijanje, … </a:t>
            </a:r>
          </a:p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456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003574-CFDA-CF9E-F88A-B85536579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6824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Najpogostejše in največje kritike njegovega dela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E9BAC95-C7F5-50CD-9A4D-702927B9A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877"/>
            <a:ext cx="10515600" cy="4708086"/>
          </a:xfrm>
        </p:spPr>
        <p:txBody>
          <a:bodyPr>
            <a:noAutofit/>
          </a:bodyPr>
          <a:lstStyle/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BIOLOGIZEM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: nudi iztočnice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RASIZMU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: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ideja, da smo nekateri ljudje temeljno drugačni, npr. rojeni zločinci, drugi pa ne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pripisovanje razlik na podlagi človeške „vrste“: podeli stigmo, demonizira,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monstrume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oddalji od nas drugih in nas razreši naloge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empatičnosti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, etičnosti, … 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usmerjanje v nevarne ideje o tem, kaj bi bilo „pametno ali dobro“ storiti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lang="sl-SI" sz="2200" b="0" i="0" dirty="0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ekatere značilnosti kriminalcev, ki jih je opisoval, so povezane z barvo kože in druge s specifičnimi rasami, zato ga nekateri obtožujejo znanstvenega rasizma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njegova teorija je bila dejansko uporabljena kot podpora, temelj evgeniki (izboljševanje genetske kvalitete človeške populacije prek spodbujanja razmnoževanja dobrih genov in odstranjevanja slabih)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v večinskem delu prebivalstva so b. teorije večinoma vedno z navdušenjem sprejete, ker moralna večina tolmači, da sama predstavlja „zdravo‘‘, drugačni pa „bolno“ – za slednjo se običajno išče vzrok, za prvo ne  (npr. hetero in homoseksualci)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037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003574-CFDA-CF9E-F88A-B85536579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6824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Najpogostejše in največje kritike njegovega dela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E9BAC95-C7F5-50CD-9A4D-702927B9A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877"/>
            <a:ext cx="10515600" cy="4708086"/>
          </a:xfrm>
        </p:spPr>
        <p:txBody>
          <a:bodyPr>
            <a:noAutofit/>
          </a:bodyPr>
          <a:lstStyle/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„MI-ONI“ (!!) </a:t>
            </a:r>
          </a:p>
          <a:p>
            <a:pPr lvl="1"/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Lombrosov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„komplet“ (pozitivizem, determinizem,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biologizem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) je torej še posebej zmožen ustvarjanja posebne razdalje „mi-oni“, s katero se nam drug človek prikaže kot npr. divjak med omikanci, neke vrste pošast, hibrid, ki mu manjka moralna senzibilnost sodobnega človeka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taka razdalja pa je nevarna, saj nam dopušča sprejemljivost marsikaterih nevarnih in nemoralnih načinov odzivanja na „druge“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primerljive ali podobne kritike bi lahko aplicirali tudi na druge teorije, ki se uvrščajo v iste diskurzivne poglede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402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033BE6-1980-7073-DFF4-57E55D7EC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366" y="112206"/>
            <a:ext cx="10515600" cy="1325563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Tako kritiziran, zakaj torej sploh kaj o njem vedeti? </a:t>
            </a:r>
            <a:b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l-SI" sz="30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Lombroso</a:t>
            </a:r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danes…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A5A8C9F-15F1-8531-E6D2-8F6044C7F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73" y="1605064"/>
            <a:ext cx="11634281" cy="4571899"/>
          </a:xfrm>
        </p:spPr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L. se je kljub svoji slavi kasneje uvrstil med najbolj kritizirane in obenem najmanj brane avtorje, kljub temu pa so njegove ideje in teorija še danes precej živ(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ahn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)e in prisotne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v znanosti, različnih strokah in vedah: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ideja o osebnostnih potezah, motnjah, … in drugih temeljnih drugačnostih določene populacije ali skupine; zanimanja, fokus in prepričanja o temeljnih drugačnostih (npr. „zanima me, kako čustvujejo zaporniki“, ali pa „zanima me, kako se zaljubljajo mladi v vzgojnem zavodu“, …)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ciklično se pojavljajo spet in spet nove teorije iz iste paradigme (pozitivizem, determinizem, …)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kazensko pravo (močan vpliv njegove teorije na pravne sisteme): odslej moramo upoštevati, kakšen človek je, ne samo kaj je storil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ukrepe usmerjamo v DUŠO in n v DEJANJE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koncept neprištevnosti, vpliva motenj ipd.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prisilno zdravljenje temelji na vedenju, ki izhaja iz motnje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nevarne (nove) ideje obravnavanja prestopkov: 1) ločevanje  že kar otroke posebej , prevencija 2) popravljanje (danes genski inženiring), vendar pa lahko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lobotomija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, zdravila, …  3) taborišča, sužnji 4) smrtne kazni, ubijanje  nemški nacionalsocializem, ustvarjanje čiste rase 5) kastracija nasilne kastracije za določene populacije 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995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A5A8C9F-15F1-8531-E6D2-8F6044C7F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v naših glavah: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„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vsidrana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‘‘ je v naše glave še danes, njen vzorec je še vedno prisoten med nami (ideja, da „kri ni voda‘‘)  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romska kri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ta bo sigurno kriminalec  avtomatsko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impliciranje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, da tvoja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neromska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kri je pa dobra, boljša; 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PMS; poporodna depresija; … in še marsikaj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teorija se je razširila v vsakdanje življenje, npr. v medije (črne kronike so govorile o fizičnih lastnostnih kriminalcev)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da je teorija še živa v nas dokazujejo trenutki, ko se nekoga bojimo na podlagi tega, kako izgleda – torej naj bi se na telesu ‚‘videlo, da nam bo nekaj storil‘‘</a:t>
            </a:r>
          </a:p>
          <a:p>
            <a:endParaRPr lang="sl-SI" sz="2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Pozitivistično – </a:t>
            </a:r>
            <a:r>
              <a:rPr lang="sl-SI" sz="2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bio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– deterministično se še posebej sklada s potrebo po jasnih in trdih strukturah v tekoči moderni (Bauman)!  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586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1094DAA-8E0C-B804-4C22-CEBDF7373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873"/>
            <a:ext cx="10515600" cy="4815090"/>
          </a:xfrm>
        </p:spPr>
        <p:txBody>
          <a:bodyPr>
            <a:normAutofit/>
          </a:bodyPr>
          <a:lstStyle/>
          <a:p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zdravnik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, živel v 19. st.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čas Darwinove teorije, vpliv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darvinističnega izhodišča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človek se je razvil iz opice in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vsaka nova vrsta ima kakšne ostanke od prejšnje vrste, iz katere se je razvila = ATAVIZMI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1870 je raztelesil lobanjo razvpitega kriminalca – odkril vrsto anomalij in podobnosti z živalmi, nadaljeval s proučevanjem lobanj (pokopališče zapornikov)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Na tej podlagi napisal svojo knjigo  </a:t>
            </a:r>
            <a:r>
              <a:rPr lang="sl-SI" sz="2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L‘Uomo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2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delinquente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Naslov 1">
            <a:extLst>
              <a:ext uri="{FF2B5EF4-FFF2-40B4-BE49-F238E27FC236}">
                <a16:creationId xmlns:a16="http://schemas.microsoft.com/office/drawing/2014/main" id="{D30885F4-FD62-C8CE-77F8-64ADB6E1F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3828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KDAJ IN KAJ JE POČEL</a:t>
            </a:r>
          </a:p>
        </p:txBody>
      </p:sp>
    </p:spTree>
    <p:extLst>
      <p:ext uri="{BB962C8B-B14F-4D97-AF65-F5344CB8AC3E}">
        <p14:creationId xmlns:p14="http://schemas.microsoft.com/office/powerpoint/2010/main" val="199702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ED5B19-7682-9CB4-8ECA-E431A78F4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7641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KAJ JE UGOTOVIL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5EC0957-7A90-C19F-EE5F-3074BC6AE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999916"/>
          </a:xfrm>
        </p:spPr>
        <p:txBody>
          <a:bodyPr>
            <a:noAutofit/>
          </a:bodyPr>
          <a:lstStyle/>
          <a:p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prestopniškega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človeka označuje „replika“ lastnosti „primitivnega“ človeka ali živali – telesni atavizmi prejšnje vrste; podobnosti med divjaki, kriminalci in črnci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nizko in nazaj usločeno čelo, izbočeno obrvni lok, lobanjska asimetrija, močno razvite in naprej štrleče čeljusti in ličnice, opičja ušesa, nenormalna dlakavost, …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atavizmi torej niso samo telesni, ampak tudi moralni  kdor ima ene, ima tudi druge 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telesni atavizmi so pri ljudeh, ki so kriminalni,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prestopniški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 to pomeni, da je kriminalec podoben divjaku ne samo po videzu, ampak tudi po duševni („moralni“) konstituciji: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neobčutljivost do bolečine, močno nagnjenje do spolnih užitkov, lenoba, oslabelost moralnih čustev (kesanje, občutek krivde, sram, usmiljenje, poštenost, sočutje, ..,.), cinizem, impulzivnost, …. 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telesna znamenja neposredno ne povzročajo kriminalnega vedenja, so pa pokazatelj notranje „kriminalnosti“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ideja o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ROJENEM KRIMINALCU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– človek se kot kriminalec, torej z moralo živali, rodi, kasneje pa se to pokaže tudi na telesnih znakih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386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E878161-D16D-E514-48D0-24B6DBCAE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5957"/>
            <a:ext cx="10515600" cy="4961006"/>
          </a:xfrm>
        </p:spPr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utemeljitelj, „oče‘‘ empirične kriminologije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njegova teorija je dolgo veljala za prvo „pravo‘‘, znanstveno kriminologijo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lang="sl-SI" sz="2200" b="0" i="0" dirty="0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omemben premik od moralnega (religioznega modela) v znanstveno obravnavanje kriminalnosti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italijanska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„pozitivistična šola‘‘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oz. tudi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“biološka kriminološka šola‘‘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v času svojega življenja deležen velike slave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preskok od ideje, da je človek nekaj slabega naredil v idejo, da JE določen človek slab (od naredil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v JE TAK)  premik fokusa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od DEJANJA k „DUŠI“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78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79EC12-E753-AA1E-5B09-6F5E04D4D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0560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EMPIRIČNE/METODOLOŠKE KRITIKE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4BBAFE-DF9B-DD43-DC01-65DAC898D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sl-SI" sz="2200" b="0" i="0" dirty="0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Ni imel kontrolne skupine – nekaj je ugotovil za kriminalce, brez da bi to isto preverjal za vse ostale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Nepojasnjeno zatrjevanje, da so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nekatare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fizične značilnosti znak kriminalnosti – te iste fizične značilnosti bi lahko bile povezane z družbenimi,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okoljskimi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dejavniki (ki so jim določeni ljudje bolj izpostavljeni kot drugi), tudi npr. prehranjevanje, revščina, izkušnja zapora …  - spremenljivke, ki jo je raziskoval, torej ni dobro „izoliral“</a:t>
            </a:r>
          </a:p>
          <a:p>
            <a:pPr marL="0" indent="0" algn="l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sl-SI" sz="2200" b="0" i="0" dirty="0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Omejenost na raziskovanje zapornikov – torej skupin, ki so jih drugi najprej kaznovali – gre za raziskovanje torej tega, koga kaznujemo, ne pa kdo je zločinec – tem ljudem ni bila skupna le „kriminalnost“, pač pa še druge izkušnje in življenjske okoliščine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72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6E74BF-93CB-6678-00CE-DA55554A7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4645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METATEORETIČEN DEL njegove teorije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1502F2C-F865-A851-47AD-E7247EB69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2535"/>
            <a:ext cx="10515600" cy="4124427"/>
          </a:xfrm>
        </p:spPr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ideja, da je žival po naravi nemoralna; človek pa po naravi moralen (višji, boljši, dober, …)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r>
              <a:rPr lang="sl-SI" sz="22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DETERMINIZEM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sl-SI" sz="22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BIOLOGIZEM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ideja, da človeka določajo (zunanji) dejavniki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v njegovem času še ni bilo psihologije, zato so bile relevantne predvsem fizične lastnosti –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BIOdeterminizem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, kasneje pa predvsem psihične (vedenjske, doživljajske) </a:t>
            </a:r>
          </a:p>
          <a:p>
            <a:endParaRPr lang="sl-SI" sz="2200" b="1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r>
              <a:rPr lang="sl-SI" sz="22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INDIVIDUALISTIČNA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t., saj implicitno sporoča, da: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naj bo posameznik objekt problematiziranja (ne pa družba ali družbeni vplivi)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je torej družba dobra, v njej ni problema, ni je treba spreminjati; in da je torej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le določene ljudi treba diagnosticirati in z njimi nekaj narediti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914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1502F2C-F865-A851-47AD-E7247EB69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01557"/>
            <a:ext cx="12192000" cy="6186791"/>
          </a:xfrm>
        </p:spPr>
        <p:txBody>
          <a:bodyPr>
            <a:noAutofit/>
          </a:bodyPr>
          <a:lstStyle/>
          <a:p>
            <a:r>
              <a:rPr lang="sl-SI" sz="22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POZITIVIZEM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ideja, da je pojave mogoče obravnavati znanstveno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objektivno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, torej kot „objekt‘‘ s stanovitnim in trdnim bistvom ali “naravo‘‘ (neodvisno od raziskovalčevega razmišljanja ali interpretiranja; pač pa le v odvisnosti od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vzročno-posledičnih povezav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, „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zakonitosti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‘‘, ki jih je treba spoznati)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prestopnik kot nekaj, kar je treba opisati, razvrstiti v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kategorije in tipe, tipologije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sledi pojasnjevanje, zakaj se je nek kriminalni pojav zgodil in nato napovedovanje dogodkov v prihodnosti</a:t>
            </a:r>
          </a:p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ideja, da se je treba osredotočiti na „problematične“ posameznike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določilnice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njihove „problematičnosti“ bomo našli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v njih samih</a:t>
            </a:r>
          </a:p>
          <a:p>
            <a:pPr marL="457200" lvl="1" indent="0">
              <a:buNone/>
            </a:pP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iščejo in najdejo vzroke v razmeroma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trdnih in trajnih „dispozicijah‘‘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(stališča, nagnjena, način razmišljanja, težnja, …)</a:t>
            </a:r>
          </a:p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problematična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vedenja kot odsevi „bolnega/slabšega bistva‘‘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– na primer osebnostne strukture, organska pomanjkljivost, genetska anomalija, nizka inteligenca, …   prestopki pa torej le znak „kriminalne duše“ </a:t>
            </a:r>
          </a:p>
          <a:p>
            <a:pPr marL="0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455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003574-CFDA-CF9E-F88A-B85536579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6824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Najpogostejše in največje kritike njegovega dela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E9BAC95-C7F5-50CD-9A4D-702927B9A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8409"/>
            <a:ext cx="10515600" cy="5048554"/>
          </a:xfrm>
        </p:spPr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večinoma niso toliko povezane s kakšno specifično napako, ki bi jo storil pri svojih meritvah lobanj, pač pa se kritike bolj nanašajo na meta-teoretične vidike paradigme, znotraj katere je razmišljal in deloval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POZITIVIZEM: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prezre subjektivno naravo opazovanega „predmeta‘‘ (kriminal kot nekaj kar je neodvisno od raziskovalca in njegovega (kulturnega) okolja)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„razčlovečenje‘‘ človeka, „popredmetenje‘‘ subjekta  (ker z naravoslovnimi metodami preučuje družbene in človeške pojave): če človeku vzamemo svobodno voljo, mu vzamemo kompetentnost, idejo človeškosti 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obsedenost s kvantifikacijo, npr. s preštevanjem, merjenjem, statističnim „manipuliranjem“ in kopičenjem podatkov, ki ustvarjajo lažen vtis o objektivnosti raziskovanja</a:t>
            </a:r>
          </a:p>
          <a:p>
            <a:pPr marL="457200" lvl="1" indent="0">
              <a:buNone/>
            </a:pP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brani politični, družbeni (kulturni) in ekonomski status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quo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poskuša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vrednotno nevtralno potrditi zdravorazumske „intuicije‘‘ (</a:t>
            </a:r>
            <a:r>
              <a:rPr lang="sl-SI" sz="2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nereflektirana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subjektivnost, ki samo sebe opisuje kot objektivnost)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o hudodelcih kot „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bad-guys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‘‘, ki se objektivno razlikujejo od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good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guys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s tem pa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utrjuje družbeno in človeško „normalnost‘‘ (</a:t>
            </a:r>
            <a:r>
              <a:rPr lang="sl-SI" sz="2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konformnost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: prestopnika prikazuje kot bolno, izrojeno,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poživaljeno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kreaturo, s čimer nakaže, da ni eden izmed „nas‘‘, ampak je „nekdo drug‘‘, bitje ki spada v posebno vrsto ali raso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se preveč približuje RASIZMU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nenazadnje pa ne izpolnjuje svojega poslanstva, saj se mu ni posrečilo razgrniti „vzrokov‘‘ kriminalnega vedenja</a:t>
            </a:r>
          </a:p>
          <a:p>
            <a:pPr marL="457200" lvl="1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271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003574-CFDA-CF9E-F88A-B85536579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6824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Najpogostejše in največje kritike njegovega dela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E9BAC95-C7F5-50CD-9A4D-702927B9A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8409"/>
            <a:ext cx="10515600" cy="5048554"/>
          </a:xfrm>
        </p:spPr>
        <p:txBody>
          <a:bodyPr>
            <a:noAutofit/>
          </a:bodyPr>
          <a:lstStyle/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POZITIVIZEM: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poskuša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vrednotno nevtralno potrditi zdravorazumske „intuicije‘‘ (</a:t>
            </a:r>
            <a:r>
              <a:rPr lang="sl-SI" sz="2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nereflektirana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subjektivnost, ki samo sebe opisuje kot objektivnost)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o hudodelcih kot „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bad-guys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‘‘, ki se objektivno razlikujejo od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good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guys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s tem pa 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utrjuje družbeno in človeško „normalnost‘‘ (</a:t>
            </a:r>
            <a:r>
              <a:rPr lang="sl-SI" sz="22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konformnost</a:t>
            </a:r>
            <a:r>
              <a:rPr lang="sl-SI" sz="2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: prestopnika prikazuje kot bolno, izrojeno,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poživaljeno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kreaturo, s čimer nakaže, da ni eden izmed „nas‘‘, ampak je „nekdo drug‘‘, bitje ki spada v posebno vrsto ali raso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se preveč približuje RASIZMU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nenazadnje pa ne izpolnjuje svojega poslanstva, saj se mu ni posrečilo razgrniti „vzrokov‘‘ kriminalnega vedenja</a:t>
            </a:r>
          </a:p>
          <a:p>
            <a:pPr marL="457200" lvl="1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546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1830</Words>
  <Application>Microsoft Office PowerPoint</Application>
  <PresentationFormat>Širokozaslonsko</PresentationFormat>
  <Paragraphs>140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 Light</vt:lpstr>
      <vt:lpstr>Officeova tema</vt:lpstr>
      <vt:lpstr>IZBRANE ETIOLOŠKE TEORIJE  1. Cesare Lombroso</vt:lpstr>
      <vt:lpstr>KDAJ IN KAJ JE POČEL</vt:lpstr>
      <vt:lpstr>KAJ JE UGOTOVIL</vt:lpstr>
      <vt:lpstr>PowerPointova predstavitev</vt:lpstr>
      <vt:lpstr>EMPIRIČNE/METODOLOŠKE KRITIKE</vt:lpstr>
      <vt:lpstr>METATEORETIČEN DEL njegove teorije</vt:lpstr>
      <vt:lpstr>PowerPointova predstavitev</vt:lpstr>
      <vt:lpstr>Najpogostejše in največje kritike njegovega dela</vt:lpstr>
      <vt:lpstr>Najpogostejše in največje kritike njegovega dela</vt:lpstr>
      <vt:lpstr>Najpogostejše in največje kritike njegovega dela</vt:lpstr>
      <vt:lpstr>Najpogostejše in največje kritike njegovega dela</vt:lpstr>
      <vt:lpstr>Najpogostejše in največje kritike njegovega dela</vt:lpstr>
      <vt:lpstr>Tako kritiziran, zakaj torej sploh kaj o njem vedeti?  Lombroso danes… 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TEORIJE ODKLONSKOSTI (ali nenormalnosti/ t. v soc. integraciji… )</dc:title>
  <dc:creator>Tadić, Darja</dc:creator>
  <cp:lastModifiedBy>Tadić, Darja</cp:lastModifiedBy>
  <cp:revision>1</cp:revision>
  <dcterms:created xsi:type="dcterms:W3CDTF">2024-03-04T08:32:32Z</dcterms:created>
  <dcterms:modified xsi:type="dcterms:W3CDTF">2024-03-11T12:31:40Z</dcterms:modified>
</cp:coreProperties>
</file>