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3" r:id="rId3"/>
    <p:sldId id="267" r:id="rId4"/>
    <p:sldId id="268" r:id="rId5"/>
    <p:sldId id="269" r:id="rId6"/>
    <p:sldId id="266" r:id="rId7"/>
    <p:sldId id="258" r:id="rId8"/>
    <p:sldId id="262" r:id="rId9"/>
    <p:sldId id="260" r:id="rId10"/>
    <p:sldId id="261" r:id="rId11"/>
    <p:sldId id="264" r:id="rId12"/>
    <p:sldId id="270" r:id="rId13"/>
    <p:sldId id="265" r:id="rId14"/>
    <p:sldId id="259" r:id="rId15"/>
    <p:sldId id="273" r:id="rId16"/>
    <p:sldId id="272" r:id="rId17"/>
    <p:sldId id="271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3396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6811BB-6777-4AE7-80EC-F20ED4561394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FFFE74-B3A1-4C9F-973A-7162EB8E8C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1789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A2E93C-C19C-4ECC-930D-A0B3EA30640D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ABCF99-7C26-4D32-86CE-75BB10D03B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1060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FF417-B835-4423-BE47-1C2C16027E11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12A38-2036-4F1D-AF0D-9F035F227A43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9C32E-064F-434C-BB08-629BF882512F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A138E-F5AD-4A67-960C-7DE0CD2F6CD7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D8067-C5BE-4135-A9A4-0F3B08E3627C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EB365-21B0-4B6B-A0FB-41CDB5B00FB4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2580E-923C-46C6-90D5-2683EA81542D}" type="slidenum">
              <a:rPr lang="sl-SI" altLang="sl-SI"/>
              <a:pPr/>
              <a:t>15</a:t>
            </a:fld>
            <a:endParaRPr lang="sl-SI" altLang="sl-SI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79D6-0CD1-4D3C-A320-43B8FFE3BFB7}" type="slidenum">
              <a:rPr lang="sl-SI" altLang="sl-SI"/>
              <a:pPr/>
              <a:t>16</a:t>
            </a:fld>
            <a:endParaRPr lang="sl-SI" altLang="sl-SI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23C04-01B5-4D5F-9895-A28847692E49}" type="slidenum">
              <a:rPr lang="sl-SI" altLang="sl-SI"/>
              <a:pPr/>
              <a:t>17</a:t>
            </a:fld>
            <a:endParaRPr lang="sl-SI" altLang="sl-SI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935A6-C576-4D36-8643-91828A30700E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3DBB6-1A8D-4A21-8F75-7BFC4669D021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0C521-5CDC-4B94-8ACD-7C839C5337D4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24A7A-4198-484B-B303-B44E341C25DA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A7C13-11E7-4592-AD5E-963019F208BC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63EDF-C848-4689-916C-9CE3FB151974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480D9-7205-4541-B939-1211EC3AED14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A8F2C-ABA4-4917-9C55-DD2F397B1AD1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CECCC-7CD6-40A9-9FA3-199C53DD2347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54EB9-2568-428D-BE40-26F6544A23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690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D323F-D7A7-469F-8BBC-E791E50C021C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BDA16-F79B-4FE1-A4E7-7EC4D49F97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156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742E1-F947-4E2F-AF4D-557D6CC60367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EC40-6E34-444D-A167-0342F49036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956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A3887-235E-4FB9-9A6A-7C97C8E231FB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8F05-C0C1-48B4-B41B-C74DA6C3ED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417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EA5DD-118F-4513-AEAE-96DE6FE0A8FA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FC361-5ADC-4ECF-A10B-8DD5F27813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223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5137D-5C3E-4728-894D-674BC794243E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2EA7-7961-40E5-8939-7499D78686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584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BA9664-5FBA-4574-A965-A16F217A8B84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C83ED-A8C7-44D3-8B79-3D374E63A1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514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C4016C-92B1-44DF-BF58-35B19D7A115D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86E0A-9F0F-48E4-83CD-77D6D283F5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55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4E7F6-D597-4313-B232-E7DEB012643A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F28E1-F34D-43B3-85C2-9A2D653EB5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098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8940F-DA80-4D1A-AAFA-C9E63B7C9984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893BE-5A63-44E6-BBDA-046C5BBF64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754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B268C-1970-49BA-8B4F-E73FA9F1B03B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AF31-4C80-4137-9D15-141C109A53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83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FB3751-DB1A-4F3F-B5D5-11A1D0D65715}" type="datetime1">
              <a:rPr lang="sl-SI" altLang="sl-SI"/>
              <a:pPr/>
              <a:t>12.2.2015</a:t>
            </a:fld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571411-9334-406F-B877-E2444C764A0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76375" y="260350"/>
            <a:ext cx="626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4400" b="1"/>
              <a:t>ELEKTRIKA</a:t>
            </a:r>
            <a:endParaRPr lang="sl-SI" altLang="sl-SI" sz="2000" b="1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9388" y="1125538"/>
            <a:ext cx="6913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1. ELEKTRIČNI PORABNIKI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95288" y="1536700"/>
            <a:ext cx="55451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sl-SI" altLang="sl-SI" sz="2800"/>
              <a:t>svetila,</a:t>
            </a:r>
          </a:p>
          <a:p>
            <a:pPr>
              <a:buFontTx/>
              <a:buChar char="•"/>
            </a:pPr>
            <a:r>
              <a:rPr lang="sl-SI" altLang="sl-SI" sz="2800"/>
              <a:t>bela tehnika,</a:t>
            </a:r>
          </a:p>
          <a:p>
            <a:pPr>
              <a:buFontTx/>
              <a:buChar char="•"/>
            </a:pPr>
            <a:r>
              <a:rPr lang="sl-SI" altLang="sl-SI" sz="2800"/>
              <a:t>multimedijske naprave, …</a:t>
            </a:r>
          </a:p>
          <a:p>
            <a:pPr>
              <a:buFontTx/>
              <a:buChar char="•"/>
            </a:pPr>
            <a:endParaRPr lang="sl-SI" altLang="sl-SI" sz="2800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23850" y="3089275"/>
            <a:ext cx="6913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2. ELEKTRIČNI VIRI (viri napetosti)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39750" y="3500438"/>
            <a:ext cx="554513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sl-SI" altLang="sl-SI" sz="2800"/>
              <a:t>baterija,</a:t>
            </a:r>
          </a:p>
          <a:p>
            <a:pPr>
              <a:buFontTx/>
              <a:buChar char="•"/>
            </a:pPr>
            <a:r>
              <a:rPr lang="sl-SI" altLang="sl-SI" sz="2800"/>
              <a:t>akumulator,</a:t>
            </a:r>
          </a:p>
          <a:p>
            <a:pPr>
              <a:buFontTx/>
              <a:buChar char="•"/>
            </a:pPr>
            <a:r>
              <a:rPr lang="sl-SI" altLang="sl-SI" sz="2800"/>
              <a:t>sončne celice,</a:t>
            </a:r>
          </a:p>
          <a:p>
            <a:pPr>
              <a:buFontTx/>
              <a:buChar char="•"/>
            </a:pPr>
            <a:r>
              <a:rPr lang="sl-SI" altLang="sl-SI" sz="2800"/>
              <a:t>kolesarsko dinamo, …</a:t>
            </a:r>
          </a:p>
          <a:p>
            <a:pPr>
              <a:buFontTx/>
              <a:buChar char="•"/>
            </a:pPr>
            <a:endParaRPr lang="sl-SI" altLang="sl-SI" sz="2800"/>
          </a:p>
        </p:txBody>
      </p:sp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20713"/>
            <a:ext cx="3614737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16338"/>
            <a:ext cx="37798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73" grpId="0"/>
      <p:bldP spid="61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652963"/>
            <a:ext cx="23749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476375" y="260350"/>
            <a:ext cx="626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4400" b="1"/>
              <a:t>ELEKTRIKA</a:t>
            </a:r>
            <a:endParaRPr lang="sl-SI" altLang="sl-SI" sz="2000" b="1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79388" y="1341438"/>
            <a:ext cx="993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10. PRETVORNIKI ELEKTRIČNE NAPETOSTI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52413" y="1927225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2800">
                <a:solidFill>
                  <a:srgbClr val="CC0000"/>
                </a:solidFill>
              </a:rPr>
              <a:t>PRETVORNIK</a:t>
            </a:r>
            <a:r>
              <a:rPr lang="sl-SI" altLang="sl-SI" sz="2800"/>
              <a:t> iz izmenične napetosti v enosmerno napetost sestavlja:</a:t>
            </a:r>
          </a:p>
          <a:p>
            <a:endParaRPr lang="sl-SI" altLang="sl-SI" sz="280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39750" y="6024563"/>
            <a:ext cx="79200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 b="1">
                <a:solidFill>
                  <a:schemeClr val="bg1"/>
                </a:solidFill>
              </a:rPr>
              <a:t>Kakšni so elektromotorji (palični mešalnik)? </a:t>
            </a:r>
          </a:p>
          <a:p>
            <a:pPr>
              <a:spcBef>
                <a:spcPct val="50000"/>
              </a:spcBef>
            </a:pPr>
            <a:endParaRPr lang="sl-SI" altLang="sl-SI" sz="2400">
              <a:solidFill>
                <a:schemeClr val="bg1"/>
              </a:solidFill>
            </a:endParaRPr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2528888"/>
            <a:ext cx="2520950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68313" y="4648200"/>
            <a:ext cx="489585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800">
                <a:solidFill>
                  <a:srgbClr val="CC0000"/>
                </a:solidFill>
              </a:rPr>
              <a:t>Usmernik </a:t>
            </a:r>
          </a:p>
          <a:p>
            <a:pPr>
              <a:spcBef>
                <a:spcPct val="50000"/>
              </a:spcBef>
            </a:pPr>
            <a:r>
              <a:rPr lang="sl-SI" altLang="sl-SI" sz="2800"/>
              <a:t>(spremeni izmenično v enosmerno napetost)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95288" y="3130550"/>
            <a:ext cx="5905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l-SI" altLang="sl-SI" sz="2800">
                <a:solidFill>
                  <a:srgbClr val="CC0000"/>
                </a:solidFill>
              </a:rPr>
              <a:t>Transformator</a:t>
            </a:r>
            <a:endParaRPr lang="sl-SI" altLang="sl-SI" sz="2800"/>
          </a:p>
          <a:p>
            <a:r>
              <a:rPr lang="sl-SI" altLang="sl-SI" sz="2800"/>
              <a:t>(zmanjša napetost 220 V &gt; 12 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6" grpId="0"/>
      <p:bldP spid="286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8027987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76375" y="260350"/>
            <a:ext cx="626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4400" b="1"/>
              <a:t>ELEKTRIKA</a:t>
            </a:r>
            <a:endParaRPr lang="sl-SI" altLang="sl-SI" sz="2000" b="1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993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11. VIRI PRIDOBIVANJA ELEKTRIČNE ENERGIJE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39750" y="6024563"/>
            <a:ext cx="79200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 b="1">
                <a:solidFill>
                  <a:schemeClr val="bg1"/>
                </a:solidFill>
              </a:rPr>
              <a:t>Kakšni so elektromotorji (palični mešalnik)? </a:t>
            </a:r>
          </a:p>
          <a:p>
            <a:pPr>
              <a:spcBef>
                <a:spcPct val="50000"/>
              </a:spcBef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52413" y="1341438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2800">
                <a:solidFill>
                  <a:srgbClr val="CC0000"/>
                </a:solidFill>
              </a:rPr>
              <a:t>ELEKTRARNE:</a:t>
            </a:r>
          </a:p>
          <a:p>
            <a:pPr>
              <a:buFontTx/>
              <a:buChar char="•"/>
            </a:pPr>
            <a:r>
              <a:rPr lang="sl-SI" altLang="sl-SI" sz="2800">
                <a:solidFill>
                  <a:srgbClr val="003300"/>
                </a:solidFill>
              </a:rPr>
              <a:t>Hidroelektrarne,</a:t>
            </a:r>
          </a:p>
          <a:p>
            <a:pPr>
              <a:buFontTx/>
              <a:buChar char="•"/>
            </a:pPr>
            <a:r>
              <a:rPr lang="sl-SI" altLang="sl-SI" sz="2800">
                <a:solidFill>
                  <a:srgbClr val="003300"/>
                </a:solidFill>
              </a:rPr>
              <a:t>Termoelektrarne,</a:t>
            </a:r>
          </a:p>
          <a:p>
            <a:pPr>
              <a:buFontTx/>
              <a:buChar char="•"/>
            </a:pPr>
            <a:r>
              <a:rPr lang="sl-SI" altLang="sl-SI" sz="2800">
                <a:solidFill>
                  <a:srgbClr val="003300"/>
                </a:solidFill>
              </a:rPr>
              <a:t>Jederske elektrarne.</a:t>
            </a:r>
          </a:p>
          <a:p>
            <a:endParaRPr lang="sl-SI" altLang="sl-SI" sz="2800">
              <a:solidFill>
                <a:srgbClr val="003300"/>
              </a:solidFill>
            </a:endParaRPr>
          </a:p>
          <a:p>
            <a:r>
              <a:rPr lang="sl-SI" altLang="sl-SI" sz="2800">
                <a:solidFill>
                  <a:srgbClr val="CC0000"/>
                </a:solidFill>
              </a:rPr>
              <a:t>ALTERNATIVNE viri energije:</a:t>
            </a:r>
          </a:p>
          <a:p>
            <a:pPr>
              <a:buFontTx/>
              <a:buChar char="•"/>
            </a:pPr>
            <a:r>
              <a:rPr lang="sl-SI" altLang="sl-SI" sz="2800"/>
              <a:t>male pretočne hidroelektrarne,</a:t>
            </a:r>
          </a:p>
          <a:p>
            <a:pPr>
              <a:buFontTx/>
              <a:buChar char="•"/>
            </a:pPr>
            <a:r>
              <a:rPr lang="sl-SI" altLang="sl-SI" sz="2800"/>
              <a:t>sončne elektrarne,</a:t>
            </a:r>
          </a:p>
          <a:p>
            <a:pPr>
              <a:buFontTx/>
              <a:buChar char="•"/>
            </a:pPr>
            <a:r>
              <a:rPr lang="sl-SI" altLang="sl-SI" sz="2800"/>
              <a:t>sončni kolektorji,</a:t>
            </a:r>
          </a:p>
          <a:p>
            <a:pPr>
              <a:buFontTx/>
              <a:buChar char="•"/>
            </a:pPr>
            <a:r>
              <a:rPr lang="sl-SI" altLang="sl-SI" sz="2800"/>
              <a:t>elektrarne na veter,</a:t>
            </a:r>
          </a:p>
          <a:p>
            <a:pPr>
              <a:buFontTx/>
              <a:buChar char="•"/>
            </a:pPr>
            <a:r>
              <a:rPr lang="sl-SI" altLang="sl-SI" sz="2800"/>
              <a:t>elektrarne na plimovanje.</a:t>
            </a:r>
          </a:p>
          <a:p>
            <a:endParaRPr lang="sl-SI" altLang="sl-SI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31" grpId="0"/>
      <p:bldP spid="307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-603250"/>
            <a:ext cx="8710612" cy="658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60350"/>
            <a:ext cx="4427538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20713"/>
            <a:ext cx="4752975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49275"/>
            <a:ext cx="5468937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4783137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09625"/>
            <a:ext cx="79216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76375" y="260350"/>
            <a:ext cx="626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4400" b="1"/>
              <a:t>ELEKTRIKA</a:t>
            </a:r>
            <a:endParaRPr lang="sl-SI" altLang="sl-SI" sz="2000" b="1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6913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3. ELEKTRIČNI SIMBOLI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850" y="3089275"/>
            <a:ext cx="6913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4. ENOSTAVNI ELEKTRIČNI KROG</a:t>
            </a:r>
          </a:p>
        </p:txBody>
      </p:sp>
      <p:pic>
        <p:nvPicPr>
          <p:cNvPr id="34824" name="Picture 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2555875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95288" y="1536700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2800"/>
              <a:t>Žarnica, vodnik, baterija – galvanski člen, stikalo.</a:t>
            </a:r>
          </a:p>
          <a:p>
            <a:pPr>
              <a:buFontTx/>
              <a:buChar char="•"/>
            </a:pPr>
            <a:endParaRPr lang="sl-SI" altLang="sl-SI" sz="2800"/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844925"/>
            <a:ext cx="6264275" cy="2536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2843213" y="3716338"/>
            <a:ext cx="576262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011863" y="3716338"/>
            <a:ext cx="576262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  <p:bldP spid="348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76375" y="260350"/>
            <a:ext cx="626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4400" b="1"/>
              <a:t>ELEKTRIKA</a:t>
            </a:r>
            <a:endParaRPr lang="sl-SI" altLang="sl-SI" sz="2000" b="1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6913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5. PREVODNIKI IN IZOLATORJI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3850" y="3089275"/>
            <a:ext cx="6913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6. VAROVALKA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95288" y="1536700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2800"/>
              <a:t>Prevodniki: kovine, …</a:t>
            </a:r>
          </a:p>
          <a:p>
            <a:r>
              <a:rPr lang="sl-SI" altLang="sl-SI" sz="2800"/>
              <a:t>Izolatorji: umetne mase, les, …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843213" y="3716338"/>
            <a:ext cx="576262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68313" y="3573463"/>
            <a:ext cx="547211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2800"/>
              <a:t>Varujejo električno napeljavo – vodnike v stenah. </a:t>
            </a:r>
          </a:p>
          <a:p>
            <a:r>
              <a:rPr lang="sl-SI" altLang="sl-SI" sz="2800"/>
              <a:t>Navadne in avtomatske.</a:t>
            </a:r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3228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4149725"/>
            <a:ext cx="1905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431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1" grpId="0"/>
      <p:bldP spid="368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7663"/>
            <a:ext cx="5038725" cy="596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3"/>
          <a:stretch>
            <a:fillRect/>
          </a:stretch>
        </p:blipFill>
        <p:spPr bwMode="auto">
          <a:xfrm>
            <a:off x="5435600" y="1412875"/>
            <a:ext cx="3195638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2808288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038475"/>
            <a:ext cx="417830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60325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5949950"/>
            <a:ext cx="5111750" cy="366713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sl-SI" b="1">
              <a:solidFill>
                <a:schemeClr val="bg1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476375" y="260350"/>
            <a:ext cx="626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4400" b="1"/>
              <a:t>ELEKTRIKA</a:t>
            </a:r>
            <a:endParaRPr lang="sl-SI" altLang="sl-SI" sz="2000" b="1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79388" y="1125538"/>
            <a:ext cx="6913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7. ELEKTRIČNI KROG NA KOLESU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95288" y="1536700"/>
            <a:ext cx="5545137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2800"/>
              <a:t>Da dinamo deluje kot vir el. napetosti ga je potrebno poganjati vrteči se del, ki mu rečemo </a:t>
            </a:r>
            <a:r>
              <a:rPr lang="sl-SI" altLang="sl-SI" sz="2800">
                <a:solidFill>
                  <a:srgbClr val="CC0000"/>
                </a:solidFill>
              </a:rPr>
              <a:t>ROTOR</a:t>
            </a:r>
            <a:r>
              <a:rPr lang="sl-SI" altLang="sl-SI" sz="2800"/>
              <a:t>. Dinamo je </a:t>
            </a:r>
            <a:r>
              <a:rPr lang="sl-SI" altLang="sl-SI" sz="2800">
                <a:solidFill>
                  <a:srgbClr val="CC0000"/>
                </a:solidFill>
              </a:rPr>
              <a:t>GENERATOR</a:t>
            </a:r>
            <a:r>
              <a:rPr lang="sl-SI" altLang="sl-SI" sz="2800"/>
              <a:t>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95288" y="4005263"/>
            <a:ext cx="4752975" cy="286861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 b="1" i="1">
                <a:solidFill>
                  <a:schemeClr val="bg2"/>
                </a:solidFill>
              </a:rPr>
              <a:t>Če na dinamo priključimo enosmerni motor, se ta ne bo vrtel, ker je dinamo IZMENIČNI VIR NAPETOSTI. </a:t>
            </a:r>
          </a:p>
          <a:p>
            <a:endParaRPr lang="sl-SI" altLang="sl-SI" sz="2400" b="1" i="1">
              <a:solidFill>
                <a:schemeClr val="bg2"/>
              </a:solidFill>
            </a:endParaRPr>
          </a:p>
          <a:p>
            <a:r>
              <a:rPr lang="sl-SI" altLang="sl-SI" sz="2400" b="1" i="1">
                <a:solidFill>
                  <a:schemeClr val="bg1"/>
                </a:solidFill>
              </a:rPr>
              <a:t>Kaj je to izmenični vir?</a:t>
            </a:r>
          </a:p>
          <a:p>
            <a:pPr>
              <a:spcBef>
                <a:spcPct val="50000"/>
              </a:spcBef>
            </a:pPr>
            <a:endParaRPr lang="sl-SI" altLang="sl-SI" sz="24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5" grpId="0"/>
      <p:bldP spid="32776" grpId="0"/>
      <p:bldP spid="327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725738"/>
            <a:ext cx="3097213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341438"/>
            <a:ext cx="1027112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9750" y="5300663"/>
            <a:ext cx="8604250" cy="1192212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sl-SI" altLang="sl-SI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sl-SI" altLang="sl-SI" b="1">
              <a:solidFill>
                <a:schemeClr val="bg1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76375" y="260350"/>
            <a:ext cx="626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4400" b="1"/>
              <a:t>ELEKTRIKA</a:t>
            </a:r>
            <a:endParaRPr lang="sl-SI" altLang="sl-SI" sz="2000" b="1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9388" y="1541463"/>
            <a:ext cx="993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8. IZMENIČNA IN ENOSMERNA NAPETOST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916113"/>
            <a:ext cx="55451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sl-SI" altLang="sl-SI" sz="2800"/>
              <a:t> Viru električne napetosti, ki ima stalno polariteto priključkov (baterija) imenujemo </a:t>
            </a:r>
            <a:r>
              <a:rPr lang="sl-SI" altLang="sl-SI" sz="2800">
                <a:solidFill>
                  <a:srgbClr val="CC0000"/>
                </a:solidFill>
              </a:rPr>
              <a:t>ENOSMERNI VIR NAPETOSTI</a:t>
            </a:r>
            <a:r>
              <a:rPr lang="sl-SI" altLang="sl-SI" sz="2800"/>
              <a:t>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95288" y="3789363"/>
            <a:ext cx="7416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sl-SI" altLang="sl-SI" sz="2800"/>
              <a:t> Viru električne napetosti, kjer se polariteti menjata (dinamo) pa </a:t>
            </a:r>
            <a:r>
              <a:rPr lang="sl-SI" altLang="sl-SI" sz="2800">
                <a:solidFill>
                  <a:srgbClr val="CC0000"/>
                </a:solidFill>
              </a:rPr>
              <a:t>IZMENIČNI VIR NAPETOSTI.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39750" y="52705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 b="1">
                <a:solidFill>
                  <a:schemeClr val="bg1"/>
                </a:solidFill>
              </a:rPr>
              <a:t>Kakšno napeljavo imamo v stanovanju? Izmenično ali enosmerno?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39750" y="6024563"/>
            <a:ext cx="79200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 b="1">
                <a:solidFill>
                  <a:schemeClr val="bg1"/>
                </a:solidFill>
              </a:rPr>
              <a:t>Kakšni so elektromotorji (palični mešalnik)? </a:t>
            </a:r>
          </a:p>
          <a:p>
            <a:pPr>
              <a:spcBef>
                <a:spcPct val="50000"/>
              </a:spcBef>
            </a:pPr>
            <a:endParaRPr lang="sl-SI" altLang="sl-SI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7" grpId="0"/>
      <p:bldP spid="20488" grpId="0"/>
      <p:bldP spid="20490" grpId="0"/>
      <p:bldP spid="20491" grpId="0"/>
      <p:bldP spid="204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989388"/>
            <a:ext cx="3159125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36713"/>
            <a:ext cx="20431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76375" y="260350"/>
            <a:ext cx="626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4400" b="1"/>
              <a:t>ELEKTRIKA</a:t>
            </a:r>
            <a:endParaRPr lang="sl-SI" altLang="sl-SI" sz="2000" b="1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9388" y="981075"/>
            <a:ext cx="993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/>
              <a:t>9. ELEKTRIČNA NAPETOST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95288" y="1355725"/>
            <a:ext cx="8748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2400"/>
              <a:t> Napetost je lastnost električnega vira (baterije), in jo merimo v voltih (V).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50825" y="2276475"/>
            <a:ext cx="7921625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 b="1"/>
              <a:t>Nekaj napetosti:</a:t>
            </a:r>
          </a:p>
          <a:p>
            <a:pPr>
              <a:buFontTx/>
              <a:buChar char="•"/>
            </a:pPr>
            <a:r>
              <a:rPr lang="sl-SI" altLang="sl-SI" sz="2400"/>
              <a:t>baterije: 1,5 V; 4,5 V; 6 V; 9 V</a:t>
            </a:r>
          </a:p>
          <a:p>
            <a:pPr>
              <a:buFontTx/>
              <a:buChar char="•"/>
            </a:pPr>
            <a:r>
              <a:rPr lang="sl-SI" altLang="sl-SI" sz="2400"/>
              <a:t>dinamo na kolesu: 6 V</a:t>
            </a:r>
          </a:p>
          <a:p>
            <a:pPr>
              <a:buFontTx/>
              <a:buChar char="•"/>
            </a:pPr>
            <a:r>
              <a:rPr lang="sl-SI" altLang="sl-SI" sz="2400"/>
              <a:t>avtomobilski akumulator: 12 V </a:t>
            </a:r>
          </a:p>
          <a:p>
            <a:pPr>
              <a:buFontTx/>
              <a:buChar char="•"/>
            </a:pPr>
            <a:r>
              <a:rPr lang="sl-SI" altLang="sl-SI" sz="2400"/>
              <a:t>akumulatorska barerija gsm aparata: 3.6 V – 4,2 V</a:t>
            </a:r>
          </a:p>
          <a:p>
            <a:pPr>
              <a:buFontTx/>
              <a:buChar char="•"/>
            </a:pPr>
            <a:r>
              <a:rPr lang="sl-SI" altLang="sl-SI" sz="2400"/>
              <a:t>električno omrežje v stanovanju: 220 V</a:t>
            </a:r>
          </a:p>
          <a:p>
            <a:pPr>
              <a:spcBef>
                <a:spcPct val="50000"/>
              </a:spcBef>
            </a:pPr>
            <a:endParaRPr lang="sl-SI" altLang="sl-S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36295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00113" y="4292600"/>
            <a:ext cx="6696075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PLOŠČATA BATERIJA – 4,5 V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VALJASTE BATERIJE – 1,5 V (AAA, AA, C, D)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9 V BATERIJA</a:t>
            </a:r>
          </a:p>
          <a:p>
            <a:pPr>
              <a:spcBef>
                <a:spcPct val="50000"/>
              </a:spcBef>
            </a:pP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395</Words>
  <Application>Microsoft Office PowerPoint</Application>
  <PresentationFormat>Diaprojekcija na zaslonu (4:3)</PresentationFormat>
  <Paragraphs>85</Paragraphs>
  <Slides>17</Slides>
  <Notes>17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9" baseType="lpstr">
      <vt:lpstr>Arial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OSNOVNA ŠOLA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Doma</dc:creator>
  <cp:lastModifiedBy>Doma</cp:lastModifiedBy>
  <cp:revision>33</cp:revision>
  <dcterms:created xsi:type="dcterms:W3CDTF">2009-04-27T13:16:49Z</dcterms:created>
  <dcterms:modified xsi:type="dcterms:W3CDTF">2015-02-12T19:19:44Z</dcterms:modified>
</cp:coreProperties>
</file>