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4" r:id="rId5"/>
    <p:sldId id="260" r:id="rId6"/>
    <p:sldId id="262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44A8-6A8C-49F1-A541-6923E103DA75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5771-71DC-421F-B6DA-41230A2015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794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44A8-6A8C-49F1-A541-6923E103DA75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5771-71DC-421F-B6DA-41230A2015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475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44A8-6A8C-49F1-A541-6923E103DA75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5771-71DC-421F-B6DA-41230A2015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66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44A8-6A8C-49F1-A541-6923E103DA75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5771-71DC-421F-B6DA-41230A2015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773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44A8-6A8C-49F1-A541-6923E103DA75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5771-71DC-421F-B6DA-41230A2015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194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44A8-6A8C-49F1-A541-6923E103DA75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5771-71DC-421F-B6DA-41230A2015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772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44A8-6A8C-49F1-A541-6923E103DA75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5771-71DC-421F-B6DA-41230A2015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446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44A8-6A8C-49F1-A541-6923E103DA75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5771-71DC-421F-B6DA-41230A2015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55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44A8-6A8C-49F1-A541-6923E103DA75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5771-71DC-421F-B6DA-41230A2015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342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44A8-6A8C-49F1-A541-6923E103DA75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5771-71DC-421F-B6DA-41230A2015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406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44A8-6A8C-49F1-A541-6923E103DA75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5771-71DC-421F-B6DA-41230A2015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10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744A8-6A8C-49F1-A541-6923E103DA75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35771-71DC-421F-B6DA-41230A2015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485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A2022F-1E40-4A7A-8B7F-C413E5EA8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889" y="959536"/>
            <a:ext cx="8265128" cy="3004145"/>
          </a:xfrm>
        </p:spPr>
        <p:txBody>
          <a:bodyPr>
            <a:normAutofit fontScale="90000"/>
          </a:bodyPr>
          <a:lstStyle/>
          <a:p>
            <a:r>
              <a:rPr lang="sl-SI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</a:t>
            </a:r>
            <a:r>
              <a:rPr lang="sl-SI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imski športni dan, </a:t>
            </a:r>
            <a:br>
              <a:rPr lang="sl-SI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l-SI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14. 1. 2021</a:t>
            </a:r>
            <a:br>
              <a:rPr lang="sl-SI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sz="5400" b="1" dirty="0">
                <a:solidFill>
                  <a:srgbClr val="FF0000"/>
                </a:solidFill>
              </a:rPr>
              <a:t>D</a:t>
            </a:r>
            <a:r>
              <a:rPr lang="sl-SI" sz="5400" b="1" dirty="0" smtClean="0">
                <a:solidFill>
                  <a:srgbClr val="FF0000"/>
                </a:solidFill>
              </a:rPr>
              <a:t>an brez računalnika</a:t>
            </a:r>
            <a:endParaRPr lang="sl-SI" sz="54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41637" t="35818" r="45345" b="42899"/>
          <a:stretch/>
        </p:blipFill>
        <p:spPr>
          <a:xfrm>
            <a:off x="4650635" y="4051788"/>
            <a:ext cx="2420230" cy="222574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4" y="343164"/>
            <a:ext cx="2816352" cy="281635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302" y="405826"/>
            <a:ext cx="2630479" cy="192173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5" y="4051787"/>
            <a:ext cx="3014748" cy="222574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44" y="3963681"/>
            <a:ext cx="3067396" cy="22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383396BE-E749-418D-A065-5A6C372FC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99" y="4267832"/>
            <a:ext cx="5946202" cy="7957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endParaRPr lang="en-US" sz="1800" dirty="0">
              <a:solidFill>
                <a:srgbClr val="000000"/>
              </a:solidFill>
            </a:endParaRPr>
          </a:p>
          <a:p>
            <a:pPr algn="l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77B6E82A-B723-4616-A089-5CCDB531C0A9}"/>
              </a:ext>
            </a:extLst>
          </p:cNvPr>
          <p:cNvSpPr/>
          <p:nvPr/>
        </p:nvSpPr>
        <p:spPr>
          <a:xfrm>
            <a:off x="3102382" y="3595604"/>
            <a:ext cx="50227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  <a:t>       </a:t>
            </a:r>
            <a:r>
              <a:rPr lang="sl-SI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  <a:cs typeface="Lucida Sans Unicode" panose="020B0602030504020204" pitchFamily="34" charset="0"/>
              </a:rPr>
              <a:t>Z</a:t>
            </a:r>
            <a:r>
              <a:rPr lang="sl-SI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  <a:cs typeface="Lucida Sans Unicode" panose="020B0602030504020204" pitchFamily="34" charset="0"/>
              </a:rPr>
              <a:t>ima je prišla,</a:t>
            </a:r>
            <a:br>
              <a:rPr lang="sl-SI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  <a:cs typeface="Lucida Sans Unicode" panose="020B0602030504020204" pitchFamily="34" charset="0"/>
              </a:rPr>
            </a:br>
            <a:r>
              <a:rPr lang="sl-SI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  <a:cs typeface="Lucida Sans Unicode" panose="020B0602030504020204" pitchFamily="34" charset="0"/>
              </a:rPr>
              <a:t>       prve  snežinke letijo z neba,                        </a:t>
            </a:r>
            <a:br>
              <a:rPr lang="sl-SI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  <a:cs typeface="Lucida Sans Unicode" panose="020B0602030504020204" pitchFamily="34" charset="0"/>
              </a:rPr>
            </a:br>
            <a:r>
              <a:rPr lang="sl-SI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  <a:cs typeface="Lucida Sans Unicode" panose="020B0602030504020204" pitchFamily="34" charset="0"/>
              </a:rPr>
              <a:t>         športne radosti vsak rad ima.</a:t>
            </a:r>
            <a:br>
              <a:rPr lang="sl-SI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  <a:cs typeface="Lucida Sans Unicode" panose="020B0602030504020204" pitchFamily="34" charset="0"/>
              </a:rPr>
            </a:br>
            <a:r>
              <a:rPr lang="sl-SI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  <a:cs typeface="Lucida Sans Unicode" panose="020B0602030504020204" pitchFamily="34" charset="0"/>
              </a:rPr>
              <a:t/>
            </a:r>
            <a:br>
              <a:rPr lang="sl-SI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  <a:cs typeface="Lucida Sans Unicode" panose="020B0602030504020204" pitchFamily="34" charset="0"/>
              </a:rPr>
            </a:br>
            <a:r>
              <a:rPr lang="sl-SI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  <a:cs typeface="Lucida Sans Unicode" panose="020B0602030504020204" pitchFamily="34" charset="0"/>
              </a:rPr>
              <a:t>            Tihi mraz prihaja z njo,</a:t>
            </a:r>
            <a:br>
              <a:rPr lang="sl-SI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  <a:cs typeface="Lucida Sans Unicode" panose="020B0602030504020204" pitchFamily="34" charset="0"/>
              </a:rPr>
            </a:br>
            <a:r>
              <a:rPr lang="sl-SI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  <a:cs typeface="Lucida Sans Unicode" panose="020B0602030504020204" pitchFamily="34" charset="0"/>
              </a:rPr>
              <a:t>             mi pa vsi veseli smo,</a:t>
            </a:r>
            <a:br>
              <a:rPr lang="sl-SI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  <a:cs typeface="Lucida Sans Unicode" panose="020B0602030504020204" pitchFamily="34" charset="0"/>
              </a:rPr>
            </a:br>
            <a:r>
              <a:rPr lang="sl-SI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  <a:cs typeface="Lucida Sans Unicode" panose="020B0602030504020204" pitchFamily="34" charset="0"/>
              </a:rPr>
              <a:t>              ker nas zimske igre čakajo. </a:t>
            </a:r>
            <a:r>
              <a:rPr lang="sl-SI" sz="2000" dirty="0">
                <a:latin typeface="Britannic Bold" panose="020B0903060703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  <a:t/>
            </a:r>
            <a:br>
              <a:rPr lang="sl-SI" sz="2000" dirty="0">
                <a:latin typeface="Britannic Bold" panose="020B0903060703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</a:br>
            <a:endParaRPr lang="sl-SI" sz="20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567543" y="496389"/>
            <a:ext cx="9248503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rgbClr val="0070C0"/>
                </a:solidFill>
              </a:rPr>
              <a:t>UVODNA NAVODILA</a:t>
            </a:r>
            <a:endParaRPr lang="sl-SI" sz="3600" b="1" dirty="0">
              <a:solidFill>
                <a:srgbClr val="0070C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804699" y="1642502"/>
            <a:ext cx="10750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T</a:t>
            </a:r>
            <a:r>
              <a:rPr lang="sl-SI" sz="2400" dirty="0" smtClean="0"/>
              <a:t>okrat bo športni dan potekal malo drugače.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M</a:t>
            </a:r>
            <a:r>
              <a:rPr lang="sl-SI" sz="2400" dirty="0" smtClean="0"/>
              <a:t>orda bodo do nižin priplesale celo snežinke in boš lahko imel/a pravi zimski športni dan. Vem, da se otroci veselite, če zunaj sneži, saj verjetno že razmišljate o veselih zimskih radostih. 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99" y="4872877"/>
            <a:ext cx="1771650" cy="159067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434" y="136682"/>
            <a:ext cx="1771650" cy="1590675"/>
          </a:xfrm>
          <a:prstGeom prst="rect">
            <a:avLst/>
          </a:prstGeom>
        </p:spPr>
      </p:pic>
      <p:sp>
        <p:nvSpPr>
          <p:cNvPr id="2" name="12-kraka zvezda 1"/>
          <p:cNvSpPr/>
          <p:nvPr/>
        </p:nvSpPr>
        <p:spPr>
          <a:xfrm>
            <a:off x="3017519" y="3100682"/>
            <a:ext cx="5782492" cy="3544388"/>
          </a:xfrm>
          <a:prstGeom prst="star1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77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383396BE-E749-418D-A065-5A6C372FC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997" y="4267832"/>
            <a:ext cx="5946202" cy="80597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endParaRPr lang="en-US" sz="1800">
              <a:solidFill>
                <a:srgbClr val="000000"/>
              </a:solidFill>
            </a:endParaRPr>
          </a:p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77B6E82A-B723-4616-A089-5CCDB531C0A9}"/>
              </a:ext>
            </a:extLst>
          </p:cNvPr>
          <p:cNvSpPr/>
          <p:nvPr/>
        </p:nvSpPr>
        <p:spPr>
          <a:xfrm>
            <a:off x="5614989" y="4153532"/>
            <a:ext cx="40134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  <a:t>       </a:t>
            </a: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</a:b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  <a:t>     </a:t>
            </a: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</a:b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  <a:t>    </a:t>
            </a: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</a:b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  <a:t>    </a:t>
            </a: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</a:b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  <a:t>          </a:t>
            </a:r>
            <a:r>
              <a:rPr lang="sl-SI" dirty="0">
                <a:latin typeface="Britannic Bold" panose="020B0903060703020204" pitchFamily="34" charset="0"/>
                <a:ea typeface="Batang" panose="02030600000101010101" pitchFamily="18" charset="-127"/>
                <a:cs typeface="Lucida Sans Unicode" panose="020B0602030504020204" pitchFamily="34" charset="0"/>
                <a:sym typeface="Wingdings" panose="05000000000000000000" pitchFamily="2" charset="2"/>
              </a:rPr>
              <a:t></a:t>
            </a:r>
            <a:r>
              <a:rPr lang="sl-SI" dirty="0">
                <a:latin typeface="Britannic Bold" panose="020B0903060703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  <a:t/>
            </a:r>
            <a:br>
              <a:rPr lang="sl-SI" dirty="0">
                <a:latin typeface="Britannic Bold" panose="020B0903060703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</a:b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963783" y="194744"/>
            <a:ext cx="8543109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rgbClr val="0070C0"/>
                </a:solidFill>
              </a:rPr>
              <a:t>DEJAVNOSTI</a:t>
            </a:r>
            <a:endParaRPr lang="sl-SI" sz="3600" b="1" dirty="0">
              <a:solidFill>
                <a:srgbClr val="0070C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953589" y="898225"/>
            <a:ext cx="102412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/>
              <a:t>I</a:t>
            </a:r>
            <a:r>
              <a:rPr lang="sl-SI" sz="2200" dirty="0" smtClean="0"/>
              <a:t>zbral/a boš med tistimi dejavnostmi, ki te bodo najbolj sprostile.</a:t>
            </a:r>
          </a:p>
          <a:p>
            <a:endParaRPr lang="sl-SI" sz="2200" b="1" dirty="0" smtClean="0"/>
          </a:p>
          <a:p>
            <a:r>
              <a:rPr lang="sl-SI" sz="2200" b="1" dirty="0"/>
              <a:t>Č</a:t>
            </a:r>
            <a:r>
              <a:rPr lang="sl-SI" sz="2200" b="1" dirty="0" smtClean="0"/>
              <a:t>e zunaj ne bo snega, lahko:</a:t>
            </a:r>
          </a:p>
          <a:p>
            <a:endParaRPr lang="sl-SI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200" dirty="0" smtClean="0"/>
              <a:t>greš na zimski sprehod na bližnji hrib </a:t>
            </a:r>
            <a:r>
              <a:rPr lang="sl-SI" sz="2200" dirty="0" smtClean="0"/>
              <a:t>(Križna </a:t>
            </a:r>
            <a:r>
              <a:rPr lang="sl-SI" sz="2200" dirty="0" smtClean="0"/>
              <a:t>kapela, </a:t>
            </a:r>
            <a:r>
              <a:rPr lang="sl-SI" sz="2200" dirty="0"/>
              <a:t>P</a:t>
            </a:r>
            <a:r>
              <a:rPr lang="sl-SI" sz="2200" dirty="0" smtClean="0"/>
              <a:t>ivola</a:t>
            </a:r>
            <a:r>
              <a:rPr lang="sl-SI" sz="2200" dirty="0" smtClean="0"/>
              <a:t>, cerkvica sv. </a:t>
            </a:r>
            <a:r>
              <a:rPr lang="sl-SI" sz="2200" dirty="0"/>
              <a:t>L</a:t>
            </a:r>
            <a:r>
              <a:rPr lang="sl-SI" sz="2200" dirty="0" smtClean="0"/>
              <a:t>enart,…),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200" dirty="0" smtClean="0"/>
              <a:t>greš na zimski sprehod po </a:t>
            </a:r>
            <a:r>
              <a:rPr lang="sl-SI" sz="2200" dirty="0"/>
              <a:t>K</a:t>
            </a:r>
            <a:r>
              <a:rPr lang="sl-SI" sz="2200" dirty="0" smtClean="0"/>
              <a:t>otnikovi poti,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200" dirty="0" smtClean="0"/>
              <a:t>greš na zimski sprehod do ribnika v </a:t>
            </a:r>
            <a:r>
              <a:rPr lang="sl-SI" sz="2200" dirty="0"/>
              <a:t>P</a:t>
            </a:r>
            <a:r>
              <a:rPr lang="sl-SI" sz="2200" dirty="0" smtClean="0"/>
              <a:t>ivoli,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200" dirty="0" smtClean="0"/>
              <a:t>greš na zimski sprehod do šole,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200" dirty="0" smtClean="0"/>
              <a:t>pomembno je, da si izbereš težavnost pohoda glede na svoje zmožnosti.</a:t>
            </a:r>
          </a:p>
          <a:p>
            <a:endParaRPr lang="sl-SI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200" dirty="0"/>
              <a:t>P</a:t>
            </a:r>
            <a:r>
              <a:rPr lang="sl-SI" sz="2200" dirty="0" smtClean="0"/>
              <a:t>omembno je, da upoštevaš priporočila: izogibaj se javnih površin, stiku z vsemi, ki niso člani tvoje družine, ter ostaneš na področju svoje občine.</a:t>
            </a:r>
          </a:p>
          <a:p>
            <a:endParaRPr lang="sl-SI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200" dirty="0"/>
              <a:t>N</a:t>
            </a:r>
            <a:r>
              <a:rPr lang="sl-SI" sz="2200" dirty="0" smtClean="0"/>
              <a:t>e pozabi na primerna oblačila in obutev, pij dovolj tekočine in poskrbi za malico.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000" dirty="0" smtClean="0"/>
          </a:p>
          <a:p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136" y="2036445"/>
            <a:ext cx="28098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2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idx="1"/>
          </p:nvPr>
        </p:nvSpPr>
        <p:spPr>
          <a:xfrm>
            <a:off x="698863" y="8335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</a:t>
            </a:r>
            <a:r>
              <a:rPr lang="sl-SI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bo zunaj sneg, lahko:</a:t>
            </a:r>
            <a:endParaRPr lang="sl-SI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/>
            <a:r>
              <a:rPr lang="sl-SI" sz="2200" dirty="0" smtClean="0"/>
              <a:t>postavljaš iglu,</a:t>
            </a:r>
          </a:p>
          <a:p>
            <a:pPr marL="285750" indent="-285750"/>
            <a:r>
              <a:rPr lang="sl-SI" sz="2200" dirty="0" smtClean="0"/>
              <a:t>delaš snežaka,</a:t>
            </a:r>
          </a:p>
          <a:p>
            <a:pPr marL="285750" indent="-285750"/>
            <a:r>
              <a:rPr lang="sl-SI" sz="2200" dirty="0" smtClean="0"/>
              <a:t>gradiš snežne skulpture, </a:t>
            </a:r>
          </a:p>
          <a:p>
            <a:pPr marL="285750" indent="-285750"/>
            <a:r>
              <a:rPr lang="sl-SI" sz="2200" dirty="0" smtClean="0"/>
              <a:t>se kepaš,</a:t>
            </a:r>
          </a:p>
          <a:p>
            <a:pPr marL="285750" indent="-285750"/>
            <a:r>
              <a:rPr lang="sl-SI" sz="2200" dirty="0" smtClean="0"/>
              <a:t>sankaš …</a:t>
            </a:r>
          </a:p>
          <a:p>
            <a:pPr marL="0" indent="0">
              <a:buNone/>
            </a:pPr>
            <a:r>
              <a:rPr lang="sl-SI" sz="2200" b="1" dirty="0" smtClean="0">
                <a:solidFill>
                  <a:srgbClr val="0070C0"/>
                </a:solidFill>
              </a:rPr>
              <a:t>ali</a:t>
            </a:r>
          </a:p>
          <a:p>
            <a:r>
              <a:rPr lang="sl-SI" sz="2200" dirty="0" smtClean="0"/>
              <a:t>se odpelješ s starši na bližnje </a:t>
            </a:r>
            <a:r>
              <a:rPr lang="sl-SI" sz="2200" dirty="0" err="1" smtClean="0"/>
              <a:t>pohorje</a:t>
            </a:r>
            <a:r>
              <a:rPr lang="sl-SI" sz="2200" dirty="0" smtClean="0"/>
              <a:t>,</a:t>
            </a:r>
          </a:p>
          <a:p>
            <a:pPr marL="0" indent="0">
              <a:buNone/>
            </a:pPr>
            <a:r>
              <a:rPr lang="sl-SI" sz="2200" dirty="0" smtClean="0"/>
              <a:t>    kjer je zagotovo sneg.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117" y="833505"/>
            <a:ext cx="4911594" cy="491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BCA53F7-6D98-439D-B018-F095D1D1D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04" y="64857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sl-SI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N</a:t>
            </a:r>
            <a:r>
              <a:rPr lang="sl-SI" b="1" i="1" cap="none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e </a:t>
            </a:r>
            <a:r>
              <a:rPr lang="sl-SI" b="1" i="1" cap="none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pozabi na toplo zimsko opremo in pripomočke!</a:t>
            </a:r>
            <a:endParaRPr lang="sl-SI" dirty="0"/>
          </a:p>
        </p:txBody>
      </p:sp>
      <p:pic>
        <p:nvPicPr>
          <p:cNvPr id="4" name="Picture 2" descr="Moder topel kombinezon za sankanje in smučanje XWARM za malčke - | Decathlon">
            <a:extLst>
              <a:ext uri="{FF2B5EF4-FFF2-40B4-BE49-F238E27FC236}">
                <a16:creationId xmlns:a16="http://schemas.microsoft.com/office/drawing/2014/main" id="{053DE3D9-09A2-45F4-AAED-178AD1B9F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4803">
            <a:off x="229946" y="2710795"/>
            <a:ext cx="2578764" cy="25787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238E9A6-CDC1-42A9-983D-3BC024B97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3768">
            <a:off x="2601396" y="1187295"/>
            <a:ext cx="2046411" cy="2046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C04D4A7-4F79-48B2-826C-CBEF6F87F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40270">
            <a:off x="9795393" y="2864102"/>
            <a:ext cx="1468209" cy="14682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E95AC84-A1D7-45E4-A192-2B7E19E44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0183">
            <a:off x="5150961" y="1691540"/>
            <a:ext cx="2388617" cy="1257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Amig aluminijasta lopata z lesenim ročajem (202) | mimovrste=)">
            <a:extLst>
              <a:ext uri="{FF2B5EF4-FFF2-40B4-BE49-F238E27FC236}">
                <a16:creationId xmlns:a16="http://schemas.microsoft.com/office/drawing/2014/main" id="{7F3EF8EA-803C-4870-BBC6-72DB6761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622" y="4725773"/>
            <a:ext cx="1806743" cy="1355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C000921-6D1F-47B3-91E7-DBF1183843E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716" t="8349" r="12795" b="37630"/>
          <a:stretch/>
        </p:blipFill>
        <p:spPr>
          <a:xfrm rot="843826">
            <a:off x="6787306" y="3866597"/>
            <a:ext cx="2129186" cy="1503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ROECKL OTROŠKE SMUČARSKE rokavice FRASCO AT - Ceneje.si">
            <a:extLst>
              <a:ext uri="{FF2B5EF4-FFF2-40B4-BE49-F238E27FC236}">
                <a16:creationId xmlns:a16="http://schemas.microsoft.com/office/drawing/2014/main" id="{C083FD86-F355-4F60-91E1-F1242CE64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946">
            <a:off x="7980316" y="2094905"/>
            <a:ext cx="1236329" cy="1236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Otroške kape in šali | mimovrste=)">
            <a:extLst>
              <a:ext uri="{FF2B5EF4-FFF2-40B4-BE49-F238E27FC236}">
                <a16:creationId xmlns:a16="http://schemas.microsoft.com/office/drawing/2014/main" id="{8C4553E2-4F58-43B5-B979-4AF4C01DF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8315">
            <a:off x="4785950" y="3401380"/>
            <a:ext cx="1154350" cy="1497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avokotnik 11">
            <a:extLst>
              <a:ext uri="{FF2B5EF4-FFF2-40B4-BE49-F238E27FC236}">
                <a16:creationId xmlns:a16="http://schemas.microsoft.com/office/drawing/2014/main" id="{CF15C07C-FD12-4188-808B-D5EFCA7F79E2}"/>
              </a:ext>
            </a:extLst>
          </p:cNvPr>
          <p:cNvSpPr/>
          <p:nvPr/>
        </p:nvSpPr>
        <p:spPr>
          <a:xfrm>
            <a:off x="4419098" y="3244334"/>
            <a:ext cx="18473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l-SI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sl-SI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sl-SI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sl-SI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sl-SI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sl-SI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1937960" y="2980900"/>
            <a:ext cx="665278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L</a:t>
            </a:r>
            <a:r>
              <a:rPr lang="sl-SI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ahko mi pošlješ  tudi kakšno fotografijo!</a:t>
            </a:r>
          </a:p>
          <a:p>
            <a:pPr algn="ctr"/>
            <a:endParaRPr lang="sl-SI" sz="28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sl-SI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Ž</a:t>
            </a:r>
            <a:r>
              <a:rPr lang="sl-SI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elim ti zanimiv, zabaven in lep dan!</a:t>
            </a:r>
            <a:r>
              <a:rPr lang="sl-SI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</a:p>
          <a:p>
            <a:pPr algn="ctr"/>
            <a:endParaRPr lang="sl-SI" sz="28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Oblak 2"/>
          <p:cNvSpPr/>
          <p:nvPr/>
        </p:nvSpPr>
        <p:spPr>
          <a:xfrm>
            <a:off x="6148250" y="4450079"/>
            <a:ext cx="3326675" cy="2124891"/>
          </a:xfrm>
          <a:prstGeom prst="cloudCallout">
            <a:avLst>
              <a:gd name="adj1" fmla="val 63500"/>
              <a:gd name="adj2" fmla="val -29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K</a:t>
            </a:r>
            <a:r>
              <a:rPr lang="sl-SI" dirty="0" smtClean="0"/>
              <a:t>o se vrneš domov, pa popij topel čaj ali vročo čokolado, da se ogreješ!</a:t>
            </a: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927" y="4132066"/>
            <a:ext cx="2725934" cy="2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320</Words>
  <Application>Microsoft Office PowerPoint</Application>
  <PresentationFormat>Širokozaslonsko</PresentationFormat>
  <Paragraphs>39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5" baseType="lpstr">
      <vt:lpstr>Aparajita</vt:lpstr>
      <vt:lpstr>Arial</vt:lpstr>
      <vt:lpstr>Batang</vt:lpstr>
      <vt:lpstr>Britannic Bold</vt:lpstr>
      <vt:lpstr>Calibri</vt:lpstr>
      <vt:lpstr>Calibri Light</vt:lpstr>
      <vt:lpstr>Lucida Sans Unicode</vt:lpstr>
      <vt:lpstr>Wingdings</vt:lpstr>
      <vt:lpstr>Officeova tema</vt:lpstr>
      <vt:lpstr>Zimski športni dan,  14. 1. 2021  Dan brez računalnika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ZIMSKI ŠPORTNI DAN</dc:title>
  <dc:creator>Simon Brce</dc:creator>
  <cp:lastModifiedBy>Admin</cp:lastModifiedBy>
  <cp:revision>49</cp:revision>
  <dcterms:created xsi:type="dcterms:W3CDTF">2021-01-05T08:46:06Z</dcterms:created>
  <dcterms:modified xsi:type="dcterms:W3CDTF">2021-01-13T09:10:27Z</dcterms:modified>
</cp:coreProperties>
</file>