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7" d="100"/>
          <a:sy n="107"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l-SI" smtClean="0"/>
              <a:t>Uredite slog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85800" y="3132666"/>
            <a:ext cx="5311775"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2200" y="3132666"/>
            <a:ext cx="5334000"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l-SI" smtClean="0"/>
              <a:t>Uredite slog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Digitalna fotografija</a:t>
            </a:r>
            <a:endParaRPr lang="sl-SI" dirty="0"/>
          </a:p>
        </p:txBody>
      </p:sp>
      <p:sp>
        <p:nvSpPr>
          <p:cNvPr id="3" name="Podnaslov 2"/>
          <p:cNvSpPr>
            <a:spLocks noGrp="1"/>
          </p:cNvSpPr>
          <p:nvPr>
            <p:ph type="subTitle" idx="1"/>
          </p:nvPr>
        </p:nvSpPr>
        <p:spPr/>
        <p:txBody>
          <a:bodyPr>
            <a:normAutofit fontScale="92500" lnSpcReduction="20000"/>
          </a:bodyPr>
          <a:lstStyle/>
          <a:p>
            <a:endParaRPr lang="sl-SI" dirty="0"/>
          </a:p>
          <a:p>
            <a:r>
              <a:rPr lang="sl-SI" sz="2600" b="1" dirty="0" smtClean="0"/>
              <a:t>KOMPOZICIJA</a:t>
            </a:r>
            <a:endParaRPr lang="sl-SI" sz="2600" b="1" dirty="0"/>
          </a:p>
        </p:txBody>
      </p:sp>
      <p:sp>
        <p:nvSpPr>
          <p:cNvPr id="4" name="PoljeZBesedilom 3"/>
          <p:cNvSpPr txBox="1"/>
          <p:nvPr/>
        </p:nvSpPr>
        <p:spPr>
          <a:xfrm>
            <a:off x="1841679" y="6452315"/>
            <a:ext cx="9890975" cy="369332"/>
          </a:xfrm>
          <a:prstGeom prst="rect">
            <a:avLst/>
          </a:prstGeom>
          <a:noFill/>
        </p:spPr>
        <p:txBody>
          <a:bodyPr wrap="square" rtlCol="0">
            <a:spAutoFit/>
          </a:bodyPr>
          <a:lstStyle/>
          <a:p>
            <a:r>
              <a:rPr lang="sl-SI" dirty="0" smtClean="0"/>
              <a:t>Vir: </a:t>
            </a:r>
            <a:r>
              <a:rPr lang="sl-SI" dirty="0" err="1" smtClean="0"/>
              <a:t>Harman</a:t>
            </a:r>
            <a:r>
              <a:rPr lang="sl-SI" dirty="0" smtClean="0"/>
              <a:t> D: Digitalna fotografija, ilustriran priročnik, Tržič: Učila </a:t>
            </a:r>
            <a:r>
              <a:rPr lang="sl-SI" dirty="0" err="1" smtClean="0"/>
              <a:t>International</a:t>
            </a:r>
            <a:r>
              <a:rPr lang="sl-SI" dirty="0" smtClean="0"/>
              <a:t>, 2012.</a:t>
            </a:r>
            <a:endParaRPr lang="sl-SI" dirty="0"/>
          </a:p>
        </p:txBody>
      </p:sp>
    </p:spTree>
    <p:extLst>
      <p:ext uri="{BB962C8B-B14F-4D97-AF65-F5344CB8AC3E}">
        <p14:creationId xmlns:p14="http://schemas.microsoft.com/office/powerpoint/2010/main" val="1067699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sz="2700" b="1" dirty="0"/>
              <a:t>Bližinska fotografija </a:t>
            </a:r>
            <a:r>
              <a:rPr lang="sl-SI" sz="2700" b="1" cap="none" dirty="0" smtClean="0"/>
              <a:t>=</a:t>
            </a:r>
            <a:r>
              <a:rPr lang="sl-SI" sz="2700" b="1" cap="none" dirty="0" err="1" smtClean="0"/>
              <a:t>Makrofotografija</a:t>
            </a:r>
            <a:r>
              <a:rPr lang="sl-SI" sz="2700" cap="none" dirty="0" smtClean="0"/>
              <a:t/>
            </a:r>
            <a:br>
              <a:rPr lang="sl-SI" sz="2700" cap="none" dirty="0" smtClean="0"/>
            </a:br>
            <a:r>
              <a:rPr lang="sl-SI" sz="2700" cap="none" dirty="0" smtClean="0"/>
              <a:t> odpira nov pogled na naravo okoli nas</a:t>
            </a:r>
            <a:r>
              <a:rPr lang="sl-SI" cap="none" dirty="0" smtClean="0"/>
              <a:t>.</a:t>
            </a:r>
            <a:r>
              <a:rPr lang="sl-SI" dirty="0"/>
              <a:t/>
            </a:r>
            <a:br>
              <a:rPr lang="sl-SI" dirty="0"/>
            </a:br>
            <a:endParaRPr lang="sl-SI" dirty="0"/>
          </a:p>
        </p:txBody>
      </p:sp>
      <p:sp>
        <p:nvSpPr>
          <p:cNvPr id="3" name="Označba mesta vsebine 2"/>
          <p:cNvSpPr>
            <a:spLocks noGrp="1"/>
          </p:cNvSpPr>
          <p:nvPr>
            <p:ph idx="1"/>
          </p:nvPr>
        </p:nvSpPr>
        <p:spPr/>
        <p:txBody>
          <a:bodyPr>
            <a:normAutofit/>
          </a:bodyPr>
          <a:lstStyle/>
          <a:p>
            <a:pPr marL="0" indent="0">
              <a:buNone/>
            </a:pPr>
            <a:r>
              <a:rPr lang="sl-SI" b="1" dirty="0" smtClean="0"/>
              <a:t>KAJ JE KOMPOZICIJA</a:t>
            </a:r>
          </a:p>
          <a:p>
            <a:pPr marL="0" indent="0">
              <a:buNone/>
            </a:pPr>
            <a:r>
              <a:rPr lang="sl-SI" sz="1600" dirty="0"/>
              <a:t>Kompozicija je nameravana postavitev elementov slike na tak način, da sliko podpirajo. Razmerja oblik in barvni odnosi pomagajo graditi osnovno sporočilo slike. Če poenostavim, to pomeni namerno snovanje slike na tak način, da opazovalec sliko kot celoto sprejme z nekim vizualnim ugodjem, pa naj bo kompozicija </a:t>
            </a:r>
            <a:r>
              <a:rPr lang="sl-SI" sz="1600" dirty="0" smtClean="0"/>
              <a:t>skladna</a:t>
            </a:r>
            <a:r>
              <a:rPr lang="sl-SI" sz="1600" dirty="0"/>
              <a:t>, abstraktna ali celo konfuzna</a:t>
            </a:r>
            <a:r>
              <a:rPr lang="sl-SI" sz="1600" dirty="0" smtClean="0"/>
              <a:t>.</a:t>
            </a:r>
          </a:p>
          <a:p>
            <a:pPr marL="0" indent="0">
              <a:buNone/>
            </a:pPr>
            <a:endParaRPr lang="sl-SI" sz="1600" dirty="0"/>
          </a:p>
          <a:p>
            <a:r>
              <a:rPr lang="sl-SI" sz="1600" dirty="0"/>
              <a:t>Kompozicija je v osnovi lik ali sozvočje likov, ki se nahajajo v sliki. Klasična pravila kompozicije niso nujno edino veljavna metoda. Kompozicijski vzorci so le preverjeno orodje za izdelavo skladne slike, ni pa nujno, da veljajo za popolnoma vse opazovalce.</a:t>
            </a:r>
          </a:p>
          <a:p>
            <a:r>
              <a:rPr lang="sl-SI" sz="1600" dirty="0"/>
              <a:t>Prvo besedo v kompoziciji pove format slike. Osnova kompozicije je prostorski zlati rez, čeprav kompozicija bolj nakazuje ploskve in smeri. </a:t>
            </a:r>
          </a:p>
          <a:p>
            <a:pPr marL="0" indent="0">
              <a:buNone/>
            </a:pPr>
            <a:endParaRPr lang="sl-SI" sz="1600" b="1" dirty="0" smtClean="0"/>
          </a:p>
        </p:txBody>
      </p:sp>
    </p:spTree>
    <p:extLst>
      <p:ext uri="{BB962C8B-B14F-4D97-AF65-F5344CB8AC3E}">
        <p14:creationId xmlns:p14="http://schemas.microsoft.com/office/powerpoint/2010/main" val="3547722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 SMERI </a:t>
            </a:r>
            <a:r>
              <a:rPr lang="sl-SI" b="1" dirty="0" err="1" smtClean="0"/>
              <a:t>kompozicijE</a:t>
            </a:r>
            <a:endParaRPr lang="sl-SI" b="1" dirty="0"/>
          </a:p>
        </p:txBody>
      </p:sp>
      <p:sp>
        <p:nvSpPr>
          <p:cNvPr id="3" name="Označba mesta vsebine 2"/>
          <p:cNvSpPr>
            <a:spLocks noGrp="1"/>
          </p:cNvSpPr>
          <p:nvPr>
            <p:ph idx="1"/>
          </p:nvPr>
        </p:nvSpPr>
        <p:spPr>
          <a:xfrm>
            <a:off x="917620" y="6184112"/>
            <a:ext cx="10820400" cy="448507"/>
          </a:xfrm>
        </p:spPr>
        <p:txBody>
          <a:bodyPr>
            <a:normAutofit/>
          </a:bodyPr>
          <a:lstStyle/>
          <a:p>
            <a:pPr marL="0" indent="0">
              <a:buNone/>
            </a:pPr>
            <a:r>
              <a:rPr lang="sl-SI" sz="1800" dirty="0" smtClean="0"/>
              <a:t>Vir: http</a:t>
            </a:r>
            <a:r>
              <a:rPr lang="sl-SI" sz="1800" dirty="0"/>
              <a:t>://</a:t>
            </a:r>
            <a:r>
              <a:rPr lang="sl-SI" sz="1800" dirty="0" smtClean="0"/>
              <a:t>www.astrokaktus.com/DigitalPhotography/splet/splet_slika_kompozicija.html</a:t>
            </a:r>
            <a:endParaRPr lang="sl-SI" sz="1800" dirty="0"/>
          </a:p>
        </p:txBody>
      </p:sp>
      <p:pic>
        <p:nvPicPr>
          <p:cNvPr id="4" name="Slika 3"/>
          <p:cNvPicPr>
            <a:picLocks noChangeAspect="1"/>
          </p:cNvPicPr>
          <p:nvPr/>
        </p:nvPicPr>
        <p:blipFill rotWithShape="1">
          <a:blip r:embed="rId2"/>
          <a:srcRect l="12749" t="43971" r="44589" b="19112"/>
          <a:stretch/>
        </p:blipFill>
        <p:spPr>
          <a:xfrm>
            <a:off x="550804" y="2636018"/>
            <a:ext cx="6361643" cy="3095081"/>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278" y="2703702"/>
            <a:ext cx="3923922" cy="3027397"/>
          </a:xfrm>
          <a:prstGeom prst="rect">
            <a:avLst/>
          </a:prstGeom>
        </p:spPr>
      </p:pic>
    </p:spTree>
    <p:extLst>
      <p:ext uri="{BB962C8B-B14F-4D97-AF65-F5344CB8AC3E}">
        <p14:creationId xmlns:p14="http://schemas.microsoft.com/office/powerpoint/2010/main" val="140351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a:srcRect l="32546" t="17561" r="33106" b="4750"/>
          <a:stretch/>
        </p:blipFill>
        <p:spPr>
          <a:xfrm>
            <a:off x="721215" y="560068"/>
            <a:ext cx="4468969" cy="5683130"/>
          </a:xfrm>
          <a:prstGeom prst="rect">
            <a:avLst/>
          </a:prstGeom>
        </p:spPr>
      </p:pic>
      <p:pic>
        <p:nvPicPr>
          <p:cNvPr id="4" name="Slika 3"/>
          <p:cNvPicPr>
            <a:picLocks noChangeAspect="1"/>
          </p:cNvPicPr>
          <p:nvPr/>
        </p:nvPicPr>
        <p:blipFill rotWithShape="1">
          <a:blip r:embed="rId3"/>
          <a:srcRect l="32447" t="17738" r="33404" b="21303"/>
          <a:stretch/>
        </p:blipFill>
        <p:spPr>
          <a:xfrm>
            <a:off x="6619740" y="1171978"/>
            <a:ext cx="4443212" cy="4459310"/>
          </a:xfrm>
          <a:prstGeom prst="rect">
            <a:avLst/>
          </a:prstGeom>
        </p:spPr>
      </p:pic>
    </p:spTree>
    <p:extLst>
      <p:ext uri="{BB962C8B-B14F-4D97-AF65-F5344CB8AC3E}">
        <p14:creationId xmlns:p14="http://schemas.microsoft.com/office/powerpoint/2010/main" val="101365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a:srcRect l="32546" t="16858" r="33799" b="11395"/>
          <a:stretch/>
        </p:blipFill>
        <p:spPr>
          <a:xfrm>
            <a:off x="669701" y="1030310"/>
            <a:ext cx="4378817" cy="5248420"/>
          </a:xfrm>
          <a:prstGeom prst="rect">
            <a:avLst/>
          </a:prstGeom>
        </p:spPr>
      </p:pic>
      <p:pic>
        <p:nvPicPr>
          <p:cNvPr id="5" name="Slika 4" descr="Pinterest: discover and save creative ideas – Google Chrome"/>
          <p:cNvPicPr>
            <a:picLocks noChangeAspect="1"/>
          </p:cNvPicPr>
          <p:nvPr/>
        </p:nvPicPr>
        <p:blipFill rotWithShape="1">
          <a:blip r:embed="rId3">
            <a:extLst>
              <a:ext uri="{28A0092B-C50C-407E-A947-70E740481C1C}">
                <a14:useLocalDpi xmlns:a14="http://schemas.microsoft.com/office/drawing/2010/main" val="0"/>
              </a:ext>
            </a:extLst>
          </a:blip>
          <a:srcRect l="32958" t="19733" r="34190" b="1387"/>
          <a:stretch/>
        </p:blipFill>
        <p:spPr>
          <a:xfrm>
            <a:off x="6503831" y="1101422"/>
            <a:ext cx="4005330" cy="5177308"/>
          </a:xfrm>
          <a:prstGeom prst="rect">
            <a:avLst/>
          </a:prstGeom>
        </p:spPr>
      </p:pic>
    </p:spTree>
    <p:extLst>
      <p:ext uri="{BB962C8B-B14F-4D97-AF65-F5344CB8AC3E}">
        <p14:creationId xmlns:p14="http://schemas.microsoft.com/office/powerpoint/2010/main" val="308439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srcRect l="32447" t="16858" r="33799" b="5678"/>
          <a:stretch/>
        </p:blipFill>
        <p:spPr>
          <a:xfrm>
            <a:off x="772733" y="695460"/>
            <a:ext cx="4391696" cy="5666704"/>
          </a:xfrm>
          <a:prstGeom prst="rect">
            <a:avLst/>
          </a:prstGeom>
        </p:spPr>
      </p:pic>
    </p:spTree>
    <p:extLst>
      <p:ext uri="{BB962C8B-B14F-4D97-AF65-F5344CB8AC3E}">
        <p14:creationId xmlns:p14="http://schemas.microsoft.com/office/powerpoint/2010/main" val="95440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16051" y="0"/>
            <a:ext cx="8610600" cy="1293028"/>
          </a:xfrm>
        </p:spPr>
        <p:txBody>
          <a:bodyPr/>
          <a:lstStyle/>
          <a:p>
            <a:r>
              <a:rPr lang="sl-SI" dirty="0" smtClean="0"/>
              <a:t>Predlogi za igro</a:t>
            </a:r>
            <a:endParaRPr lang="sl-SI" dirty="0"/>
          </a:p>
        </p:txBody>
      </p:sp>
      <p:pic>
        <p:nvPicPr>
          <p:cNvPr id="5" name="Slika 4"/>
          <p:cNvPicPr>
            <a:picLocks noChangeAspect="1"/>
          </p:cNvPicPr>
          <p:nvPr/>
        </p:nvPicPr>
        <p:blipFill rotWithShape="1">
          <a:blip r:embed="rId2"/>
          <a:srcRect l="31556" t="22843" r="32711" b="36340"/>
          <a:stretch/>
        </p:blipFill>
        <p:spPr>
          <a:xfrm>
            <a:off x="330452" y="3701298"/>
            <a:ext cx="4649273" cy="2985846"/>
          </a:xfrm>
          <a:prstGeom prst="rect">
            <a:avLst/>
          </a:prstGeom>
        </p:spPr>
      </p:pic>
      <p:pic>
        <p:nvPicPr>
          <p:cNvPr id="6" name="Slika 5"/>
          <p:cNvPicPr>
            <a:picLocks noChangeAspect="1"/>
          </p:cNvPicPr>
          <p:nvPr/>
        </p:nvPicPr>
        <p:blipFill rotWithShape="1">
          <a:blip r:embed="rId3"/>
          <a:srcRect l="31565" t="17165" r="32584" b="7563"/>
          <a:stretch/>
        </p:blipFill>
        <p:spPr>
          <a:xfrm>
            <a:off x="5693396" y="1386111"/>
            <a:ext cx="3922724" cy="4630374"/>
          </a:xfrm>
          <a:prstGeom prst="rect">
            <a:avLst/>
          </a:prstGeom>
        </p:spPr>
      </p:pic>
      <p:pic>
        <p:nvPicPr>
          <p:cNvPr id="7" name="Slika 6"/>
          <p:cNvPicPr>
            <a:picLocks noChangeAspect="1"/>
          </p:cNvPicPr>
          <p:nvPr/>
        </p:nvPicPr>
        <p:blipFill>
          <a:blip r:embed="rId4"/>
          <a:stretch>
            <a:fillRect/>
          </a:stretch>
        </p:blipFill>
        <p:spPr>
          <a:xfrm>
            <a:off x="330452" y="267194"/>
            <a:ext cx="4523624" cy="2975106"/>
          </a:xfrm>
          <a:prstGeom prst="rect">
            <a:avLst/>
          </a:prstGeom>
        </p:spPr>
      </p:pic>
    </p:spTree>
    <p:extLst>
      <p:ext uri="{BB962C8B-B14F-4D97-AF65-F5344CB8AC3E}">
        <p14:creationId xmlns:p14="http://schemas.microsoft.com/office/powerpoint/2010/main" val="4196483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2"/>
          <a:srcRect l="31853" t="17561" r="32909" b="26629"/>
          <a:stretch/>
        </p:blipFill>
        <p:spPr>
          <a:xfrm>
            <a:off x="6980349" y="1416677"/>
            <a:ext cx="4584879" cy="4082602"/>
          </a:xfrm>
          <a:prstGeom prst="rect">
            <a:avLst/>
          </a:prstGeom>
        </p:spPr>
      </p:pic>
      <p:pic>
        <p:nvPicPr>
          <p:cNvPr id="6" name="Slika 5"/>
          <p:cNvPicPr>
            <a:picLocks noChangeAspect="1"/>
          </p:cNvPicPr>
          <p:nvPr/>
        </p:nvPicPr>
        <p:blipFill rotWithShape="1">
          <a:blip r:embed="rId3"/>
          <a:srcRect l="32051" t="40030" r="33206" b="19476"/>
          <a:stretch/>
        </p:blipFill>
        <p:spPr>
          <a:xfrm>
            <a:off x="1171978" y="1867437"/>
            <a:ext cx="4520484" cy="2962141"/>
          </a:xfrm>
          <a:prstGeom prst="rect">
            <a:avLst/>
          </a:prstGeom>
        </p:spPr>
      </p:pic>
      <p:sp>
        <p:nvSpPr>
          <p:cNvPr id="8" name="Označba mesta vsebine 2"/>
          <p:cNvSpPr>
            <a:spLocks noGrp="1"/>
          </p:cNvSpPr>
          <p:nvPr>
            <p:ph idx="1"/>
          </p:nvPr>
        </p:nvSpPr>
        <p:spPr>
          <a:xfrm>
            <a:off x="917620" y="6184112"/>
            <a:ext cx="10820400" cy="448507"/>
          </a:xfrm>
        </p:spPr>
        <p:txBody>
          <a:bodyPr>
            <a:normAutofit/>
          </a:bodyPr>
          <a:lstStyle/>
          <a:p>
            <a:pPr marL="0" indent="0">
              <a:buNone/>
            </a:pPr>
            <a:r>
              <a:rPr lang="sl-SI" sz="1800" dirty="0" smtClean="0"/>
              <a:t>Vir </a:t>
            </a:r>
            <a:r>
              <a:rPr lang="sl-SI" sz="1800" dirty="0"/>
              <a:t>slik: https://</a:t>
            </a:r>
            <a:r>
              <a:rPr lang="sl-SI" sz="1800" dirty="0" smtClean="0"/>
              <a:t>www.pinterest.com</a:t>
            </a:r>
            <a:endParaRPr lang="sl-SI" sz="1800" dirty="0"/>
          </a:p>
        </p:txBody>
      </p:sp>
    </p:spTree>
    <p:extLst>
      <p:ext uri="{BB962C8B-B14F-4D97-AF65-F5344CB8AC3E}">
        <p14:creationId xmlns:p14="http://schemas.microsoft.com/office/powerpoint/2010/main" val="315324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ed pare">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TM04033937[[fn=Sled pare]]</Template>
  <TotalTime>127</TotalTime>
  <Words>70</Words>
  <Application>Microsoft Office PowerPoint</Application>
  <PresentationFormat>Po meri</PresentationFormat>
  <Paragraphs>14</Paragraphs>
  <Slides>8</Slides>
  <Notes>0</Notes>
  <HiddenSlides>0</HiddenSlides>
  <MMClips>0</MMClips>
  <ScaleCrop>false</ScaleCrop>
  <HeadingPairs>
    <vt:vector size="4" baseType="variant">
      <vt:variant>
        <vt:lpstr>Tema</vt:lpstr>
      </vt:variant>
      <vt:variant>
        <vt:i4>1</vt:i4>
      </vt:variant>
      <vt:variant>
        <vt:lpstr>Naslovi diapozitivov</vt:lpstr>
      </vt:variant>
      <vt:variant>
        <vt:i4>8</vt:i4>
      </vt:variant>
    </vt:vector>
  </HeadingPairs>
  <TitlesOfParts>
    <vt:vector size="9" baseType="lpstr">
      <vt:lpstr>Sled pare</vt:lpstr>
      <vt:lpstr>Digitalna fotografija</vt:lpstr>
      <vt:lpstr>Bližinska fotografija =Makrofotografija  odpira nov pogled na naravo okoli nas. </vt:lpstr>
      <vt:lpstr> SMERI kompozicijE</vt:lpstr>
      <vt:lpstr>PowerPointova predstavitev</vt:lpstr>
      <vt:lpstr>PowerPointova predstavitev</vt:lpstr>
      <vt:lpstr>PowerPointova predstavitev</vt:lpstr>
      <vt:lpstr>Predlogi za igro</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Digitalna fotografija</dc:title>
  <dc:creator>Petra Calic</dc:creator>
  <cp:lastModifiedBy>Zbornica</cp:lastModifiedBy>
  <cp:revision>10</cp:revision>
  <dcterms:created xsi:type="dcterms:W3CDTF">2016-01-03T09:46:38Z</dcterms:created>
  <dcterms:modified xsi:type="dcterms:W3CDTF">2016-01-25T09:43:30Z</dcterms:modified>
</cp:coreProperties>
</file>