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image/jpeg" Extension="jpeg"/>
  <Default ContentType="audio/mp4" Extension="m4a"/>
  <Default ContentType="audio/x-wav" Extension="wav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13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1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tags+xml" PartName="/ppt/tags/tag2.xml"/>
  <Override ContentType="application/vnd.openxmlformats-officedocument.presentationml.tags+xml" PartName="/ppt/tags/tag13.xml"/>
  <Override ContentType="application/vnd.openxmlformats-officedocument.presentationml.tags+xml" PartName="/ppt/tags/tag9.xml"/>
  <Override ContentType="application/vnd.openxmlformats-officedocument.presentationml.tags+xml" PartName="/ppt/tags/tag7.xml"/>
  <Override ContentType="application/vnd.openxmlformats-officedocument.presentationml.tags+xml" PartName="/ppt/tags/tag10.xml"/>
  <Override ContentType="application/vnd.openxmlformats-officedocument.presentationml.tags+xml" PartName="/ppt/tags/tag4.xml"/>
  <Override ContentType="application/vnd.openxmlformats-officedocument.presentationml.tags+xml" PartName="/ppt/tags/tag11.xml"/>
  <Override ContentType="application/vnd.openxmlformats-officedocument.presentationml.tags+xml" PartName="/ppt/tags/tag15.xml"/>
  <Override ContentType="application/vnd.openxmlformats-officedocument.presentationml.tags+xml" PartName="/ppt/tags/tag8.xml"/>
  <Override ContentType="application/vnd.openxmlformats-officedocument.presentationml.tags+xml" PartName="/ppt/tags/tag14.xml"/>
  <Override ContentType="application/vnd.openxmlformats-officedocument.presentationml.tags+xml" PartName="/ppt/tags/tag1.xml"/>
  <Override ContentType="application/vnd.openxmlformats-officedocument.presentationml.tags+xml" PartName="/ppt/tags/tag6.xml"/>
  <Override ContentType="application/vnd.openxmlformats-officedocument.presentationml.tags+xml" PartName="/ppt/tags/tag3.xml"/>
  <Override ContentType="application/vnd.openxmlformats-officedocument.presentationml.tags+xml" PartName="/ppt/tags/tag5.xml"/>
  <Override ContentType="application/vnd.openxmlformats-officedocument.presentationml.tags+xml" PartName="/ppt/tags/tag1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</p:sldIdLst>
  <p:sldSz cy="6858000" cx="12192000"/>
  <p:notesSz cx="6858000" cy="9144000"/>
  <p:defaultTextStyle>
    <a:defPPr lvl="0">
      <a:defRPr lang="sl-SI"/>
    </a:defPPr>
    <a:lvl1pPr defTabSz="914400" eaLnBrk="1" hangingPunct="1" latinLnBrk="0" lvl="0" marL="0" rtl="0" algn="l">
      <a:defRPr kern="1200" sz="1800">
        <a:solidFill>
          <a:schemeClr val="tx1"/>
        </a:solidFill>
        <a:latin typeface="+mn-lt"/>
        <a:ea typeface="+mn-ea"/>
        <a:cs typeface="+mn-cs"/>
      </a:defRPr>
    </a:lvl1pPr>
    <a:lvl2pPr defTabSz="914400" eaLnBrk="1" hangingPunct="1" latinLnBrk="0" lvl="1" marL="457200" rtl="0" algn="l">
      <a:defRPr kern="1200" sz="1800">
        <a:solidFill>
          <a:schemeClr val="tx1"/>
        </a:solidFill>
        <a:latin typeface="+mn-lt"/>
        <a:ea typeface="+mn-ea"/>
        <a:cs typeface="+mn-cs"/>
      </a:defRPr>
    </a:lvl2pPr>
    <a:lvl3pPr defTabSz="914400" eaLnBrk="1" hangingPunct="1" latinLnBrk="0" lvl="2" marL="914400" rtl="0" algn="l">
      <a:defRPr kern="1200" sz="1800">
        <a:solidFill>
          <a:schemeClr val="tx1"/>
        </a:solidFill>
        <a:latin typeface="+mn-lt"/>
        <a:ea typeface="+mn-ea"/>
        <a:cs typeface="+mn-cs"/>
      </a:defRPr>
    </a:lvl3pPr>
    <a:lvl4pPr defTabSz="914400" eaLnBrk="1" hangingPunct="1" latinLnBrk="0" lvl="3" marL="1371600" rtl="0" algn="l">
      <a:defRPr kern="1200" sz="1800">
        <a:solidFill>
          <a:schemeClr val="tx1"/>
        </a:solidFill>
        <a:latin typeface="+mn-lt"/>
        <a:ea typeface="+mn-ea"/>
        <a:cs typeface="+mn-cs"/>
      </a:defRPr>
    </a:lvl4pPr>
    <a:lvl5pPr defTabSz="914400" eaLnBrk="1" hangingPunct="1" latinLnBrk="0" lvl="4" marL="1828800" rtl="0" algn="l">
      <a:defRPr kern="1200" sz="1800">
        <a:solidFill>
          <a:schemeClr val="tx1"/>
        </a:solidFill>
        <a:latin typeface="+mn-lt"/>
        <a:ea typeface="+mn-ea"/>
        <a:cs typeface="+mn-cs"/>
      </a:defRPr>
    </a:lvl5pPr>
    <a:lvl6pPr defTabSz="914400" eaLnBrk="1" hangingPunct="1" latinLnBrk="0" lvl="5" marL="2286000" rtl="0" algn="l">
      <a:defRPr kern="1200" sz="1800">
        <a:solidFill>
          <a:schemeClr val="tx1"/>
        </a:solidFill>
        <a:latin typeface="+mn-lt"/>
        <a:ea typeface="+mn-ea"/>
        <a:cs typeface="+mn-cs"/>
      </a:defRPr>
    </a:lvl6pPr>
    <a:lvl7pPr defTabSz="914400" eaLnBrk="1" hangingPunct="1" latinLnBrk="0" lvl="6" marL="2743200" rtl="0" algn="l">
      <a:defRPr kern="1200" sz="1800">
        <a:solidFill>
          <a:schemeClr val="tx1"/>
        </a:solidFill>
        <a:latin typeface="+mn-lt"/>
        <a:ea typeface="+mn-ea"/>
        <a:cs typeface="+mn-cs"/>
      </a:defRPr>
    </a:lvl7pPr>
    <a:lvl8pPr defTabSz="914400" eaLnBrk="1" hangingPunct="1" latinLnBrk="0" lvl="7" marL="3200400" rtl="0" algn="l">
      <a:defRPr kern="1200" sz="1800">
        <a:solidFill>
          <a:schemeClr val="tx1"/>
        </a:solidFill>
        <a:latin typeface="+mn-lt"/>
        <a:ea typeface="+mn-ea"/>
        <a:cs typeface="+mn-cs"/>
      </a:defRPr>
    </a:lvl8pPr>
    <a:lvl9pPr defTabSz="914400" eaLnBrk="1" hangingPunct="1" latinLnBrk="0" lvl="8" marL="3657600" rtl="0" algn="l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1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21" Type="http://schemas.openxmlformats.org/officeDocument/2006/relationships/slide" Target="slides/slide17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1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F6023C-4101-4E79-A228-EFC39DB4593D}" type="datetimeFigureOut">
              <a:rPr lang="sl-SI" smtClean="0"/>
              <a:t>4. 11. 2020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676B2B-A0F5-4940-9B5A-1757719E043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84085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0CE6E-3F21-4056-AA20-57AF0C70D3DC}" type="slidenum">
              <a:rPr lang="sl-SI" smtClean="0"/>
              <a:t>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222069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0CE6E-3F21-4056-AA20-57AF0C70D3DC}" type="slidenum">
              <a:rPr lang="sl-SI" smtClean="0"/>
              <a:t>12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670008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0CE6E-3F21-4056-AA20-57AF0C70D3DC}" type="slidenum">
              <a:rPr lang="sl-SI" smtClean="0"/>
              <a:t>13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417620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0CE6E-3F21-4056-AA20-57AF0C70D3DC}" type="slidenum">
              <a:rPr lang="sl-SI" smtClean="0"/>
              <a:t>14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471971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0CE6E-3F21-4056-AA20-57AF0C70D3DC}" type="slidenum">
              <a:rPr lang="sl-SI" smtClean="0"/>
              <a:t>15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189058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0CE6E-3F21-4056-AA20-57AF0C70D3DC}" type="slidenum">
              <a:rPr lang="sl-SI" smtClean="0"/>
              <a:t>16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746687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0CE6E-3F21-4056-AA20-57AF0C70D3DC}" type="slidenum">
              <a:rPr lang="sl-SI" smtClean="0"/>
              <a:t>17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62610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0CE6E-3F21-4056-AA20-57AF0C70D3DC}" type="slidenum">
              <a:rPr lang="sl-SI" smtClean="0"/>
              <a:t>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62891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0CE6E-3F21-4056-AA20-57AF0C70D3DC}" type="slidenum">
              <a:rPr lang="sl-SI" smtClean="0"/>
              <a:t>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735566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0CE6E-3F21-4056-AA20-57AF0C70D3DC}" type="slidenum">
              <a:rPr lang="sl-SI" smtClean="0"/>
              <a:t>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94609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0CE6E-3F21-4056-AA20-57AF0C70D3DC}" type="slidenum">
              <a:rPr lang="sl-SI" smtClean="0"/>
              <a:t>7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490249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0CE6E-3F21-4056-AA20-57AF0C70D3DC}" type="slidenum">
              <a:rPr lang="sl-SI" smtClean="0"/>
              <a:t>8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230987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0CE6E-3F21-4056-AA20-57AF0C70D3DC}" type="slidenum">
              <a:rPr lang="sl-SI" smtClean="0"/>
              <a:t>9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395772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0CE6E-3F21-4056-AA20-57AF0C70D3DC}" type="slidenum">
              <a:rPr lang="sl-SI" smtClean="0"/>
              <a:t>10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614147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0CE6E-3F21-4056-AA20-57AF0C70D3DC}" type="slidenum">
              <a:rPr lang="sl-SI" smtClean="0"/>
              <a:t>11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60013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2F92B-EFBA-4FFE-ACC1-537410FC684C}" type="datetimeFigureOut">
              <a:rPr lang="sl-SI" smtClean="0"/>
              <a:t>4. 11. 2020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6F4E9-54DF-4CAD-8759-06C4C992238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18528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2F92B-EFBA-4FFE-ACC1-537410FC684C}" type="datetimeFigureOut">
              <a:rPr lang="sl-SI" smtClean="0"/>
              <a:t>4. 11. 2020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6F4E9-54DF-4CAD-8759-06C4C992238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79314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2F92B-EFBA-4FFE-ACC1-537410FC684C}" type="datetimeFigureOut">
              <a:rPr lang="sl-SI" smtClean="0"/>
              <a:t>4. 11. 2020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6F4E9-54DF-4CAD-8759-06C4C992238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69377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2F92B-EFBA-4FFE-ACC1-537410FC684C}" type="datetimeFigureOut">
              <a:rPr lang="sl-SI" smtClean="0"/>
              <a:t>4. 11. 2020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6F4E9-54DF-4CAD-8759-06C4C992238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5781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2F92B-EFBA-4FFE-ACC1-537410FC684C}" type="datetimeFigureOut">
              <a:rPr lang="sl-SI" smtClean="0"/>
              <a:t>4. 11. 2020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6F4E9-54DF-4CAD-8759-06C4C992238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84664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2F92B-EFBA-4FFE-ACC1-537410FC684C}" type="datetimeFigureOut">
              <a:rPr lang="sl-SI" smtClean="0"/>
              <a:t>4. 11. 2020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6F4E9-54DF-4CAD-8759-06C4C992238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0883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2F92B-EFBA-4FFE-ACC1-537410FC684C}" type="datetimeFigureOut">
              <a:rPr lang="sl-SI" smtClean="0"/>
              <a:t>4. 11. 2020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6F4E9-54DF-4CAD-8759-06C4C992238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90727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2F92B-EFBA-4FFE-ACC1-537410FC684C}" type="datetimeFigureOut">
              <a:rPr lang="sl-SI" smtClean="0"/>
              <a:t>4. 11. 2020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6F4E9-54DF-4CAD-8759-06C4C992238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32367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2F92B-EFBA-4FFE-ACC1-537410FC684C}" type="datetimeFigureOut">
              <a:rPr lang="sl-SI" smtClean="0"/>
              <a:t>4. 11. 2020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6F4E9-54DF-4CAD-8759-06C4C992238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66741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2F92B-EFBA-4FFE-ACC1-537410FC684C}" type="datetimeFigureOut">
              <a:rPr lang="sl-SI" smtClean="0"/>
              <a:t>4. 11. 2020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6F4E9-54DF-4CAD-8759-06C4C992238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29684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2F92B-EFBA-4FFE-ACC1-537410FC684C}" type="datetimeFigureOut">
              <a:rPr lang="sl-SI" smtClean="0"/>
              <a:t>4. 11. 2020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6F4E9-54DF-4CAD-8759-06C4C992238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32143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92F92B-EFBA-4FFE-ACC1-537410FC684C}" type="datetimeFigureOut">
              <a:rPr lang="sl-SI" smtClean="0"/>
              <a:t>4. 11. 2020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F6F4E9-54DF-4CAD-8759-06C4C992238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25238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0.m4a"/><Relationship Id="rId7" Type="http://schemas.openxmlformats.org/officeDocument/2006/relationships/image" Target="../media/image11.png"/><Relationship Id="rId2" Type="http://schemas.microsoft.com/office/2007/relationships/media" Target="../media/media10.m4a"/><Relationship Id="rId1" Type="http://schemas.openxmlformats.org/officeDocument/2006/relationships/tags" Target="../tags/tag8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1.m4a"/><Relationship Id="rId7" Type="http://schemas.openxmlformats.org/officeDocument/2006/relationships/image" Target="../media/image12.png"/><Relationship Id="rId2" Type="http://schemas.microsoft.com/office/2007/relationships/media" Target="../media/media11.m4a"/><Relationship Id="rId1" Type="http://schemas.openxmlformats.org/officeDocument/2006/relationships/tags" Target="../tags/tag9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2.m4a"/><Relationship Id="rId7" Type="http://schemas.openxmlformats.org/officeDocument/2006/relationships/image" Target="../media/image13.png"/><Relationship Id="rId2" Type="http://schemas.microsoft.com/office/2007/relationships/media" Target="../media/media12.m4a"/><Relationship Id="rId1" Type="http://schemas.openxmlformats.org/officeDocument/2006/relationships/tags" Target="../tags/tag10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3.m4a"/><Relationship Id="rId7" Type="http://schemas.openxmlformats.org/officeDocument/2006/relationships/image" Target="../media/image14.png"/><Relationship Id="rId2" Type="http://schemas.microsoft.com/office/2007/relationships/media" Target="../media/media13.m4a"/><Relationship Id="rId1" Type="http://schemas.openxmlformats.org/officeDocument/2006/relationships/tags" Target="../tags/tag11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4.m4a"/><Relationship Id="rId7" Type="http://schemas.openxmlformats.org/officeDocument/2006/relationships/image" Target="../media/image15.png"/><Relationship Id="rId2" Type="http://schemas.microsoft.com/office/2007/relationships/media" Target="../media/media14.m4a"/><Relationship Id="rId1" Type="http://schemas.openxmlformats.org/officeDocument/2006/relationships/tags" Target="../tags/tag12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5.m4a"/><Relationship Id="rId7" Type="http://schemas.openxmlformats.org/officeDocument/2006/relationships/image" Target="../media/image16.png"/><Relationship Id="rId2" Type="http://schemas.microsoft.com/office/2007/relationships/media" Target="../media/media15.m4a"/><Relationship Id="rId1" Type="http://schemas.openxmlformats.org/officeDocument/2006/relationships/tags" Target="../tags/tag13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6.m4a"/><Relationship Id="rId7" Type="http://schemas.openxmlformats.org/officeDocument/2006/relationships/image" Target="../media/image17.png"/><Relationship Id="rId2" Type="http://schemas.microsoft.com/office/2007/relationships/media" Target="../media/media16.m4a"/><Relationship Id="rId1" Type="http://schemas.openxmlformats.org/officeDocument/2006/relationships/tags" Target="../tags/tag14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7.m4a"/><Relationship Id="rId7" Type="http://schemas.openxmlformats.org/officeDocument/2006/relationships/image" Target="../media/image18.png"/><Relationship Id="rId2" Type="http://schemas.microsoft.com/office/2007/relationships/media" Target="../media/media17.m4a"/><Relationship Id="rId1" Type="http://schemas.openxmlformats.org/officeDocument/2006/relationships/tags" Target="../tags/tag15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3.m4a"/><Relationship Id="rId7" Type="http://schemas.openxmlformats.org/officeDocument/2006/relationships/image" Target="../media/image4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4.m4a"/><Relationship Id="rId7" Type="http://schemas.openxmlformats.org/officeDocument/2006/relationships/image" Target="../media/image5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5.m4a"/><Relationship Id="rId7" Type="http://schemas.openxmlformats.org/officeDocument/2006/relationships/image" Target="../media/image6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6.m4a"/><Relationship Id="rId7" Type="http://schemas.openxmlformats.org/officeDocument/2006/relationships/image" Target="../media/image7.pn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7.m4a"/><Relationship Id="rId7" Type="http://schemas.openxmlformats.org/officeDocument/2006/relationships/image" Target="../media/image8.png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8.m4a"/><Relationship Id="rId7" Type="http://schemas.openxmlformats.org/officeDocument/2006/relationships/image" Target="../media/image9.png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9.m4a"/><Relationship Id="rId7" Type="http://schemas.openxmlformats.org/officeDocument/2006/relationships/image" Target="../media/image10.png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469" y="86652"/>
            <a:ext cx="8264432" cy="6611546"/>
          </a:xfrm>
          <a:prstGeom prst="rect">
            <a:avLst/>
          </a:prstGeom>
        </p:spPr>
      </p:pic>
      <p:sp>
        <p:nvSpPr>
          <p:cNvPr id="7" name="PoljeZBesedilom 6"/>
          <p:cNvSpPr txBox="1"/>
          <p:nvPr/>
        </p:nvSpPr>
        <p:spPr>
          <a:xfrm>
            <a:off x="2567940" y="2849880"/>
            <a:ext cx="47548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ŠPORT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sl-SI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JOGA</a:t>
            </a:r>
            <a:endParaRPr lang="sl-SI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03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70"/>
    </mc:Choice>
    <mc:Fallback xmlns="">
      <p:transition spd="slow" advTm="17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zaženi štoparico"/>
          <p:cNvGrpSpPr/>
          <p:nvPr/>
        </p:nvGrpSpPr>
        <p:grpSpPr>
          <a:xfrm>
            <a:off x="900122" y="187200"/>
            <a:ext cx="3860594" cy="799962"/>
            <a:chOff x="1332706" y="185859"/>
            <a:chExt cx="2636838" cy="799962"/>
          </a:xfrm>
        </p:grpSpPr>
        <p:sp>
          <p:nvSpPr>
            <p:cNvPr id="121" name="Zaobljeni pravokotnik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l-SI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Zaobljeni pravokotnik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sl-SI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ZAŽENI ŠTOPARICO</a:t>
              </a:r>
              <a:endParaRPr lang="sl-SI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3" name="čas se je iztekel"/>
          <p:cNvGrpSpPr/>
          <p:nvPr/>
        </p:nvGrpSpPr>
        <p:grpSpPr>
          <a:xfrm>
            <a:off x="900122" y="187200"/>
            <a:ext cx="3860594" cy="799962"/>
            <a:chOff x="4321176" y="185859"/>
            <a:chExt cx="2636838" cy="799962"/>
          </a:xfrm>
        </p:grpSpPr>
        <p:sp>
          <p:nvSpPr>
            <p:cNvPr id="124" name="Zaobljeni pravokotnik 123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l-SI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Zaobljeni pravokotnik 124"/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sl-SI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ČAS SE JE IZTEKEL!</a:t>
              </a:r>
              <a:endParaRPr lang="sl-SI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8" name="Samooblika 3"/>
          <p:cNvSpPr>
            <a:spLocks noChangeAspect="1" noChangeArrowheads="1" noTextEdit="1"/>
          </p:cNvSpPr>
          <p:nvPr/>
        </p:nvSpPr>
        <p:spPr bwMode="auto">
          <a:xfrm>
            <a:off x="0" y="1176728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39" name="Pravokotnik 5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0" name="Pravokotnik 6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1" name="Pravokotnik 7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2" name="Pravokotnik 8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3" name="Prostoročno 9"/>
          <p:cNvSpPr>
            <a:spLocks/>
          </p:cNvSpPr>
          <p:nvPr/>
        </p:nvSpPr>
        <p:spPr bwMode="auto">
          <a:xfrm>
            <a:off x="2498725" y="1633928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4" name="Prostoročno 10"/>
          <p:cNvSpPr>
            <a:spLocks/>
          </p:cNvSpPr>
          <p:nvPr/>
        </p:nvSpPr>
        <p:spPr bwMode="auto">
          <a:xfrm>
            <a:off x="3525838" y="1881578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5" name="Prostoročno 11"/>
          <p:cNvSpPr>
            <a:spLocks/>
          </p:cNvSpPr>
          <p:nvPr/>
        </p:nvSpPr>
        <p:spPr bwMode="auto">
          <a:xfrm>
            <a:off x="1027113" y="1860941"/>
            <a:ext cx="909638" cy="111125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6" name="Prostoročno 12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7" name="Prostoročno 13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8" name="Prostoročno 14"/>
          <p:cNvSpPr>
            <a:spLocks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9" name="Prostoročno 15"/>
          <p:cNvSpPr>
            <a:spLocks/>
          </p:cNvSpPr>
          <p:nvPr/>
        </p:nvSpPr>
        <p:spPr bwMode="auto">
          <a:xfrm>
            <a:off x="4198938" y="2343541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0" name="Prostoročno 16"/>
          <p:cNvSpPr>
            <a:spLocks/>
          </p:cNvSpPr>
          <p:nvPr/>
        </p:nvSpPr>
        <p:spPr bwMode="auto">
          <a:xfrm>
            <a:off x="3959225" y="2189553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1" name="Prostoročno 17"/>
          <p:cNvSpPr>
            <a:spLocks/>
          </p:cNvSpPr>
          <p:nvPr/>
        </p:nvSpPr>
        <p:spPr bwMode="auto">
          <a:xfrm>
            <a:off x="457200" y="1349766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2" name="Prostoročno 18"/>
          <p:cNvSpPr>
            <a:spLocks noEditPoints="1"/>
          </p:cNvSpPr>
          <p:nvPr/>
        </p:nvSpPr>
        <p:spPr bwMode="auto">
          <a:xfrm>
            <a:off x="673100" y="2553091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3" name="Prostoročno 19"/>
          <p:cNvSpPr>
            <a:spLocks/>
          </p:cNvSpPr>
          <p:nvPr/>
        </p:nvSpPr>
        <p:spPr bwMode="auto">
          <a:xfrm>
            <a:off x="606425" y="1589478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4" name="Prostoročno 20"/>
          <p:cNvSpPr>
            <a:spLocks/>
          </p:cNvSpPr>
          <p:nvPr/>
        </p:nvSpPr>
        <p:spPr bwMode="auto">
          <a:xfrm>
            <a:off x="1068388" y="5628078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5" name="Prostoročno 21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6" name="Prostoročno 22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7" name="Prostoročno 23"/>
          <p:cNvSpPr>
            <a:spLocks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8" name="Prostoročno 24"/>
          <p:cNvSpPr>
            <a:spLocks/>
          </p:cNvSpPr>
          <p:nvPr/>
        </p:nvSpPr>
        <p:spPr bwMode="auto">
          <a:xfrm>
            <a:off x="3633788" y="5628078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9" name="Prostoročno 25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60" name="Prostoročno 26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61" name="Prostoročno 27"/>
          <p:cNvSpPr>
            <a:spLocks/>
          </p:cNvSpPr>
          <p:nvPr/>
        </p:nvSpPr>
        <p:spPr bwMode="auto">
          <a:xfrm>
            <a:off x="3795713" y="5899541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grpSp>
        <p:nvGrpSpPr>
          <p:cNvPr id="4" name="Vrtenje urnega kazalca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817563" y="2264166"/>
            <a:ext cx="3829050" cy="3830638"/>
            <a:chOff x="817563" y="2264166"/>
            <a:chExt cx="3829050" cy="3830638"/>
          </a:xfrm>
        </p:grpSpPr>
        <p:sp>
          <p:nvSpPr>
            <p:cNvPr id="162" name="Elipsa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39" name="urni kazalec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</p:grpSp>
      <p:sp>
        <p:nvSpPr>
          <p:cNvPr id="163" name="Prostoročno 29"/>
          <p:cNvSpPr>
            <a:spLocks noEditPoints="1"/>
          </p:cNvSpPr>
          <p:nvPr/>
        </p:nvSpPr>
        <p:spPr bwMode="auto">
          <a:xfrm>
            <a:off x="538163" y="1986353"/>
            <a:ext cx="4387850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64" name="Prostoročno 30"/>
          <p:cNvSpPr>
            <a:spLocks noEditPoints="1"/>
          </p:cNvSpPr>
          <p:nvPr/>
        </p:nvSpPr>
        <p:spPr bwMode="auto">
          <a:xfrm>
            <a:off x="711200" y="2157803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65" name="Prostoročno 31"/>
          <p:cNvSpPr>
            <a:spLocks noEditPoints="1"/>
          </p:cNvSpPr>
          <p:nvPr/>
        </p:nvSpPr>
        <p:spPr bwMode="auto">
          <a:xfrm>
            <a:off x="620713" y="2067316"/>
            <a:ext cx="4221163" cy="4222750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2455863" y="2411803"/>
            <a:ext cx="566738" cy="566738"/>
            <a:chOff x="2455863" y="2411803"/>
            <a:chExt cx="566738" cy="566738"/>
          </a:xfrm>
        </p:grpSpPr>
        <p:sp>
          <p:nvSpPr>
            <p:cNvPr id="166" name="Elipsa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67" name="Elipsa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68" name="Prostoročno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69" name="Prostoročno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70" name="Pravokotnik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71" name="Pravokotnik 37"/>
            <p:cNvSpPr>
              <a:spLocks noChangeArrowheads="1"/>
            </p:cNvSpPr>
            <p:nvPr/>
          </p:nvSpPr>
          <p:spPr bwMode="auto">
            <a:xfrm>
              <a:off x="2593975" y="2499116"/>
              <a:ext cx="26289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sl-SI" sz="2100" b="1" i="0" u="none" strike="noStrike" cap="none" normalizeH="0" dirty="0" smtClean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30</a:t>
              </a:r>
              <a:endParaRPr kumimoji="0" lang="sl-SI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174" name="Prostoročno 40"/>
          <p:cNvSpPr>
            <a:spLocks noEditPoints="1"/>
          </p:cNvSpPr>
          <p:nvPr/>
        </p:nvSpPr>
        <p:spPr bwMode="auto">
          <a:xfrm>
            <a:off x="3244850" y="2851541"/>
            <a:ext cx="20638" cy="122238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26421DDD-07C3-42B6-869F-AD3A53DC2A79}"/>
              </a:ext>
            </a:extLst>
          </p:cNvPr>
          <p:cNvGrpSpPr/>
          <p:nvPr/>
        </p:nvGrpSpPr>
        <p:grpSpPr>
          <a:xfrm>
            <a:off x="3722688" y="3113478"/>
            <a:ext cx="585788" cy="587375"/>
            <a:chOff x="3722688" y="3113478"/>
            <a:chExt cx="585788" cy="587375"/>
          </a:xfrm>
        </p:grpSpPr>
        <p:sp>
          <p:nvSpPr>
            <p:cNvPr id="178" name="Prostoročno 44"/>
            <p:cNvSpPr>
              <a:spLocks/>
            </p:cNvSpPr>
            <p:nvPr/>
          </p:nvSpPr>
          <p:spPr bwMode="auto">
            <a:xfrm>
              <a:off x="3722688" y="3113478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79" name="Prostoročno 45"/>
            <p:cNvSpPr>
              <a:spLocks/>
            </p:cNvSpPr>
            <p:nvPr/>
          </p:nvSpPr>
          <p:spPr bwMode="auto">
            <a:xfrm>
              <a:off x="3781425" y="3169041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80" name="Prostoročno 46"/>
            <p:cNvSpPr>
              <a:spLocks noEditPoints="1"/>
            </p:cNvSpPr>
            <p:nvPr/>
          </p:nvSpPr>
          <p:spPr bwMode="auto">
            <a:xfrm>
              <a:off x="3786188" y="3272228"/>
              <a:ext cx="46038" cy="188913"/>
            </a:xfrm>
            <a:custGeom>
              <a:avLst/>
              <a:gdLst>
                <a:gd name="T0" fmla="*/ 3 w 19"/>
                <a:gd name="T1" fmla="*/ 76 h 77"/>
                <a:gd name="T2" fmla="*/ 3 w 19"/>
                <a:gd name="T3" fmla="*/ 76 h 77"/>
                <a:gd name="T4" fmla="*/ 3 w 19"/>
                <a:gd name="T5" fmla="*/ 76 h 77"/>
                <a:gd name="T6" fmla="*/ 3 w 19"/>
                <a:gd name="T7" fmla="*/ 75 h 77"/>
                <a:gd name="T8" fmla="*/ 3 w 19"/>
                <a:gd name="T9" fmla="*/ 75 h 77"/>
                <a:gd name="T10" fmla="*/ 3 w 19"/>
                <a:gd name="T11" fmla="*/ 75 h 77"/>
                <a:gd name="T12" fmla="*/ 3 w 19"/>
                <a:gd name="T13" fmla="*/ 74 h 77"/>
                <a:gd name="T14" fmla="*/ 3 w 19"/>
                <a:gd name="T15" fmla="*/ 74 h 77"/>
                <a:gd name="T16" fmla="*/ 3 w 19"/>
                <a:gd name="T17" fmla="*/ 74 h 77"/>
                <a:gd name="T18" fmla="*/ 2 w 19"/>
                <a:gd name="T19" fmla="*/ 73 h 77"/>
                <a:gd name="T20" fmla="*/ 2 w 19"/>
                <a:gd name="T21" fmla="*/ 73 h 77"/>
                <a:gd name="T22" fmla="*/ 2 w 19"/>
                <a:gd name="T23" fmla="*/ 72 h 77"/>
                <a:gd name="T24" fmla="*/ 2 w 19"/>
                <a:gd name="T25" fmla="*/ 72 h 77"/>
                <a:gd name="T26" fmla="*/ 2 w 19"/>
                <a:gd name="T27" fmla="*/ 71 h 77"/>
                <a:gd name="T28" fmla="*/ 2 w 19"/>
                <a:gd name="T29" fmla="*/ 71 h 77"/>
                <a:gd name="T30" fmla="*/ 2 w 19"/>
                <a:gd name="T31" fmla="*/ 71 h 77"/>
                <a:gd name="T32" fmla="*/ 2 w 19"/>
                <a:gd name="T33" fmla="*/ 70 h 77"/>
                <a:gd name="T34" fmla="*/ 2 w 19"/>
                <a:gd name="T35" fmla="*/ 70 h 77"/>
                <a:gd name="T36" fmla="*/ 2 w 19"/>
                <a:gd name="T37" fmla="*/ 69 h 77"/>
                <a:gd name="T38" fmla="*/ 2 w 19"/>
                <a:gd name="T39" fmla="*/ 69 h 77"/>
                <a:gd name="T40" fmla="*/ 2 w 19"/>
                <a:gd name="T41" fmla="*/ 69 h 77"/>
                <a:gd name="T42" fmla="*/ 2 w 19"/>
                <a:gd name="T43" fmla="*/ 68 h 77"/>
                <a:gd name="T44" fmla="*/ 2 w 19"/>
                <a:gd name="T45" fmla="*/ 68 h 77"/>
                <a:gd name="T46" fmla="*/ 2 w 19"/>
                <a:gd name="T47" fmla="*/ 68 h 77"/>
                <a:gd name="T48" fmla="*/ 1 w 19"/>
                <a:gd name="T49" fmla="*/ 67 h 77"/>
                <a:gd name="T50" fmla="*/ 1 w 19"/>
                <a:gd name="T51" fmla="*/ 67 h 77"/>
                <a:gd name="T52" fmla="*/ 1 w 19"/>
                <a:gd name="T53" fmla="*/ 67 h 77"/>
                <a:gd name="T54" fmla="*/ 1 w 19"/>
                <a:gd name="T55" fmla="*/ 66 h 77"/>
                <a:gd name="T56" fmla="*/ 1 w 19"/>
                <a:gd name="T57" fmla="*/ 66 h 77"/>
                <a:gd name="T58" fmla="*/ 1 w 19"/>
                <a:gd name="T59" fmla="*/ 65 h 77"/>
                <a:gd name="T60" fmla="*/ 1 w 19"/>
                <a:gd name="T61" fmla="*/ 65 h 77"/>
                <a:gd name="T62" fmla="*/ 1 w 19"/>
                <a:gd name="T63" fmla="*/ 65 h 77"/>
                <a:gd name="T64" fmla="*/ 1 w 19"/>
                <a:gd name="T65" fmla="*/ 64 h 77"/>
                <a:gd name="T66" fmla="*/ 1 w 19"/>
                <a:gd name="T67" fmla="*/ 64 h 77"/>
                <a:gd name="T68" fmla="*/ 1 w 19"/>
                <a:gd name="T69" fmla="*/ 64 h 77"/>
                <a:gd name="T70" fmla="*/ 1 w 19"/>
                <a:gd name="T71" fmla="*/ 63 h 77"/>
                <a:gd name="T72" fmla="*/ 1 w 19"/>
                <a:gd name="T73" fmla="*/ 63 h 77"/>
                <a:gd name="T74" fmla="*/ 1 w 19"/>
                <a:gd name="T75" fmla="*/ 62 h 77"/>
                <a:gd name="T76" fmla="*/ 1 w 19"/>
                <a:gd name="T77" fmla="*/ 62 h 77"/>
                <a:gd name="T78" fmla="*/ 1 w 19"/>
                <a:gd name="T79" fmla="*/ 61 h 77"/>
                <a:gd name="T80" fmla="*/ 1 w 19"/>
                <a:gd name="T81" fmla="*/ 61 h 77"/>
                <a:gd name="T82" fmla="*/ 1 w 19"/>
                <a:gd name="T83" fmla="*/ 61 h 77"/>
                <a:gd name="T84" fmla="*/ 1 w 19"/>
                <a:gd name="T85" fmla="*/ 60 h 77"/>
                <a:gd name="T86" fmla="*/ 1 w 19"/>
                <a:gd name="T87" fmla="*/ 60 h 77"/>
                <a:gd name="T88" fmla="*/ 1 w 19"/>
                <a:gd name="T89" fmla="*/ 60 h 77"/>
                <a:gd name="T90" fmla="*/ 18 w 19"/>
                <a:gd name="T91" fmla="*/ 0 h 77"/>
                <a:gd name="T92" fmla="*/ 18 w 19"/>
                <a:gd name="T93" fmla="*/ 0 h 77"/>
                <a:gd name="T94" fmla="*/ 19 w 19"/>
                <a:gd name="T95" fmla="*/ 0 h 77"/>
                <a:gd name="T96" fmla="*/ 19 w 19"/>
                <a:gd name="T9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" h="77">
                  <a:moveTo>
                    <a:pt x="3" y="77"/>
                  </a:moveTo>
                  <a:cubicBezTo>
                    <a:pt x="3" y="77"/>
                    <a:pt x="3" y="77"/>
                    <a:pt x="3" y="77"/>
                  </a:cubicBezTo>
                  <a:cubicBezTo>
                    <a:pt x="3" y="77"/>
                    <a:pt x="3" y="77"/>
                    <a:pt x="3" y="77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4"/>
                  </a:moveTo>
                  <a:cubicBezTo>
                    <a:pt x="3" y="74"/>
                    <a:pt x="3" y="75"/>
                    <a:pt x="3" y="75"/>
                  </a:cubicBezTo>
                  <a:cubicBezTo>
                    <a:pt x="3" y="75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3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69"/>
                  </a:moveTo>
                  <a:cubicBezTo>
                    <a:pt x="2" y="69"/>
                    <a:pt x="2" y="70"/>
                    <a:pt x="2" y="70"/>
                  </a:cubicBezTo>
                  <a:cubicBezTo>
                    <a:pt x="2" y="70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8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8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5"/>
                  </a:moveTo>
                  <a:cubicBezTo>
                    <a:pt x="1" y="65"/>
                    <a:pt x="1" y="66"/>
                    <a:pt x="1" y="66"/>
                  </a:cubicBezTo>
                  <a:cubicBezTo>
                    <a:pt x="1" y="66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4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4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1"/>
                  </a:moveTo>
                  <a:cubicBezTo>
                    <a:pt x="1" y="61"/>
                    <a:pt x="1" y="62"/>
                    <a:pt x="1" y="62"/>
                  </a:cubicBezTo>
                  <a:cubicBezTo>
                    <a:pt x="1" y="62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0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8" y="1"/>
                  </a:moveTo>
                  <a:cubicBezTo>
                    <a:pt x="6" y="17"/>
                    <a:pt x="0" y="38"/>
                    <a:pt x="1" y="60"/>
                  </a:cubicBezTo>
                  <a:cubicBezTo>
                    <a:pt x="0" y="38"/>
                    <a:pt x="6" y="17"/>
                    <a:pt x="18" y="1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1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81" name="Prostoročno 47"/>
            <p:cNvSpPr>
              <a:spLocks/>
            </p:cNvSpPr>
            <p:nvPr/>
          </p:nvSpPr>
          <p:spPr bwMode="auto">
            <a:xfrm>
              <a:off x="3786188" y="3213491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82" name="Pravokotnik 48"/>
            <p:cNvSpPr>
              <a:spLocks noChangeArrowheads="1"/>
            </p:cNvSpPr>
            <p:nvPr/>
          </p:nvSpPr>
          <p:spPr bwMode="auto">
            <a:xfrm>
              <a:off x="3941763" y="3299216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83" name="Pravokotnik 49"/>
            <p:cNvSpPr>
              <a:spLocks noChangeArrowheads="1"/>
            </p:cNvSpPr>
            <p:nvPr/>
          </p:nvSpPr>
          <p:spPr bwMode="auto">
            <a:xfrm>
              <a:off x="3941763" y="3216666"/>
              <a:ext cx="131446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sl-SI" sz="2100" b="1" dirty="0" smtClean="0">
                  <a:solidFill>
                    <a:srgbClr val="FF9936"/>
                  </a:solidFill>
                  <a:latin typeface="Raleway" panose="020B0003030101060003" pitchFamily="34" charset="0"/>
                </a:rPr>
                <a:t>5</a:t>
              </a:r>
              <a:endParaRPr kumimoji="0" lang="sl-SI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186" name="Prostoročno 52"/>
          <p:cNvSpPr>
            <a:spLocks noEditPoints="1"/>
          </p:cNvSpPr>
          <p:nvPr/>
        </p:nvSpPr>
        <p:spPr bwMode="auto">
          <a:xfrm>
            <a:off x="3994150" y="3978666"/>
            <a:ext cx="60325" cy="158750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5AAA3125-6198-4B7D-906A-040AAB47590B}"/>
              </a:ext>
            </a:extLst>
          </p:cNvPr>
          <p:cNvGrpSpPr/>
          <p:nvPr/>
        </p:nvGrpSpPr>
        <p:grpSpPr>
          <a:xfrm>
            <a:off x="3754438" y="4585091"/>
            <a:ext cx="566738" cy="568325"/>
            <a:chOff x="3754438" y="4585091"/>
            <a:chExt cx="566738" cy="568325"/>
          </a:xfrm>
        </p:grpSpPr>
        <p:sp>
          <p:nvSpPr>
            <p:cNvPr id="190" name="Prostoročno 56"/>
            <p:cNvSpPr>
              <a:spLocks/>
            </p:cNvSpPr>
            <p:nvPr/>
          </p:nvSpPr>
          <p:spPr bwMode="auto">
            <a:xfrm>
              <a:off x="3754438" y="4585091"/>
              <a:ext cx="566738" cy="568325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2"/>
                    <a:pt x="0" y="116"/>
                  </a:cubicBezTo>
                  <a:cubicBezTo>
                    <a:pt x="0" y="179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91" name="Elipsa 57"/>
            <p:cNvSpPr>
              <a:spLocks noChangeArrowheads="1"/>
            </p:cNvSpPr>
            <p:nvPr/>
          </p:nvSpPr>
          <p:spPr bwMode="auto">
            <a:xfrm>
              <a:off x="3810000" y="4639066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92" name="Prostoročno 58"/>
            <p:cNvSpPr>
              <a:spLocks noEditPoints="1"/>
            </p:cNvSpPr>
            <p:nvPr/>
          </p:nvSpPr>
          <p:spPr bwMode="auto">
            <a:xfrm>
              <a:off x="3810000" y="4732728"/>
              <a:ext cx="44450" cy="222250"/>
            </a:xfrm>
            <a:custGeom>
              <a:avLst/>
              <a:gdLst>
                <a:gd name="T0" fmla="*/ 7 w 18"/>
                <a:gd name="T1" fmla="*/ 91 h 91"/>
                <a:gd name="T2" fmla="*/ 7 w 18"/>
                <a:gd name="T3" fmla="*/ 91 h 91"/>
                <a:gd name="T4" fmla="*/ 7 w 18"/>
                <a:gd name="T5" fmla="*/ 91 h 91"/>
                <a:gd name="T6" fmla="*/ 7 w 18"/>
                <a:gd name="T7" fmla="*/ 91 h 91"/>
                <a:gd name="T8" fmla="*/ 7 w 18"/>
                <a:gd name="T9" fmla="*/ 91 h 91"/>
                <a:gd name="T10" fmla="*/ 7 w 18"/>
                <a:gd name="T11" fmla="*/ 91 h 91"/>
                <a:gd name="T12" fmla="*/ 7 w 18"/>
                <a:gd name="T13" fmla="*/ 91 h 91"/>
                <a:gd name="T14" fmla="*/ 7 w 18"/>
                <a:gd name="T15" fmla="*/ 91 h 91"/>
                <a:gd name="T16" fmla="*/ 7 w 18"/>
                <a:gd name="T17" fmla="*/ 91 h 91"/>
                <a:gd name="T18" fmla="*/ 7 w 18"/>
                <a:gd name="T19" fmla="*/ 91 h 91"/>
                <a:gd name="T20" fmla="*/ 7 w 18"/>
                <a:gd name="T21" fmla="*/ 91 h 91"/>
                <a:gd name="T22" fmla="*/ 7 w 18"/>
                <a:gd name="T23" fmla="*/ 91 h 91"/>
                <a:gd name="T24" fmla="*/ 6 w 18"/>
                <a:gd name="T25" fmla="*/ 90 h 91"/>
                <a:gd name="T26" fmla="*/ 7 w 18"/>
                <a:gd name="T27" fmla="*/ 91 h 91"/>
                <a:gd name="T28" fmla="*/ 6 w 18"/>
                <a:gd name="T29" fmla="*/ 90 h 91"/>
                <a:gd name="T30" fmla="*/ 0 w 18"/>
                <a:gd name="T31" fmla="*/ 57 h 91"/>
                <a:gd name="T32" fmla="*/ 6 w 18"/>
                <a:gd name="T33" fmla="*/ 90 h 91"/>
                <a:gd name="T34" fmla="*/ 0 w 18"/>
                <a:gd name="T35" fmla="*/ 57 h 91"/>
                <a:gd name="T36" fmla="*/ 0 w 18"/>
                <a:gd name="T37" fmla="*/ 57 h 91"/>
                <a:gd name="T38" fmla="*/ 0 w 18"/>
                <a:gd name="T39" fmla="*/ 57 h 91"/>
                <a:gd name="T40" fmla="*/ 0 w 18"/>
                <a:gd name="T41" fmla="*/ 57 h 91"/>
                <a:gd name="T42" fmla="*/ 0 w 18"/>
                <a:gd name="T43" fmla="*/ 57 h 91"/>
                <a:gd name="T44" fmla="*/ 0 w 18"/>
                <a:gd name="T45" fmla="*/ 57 h 91"/>
                <a:gd name="T46" fmla="*/ 0 w 18"/>
                <a:gd name="T47" fmla="*/ 57 h 91"/>
                <a:gd name="T48" fmla="*/ 0 w 18"/>
                <a:gd name="T49" fmla="*/ 56 h 91"/>
                <a:gd name="T50" fmla="*/ 0 w 18"/>
                <a:gd name="T51" fmla="*/ 57 h 91"/>
                <a:gd name="T52" fmla="*/ 0 w 18"/>
                <a:gd name="T53" fmla="*/ 56 h 91"/>
                <a:gd name="T54" fmla="*/ 0 w 18"/>
                <a:gd name="T55" fmla="*/ 56 h 91"/>
                <a:gd name="T56" fmla="*/ 0 w 18"/>
                <a:gd name="T57" fmla="*/ 56 h 91"/>
                <a:gd name="T58" fmla="*/ 0 w 18"/>
                <a:gd name="T59" fmla="*/ 56 h 91"/>
                <a:gd name="T60" fmla="*/ 0 w 18"/>
                <a:gd name="T61" fmla="*/ 56 h 91"/>
                <a:gd name="T62" fmla="*/ 0 w 18"/>
                <a:gd name="T63" fmla="*/ 56 h 91"/>
                <a:gd name="T64" fmla="*/ 0 w 18"/>
                <a:gd name="T65" fmla="*/ 56 h 91"/>
                <a:gd name="T66" fmla="*/ 0 w 18"/>
                <a:gd name="T67" fmla="*/ 56 h 91"/>
                <a:gd name="T68" fmla="*/ 0 w 18"/>
                <a:gd name="T69" fmla="*/ 56 h 91"/>
                <a:gd name="T70" fmla="*/ 0 w 18"/>
                <a:gd name="T71" fmla="*/ 56 h 91"/>
                <a:gd name="T72" fmla="*/ 0 w 18"/>
                <a:gd name="T73" fmla="*/ 55 h 91"/>
                <a:gd name="T74" fmla="*/ 0 w 18"/>
                <a:gd name="T75" fmla="*/ 56 h 91"/>
                <a:gd name="T76" fmla="*/ 0 w 18"/>
                <a:gd name="T77" fmla="*/ 56 h 91"/>
                <a:gd name="T78" fmla="*/ 0 w 18"/>
                <a:gd name="T79" fmla="*/ 55 h 91"/>
                <a:gd name="T80" fmla="*/ 18 w 18"/>
                <a:gd name="T81" fmla="*/ 0 h 91"/>
                <a:gd name="T82" fmla="*/ 0 w 18"/>
                <a:gd name="T83" fmla="*/ 55 h 91"/>
                <a:gd name="T84" fmla="*/ 18 w 18"/>
                <a:gd name="T85" fmla="*/ 0 h 91"/>
                <a:gd name="T86" fmla="*/ 18 w 18"/>
                <a:gd name="T87" fmla="*/ 0 h 91"/>
                <a:gd name="T88" fmla="*/ 18 w 18"/>
                <a:gd name="T89" fmla="*/ 0 h 91"/>
                <a:gd name="T90" fmla="*/ 18 w 18"/>
                <a:gd name="T91" fmla="*/ 0 h 91"/>
                <a:gd name="T92" fmla="*/ 18 w 18"/>
                <a:gd name="T93" fmla="*/ 0 h 91"/>
                <a:gd name="T94" fmla="*/ 18 w 18"/>
                <a:gd name="T95" fmla="*/ 0 h 91"/>
                <a:gd name="T96" fmla="*/ 18 w 18"/>
                <a:gd name="T9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" h="91"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6" y="90"/>
                  </a:moveTo>
                  <a:cubicBezTo>
                    <a:pt x="6" y="90"/>
                    <a:pt x="6" y="90"/>
                    <a:pt x="7" y="91"/>
                  </a:cubicBezTo>
                  <a:cubicBezTo>
                    <a:pt x="6" y="90"/>
                    <a:pt x="6" y="90"/>
                    <a:pt x="6" y="90"/>
                  </a:cubicBezTo>
                  <a:moveTo>
                    <a:pt x="0" y="57"/>
                  </a:moveTo>
                  <a:cubicBezTo>
                    <a:pt x="0" y="69"/>
                    <a:pt x="2" y="80"/>
                    <a:pt x="6" y="90"/>
                  </a:cubicBezTo>
                  <a:cubicBezTo>
                    <a:pt x="2" y="80"/>
                    <a:pt x="0" y="69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6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5"/>
                  </a:moveTo>
                  <a:cubicBezTo>
                    <a:pt x="0" y="55"/>
                    <a:pt x="0" y="55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5"/>
                    <a:pt x="0" y="55"/>
                    <a:pt x="0" y="55"/>
                  </a:cubicBezTo>
                  <a:moveTo>
                    <a:pt x="18" y="0"/>
                  </a:moveTo>
                  <a:cubicBezTo>
                    <a:pt x="7" y="15"/>
                    <a:pt x="0" y="35"/>
                    <a:pt x="0" y="55"/>
                  </a:cubicBezTo>
                  <a:cubicBezTo>
                    <a:pt x="0" y="35"/>
                    <a:pt x="7" y="15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93" name="Prostoročno 59"/>
            <p:cNvSpPr>
              <a:spLocks/>
            </p:cNvSpPr>
            <p:nvPr/>
          </p:nvSpPr>
          <p:spPr bwMode="auto">
            <a:xfrm>
              <a:off x="3810000" y="4666053"/>
              <a:ext cx="190500" cy="428625"/>
            </a:xfrm>
            <a:custGeom>
              <a:avLst/>
              <a:gdLst>
                <a:gd name="T0" fmla="*/ 49 w 78"/>
                <a:gd name="T1" fmla="*/ 0 h 175"/>
                <a:gd name="T2" fmla="*/ 18 w 78"/>
                <a:gd name="T3" fmla="*/ 27 h 175"/>
                <a:gd name="T4" fmla="*/ 18 w 78"/>
                <a:gd name="T5" fmla="*/ 27 h 175"/>
                <a:gd name="T6" fmla="*/ 18 w 78"/>
                <a:gd name="T7" fmla="*/ 27 h 175"/>
                <a:gd name="T8" fmla="*/ 18 w 78"/>
                <a:gd name="T9" fmla="*/ 27 h 175"/>
                <a:gd name="T10" fmla="*/ 18 w 78"/>
                <a:gd name="T11" fmla="*/ 27 h 175"/>
                <a:gd name="T12" fmla="*/ 0 w 78"/>
                <a:gd name="T13" fmla="*/ 82 h 175"/>
                <a:gd name="T14" fmla="*/ 0 w 78"/>
                <a:gd name="T15" fmla="*/ 82 h 175"/>
                <a:gd name="T16" fmla="*/ 0 w 78"/>
                <a:gd name="T17" fmla="*/ 83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3 h 175"/>
                <a:gd name="T26" fmla="*/ 0 w 78"/>
                <a:gd name="T27" fmla="*/ 83 h 175"/>
                <a:gd name="T28" fmla="*/ 0 w 78"/>
                <a:gd name="T29" fmla="*/ 83 h 175"/>
                <a:gd name="T30" fmla="*/ 0 w 78"/>
                <a:gd name="T31" fmla="*/ 83 h 175"/>
                <a:gd name="T32" fmla="*/ 0 w 78"/>
                <a:gd name="T33" fmla="*/ 84 h 175"/>
                <a:gd name="T34" fmla="*/ 0 w 78"/>
                <a:gd name="T35" fmla="*/ 84 h 175"/>
                <a:gd name="T36" fmla="*/ 0 w 78"/>
                <a:gd name="T37" fmla="*/ 84 h 175"/>
                <a:gd name="T38" fmla="*/ 0 w 78"/>
                <a:gd name="T39" fmla="*/ 84 h 175"/>
                <a:gd name="T40" fmla="*/ 0 w 78"/>
                <a:gd name="T41" fmla="*/ 84 h 175"/>
                <a:gd name="T42" fmla="*/ 0 w 78"/>
                <a:gd name="T43" fmla="*/ 84 h 175"/>
                <a:gd name="T44" fmla="*/ 6 w 78"/>
                <a:gd name="T45" fmla="*/ 117 h 175"/>
                <a:gd name="T46" fmla="*/ 6 w 78"/>
                <a:gd name="T47" fmla="*/ 117 h 175"/>
                <a:gd name="T48" fmla="*/ 7 w 78"/>
                <a:gd name="T49" fmla="*/ 118 h 175"/>
                <a:gd name="T50" fmla="*/ 7 w 78"/>
                <a:gd name="T51" fmla="*/ 118 h 175"/>
                <a:gd name="T52" fmla="*/ 7 w 78"/>
                <a:gd name="T53" fmla="*/ 118 h 175"/>
                <a:gd name="T54" fmla="*/ 7 w 78"/>
                <a:gd name="T55" fmla="*/ 118 h 175"/>
                <a:gd name="T56" fmla="*/ 7 w 78"/>
                <a:gd name="T57" fmla="*/ 118 h 175"/>
                <a:gd name="T58" fmla="*/ 7 w 78"/>
                <a:gd name="T59" fmla="*/ 118 h 175"/>
                <a:gd name="T60" fmla="*/ 7 w 78"/>
                <a:gd name="T61" fmla="*/ 118 h 175"/>
                <a:gd name="T62" fmla="*/ 7 w 78"/>
                <a:gd name="T63" fmla="*/ 118 h 175"/>
                <a:gd name="T64" fmla="*/ 7 w 78"/>
                <a:gd name="T65" fmla="*/ 118 h 175"/>
                <a:gd name="T66" fmla="*/ 78 w 78"/>
                <a:gd name="T67" fmla="*/ 175 h 175"/>
                <a:gd name="T68" fmla="*/ 46 w 78"/>
                <a:gd name="T69" fmla="*/ 153 h 175"/>
                <a:gd name="T70" fmla="*/ 19 w 78"/>
                <a:gd name="T71" fmla="*/ 106 h 175"/>
                <a:gd name="T72" fmla="*/ 15 w 78"/>
                <a:gd name="T73" fmla="*/ 78 h 175"/>
                <a:gd name="T74" fmla="*/ 15 w 78"/>
                <a:gd name="T75" fmla="*/ 77 h 175"/>
                <a:gd name="T76" fmla="*/ 30 w 78"/>
                <a:gd name="T77" fmla="*/ 24 h 175"/>
                <a:gd name="T78" fmla="*/ 46 w 78"/>
                <a:gd name="T79" fmla="*/ 3 h 175"/>
                <a:gd name="T80" fmla="*/ 49 w 78"/>
                <a:gd name="T81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37" y="7"/>
                    <a:pt x="27" y="16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7" y="42"/>
                    <a:pt x="0" y="6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96"/>
                    <a:pt x="2" y="107"/>
                    <a:pt x="6" y="117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6" y="117"/>
                    <a:pt x="6" y="117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19" y="148"/>
                    <a:pt x="46" y="170"/>
                    <a:pt x="78" y="175"/>
                  </a:cubicBezTo>
                  <a:cubicBezTo>
                    <a:pt x="66" y="170"/>
                    <a:pt x="55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1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94" name="Pravokotnik 60"/>
            <p:cNvSpPr>
              <a:spLocks noChangeArrowheads="1"/>
            </p:cNvSpPr>
            <p:nvPr/>
          </p:nvSpPr>
          <p:spPr bwMode="auto">
            <a:xfrm>
              <a:off x="3967163" y="4769241"/>
              <a:ext cx="139700" cy="18573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95" name="Pravokotnik 61"/>
            <p:cNvSpPr>
              <a:spLocks noChangeArrowheads="1"/>
            </p:cNvSpPr>
            <p:nvPr/>
          </p:nvSpPr>
          <p:spPr bwMode="auto">
            <a:xfrm>
              <a:off x="3911600" y="4672403"/>
              <a:ext cx="26289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sl-SI" sz="2100" b="1" dirty="0" smtClean="0">
                  <a:solidFill>
                    <a:srgbClr val="FF9936"/>
                  </a:solidFill>
                  <a:latin typeface="Raleway" panose="020B0003030101060003" pitchFamily="34" charset="0"/>
                </a:rPr>
                <a:t>10</a:t>
              </a:r>
              <a:endParaRPr kumimoji="0" lang="sl-SI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198" name="Prostoročno 64"/>
          <p:cNvSpPr>
            <a:spLocks noEditPoints="1"/>
          </p:cNvSpPr>
          <p:nvPr/>
        </p:nvSpPr>
        <p:spPr bwMode="auto">
          <a:xfrm>
            <a:off x="3281363" y="5326453"/>
            <a:ext cx="17463" cy="168275"/>
          </a:xfrm>
          <a:custGeom>
            <a:avLst/>
            <a:gdLst>
              <a:gd name="T0" fmla="*/ 7 w 7"/>
              <a:gd name="T1" fmla="*/ 69 h 69"/>
              <a:gd name="T2" fmla="*/ 7 w 7"/>
              <a:gd name="T3" fmla="*/ 69 h 69"/>
              <a:gd name="T4" fmla="*/ 7 w 7"/>
              <a:gd name="T5" fmla="*/ 69 h 69"/>
              <a:gd name="T6" fmla="*/ 7 w 7"/>
              <a:gd name="T7" fmla="*/ 68 h 69"/>
              <a:gd name="T8" fmla="*/ 6 w 7"/>
              <a:gd name="T9" fmla="*/ 67 h 69"/>
              <a:gd name="T10" fmla="*/ 6 w 7"/>
              <a:gd name="T11" fmla="*/ 66 h 69"/>
              <a:gd name="T12" fmla="*/ 6 w 7"/>
              <a:gd name="T13" fmla="*/ 66 h 69"/>
              <a:gd name="T14" fmla="*/ 6 w 7"/>
              <a:gd name="T15" fmla="*/ 66 h 69"/>
              <a:gd name="T16" fmla="*/ 6 w 7"/>
              <a:gd name="T17" fmla="*/ 66 h 69"/>
              <a:gd name="T18" fmla="*/ 5 w 7"/>
              <a:gd name="T19" fmla="*/ 65 h 69"/>
              <a:gd name="T20" fmla="*/ 5 w 7"/>
              <a:gd name="T21" fmla="*/ 65 h 69"/>
              <a:gd name="T22" fmla="*/ 5 w 7"/>
              <a:gd name="T23" fmla="*/ 65 h 69"/>
              <a:gd name="T24" fmla="*/ 5 w 7"/>
              <a:gd name="T25" fmla="*/ 64 h 69"/>
              <a:gd name="T26" fmla="*/ 5 w 7"/>
              <a:gd name="T27" fmla="*/ 64 h 69"/>
              <a:gd name="T28" fmla="*/ 5 w 7"/>
              <a:gd name="T29" fmla="*/ 63 h 69"/>
              <a:gd name="T30" fmla="*/ 5 w 7"/>
              <a:gd name="T31" fmla="*/ 63 h 69"/>
              <a:gd name="T32" fmla="*/ 5 w 7"/>
              <a:gd name="T33" fmla="*/ 63 h 69"/>
              <a:gd name="T34" fmla="*/ 5 w 7"/>
              <a:gd name="T35" fmla="*/ 62 h 69"/>
              <a:gd name="T36" fmla="*/ 4 w 7"/>
              <a:gd name="T37" fmla="*/ 62 h 69"/>
              <a:gd name="T38" fmla="*/ 4 w 7"/>
              <a:gd name="T39" fmla="*/ 62 h 69"/>
              <a:gd name="T40" fmla="*/ 4 w 7"/>
              <a:gd name="T41" fmla="*/ 61 h 69"/>
              <a:gd name="T42" fmla="*/ 4 w 7"/>
              <a:gd name="T43" fmla="*/ 60 h 69"/>
              <a:gd name="T44" fmla="*/ 4 w 7"/>
              <a:gd name="T45" fmla="*/ 60 h 69"/>
              <a:gd name="T46" fmla="*/ 4 w 7"/>
              <a:gd name="T47" fmla="*/ 60 h 69"/>
              <a:gd name="T48" fmla="*/ 4 w 7"/>
              <a:gd name="T49" fmla="*/ 60 h 69"/>
              <a:gd name="T50" fmla="*/ 4 w 7"/>
              <a:gd name="T51" fmla="*/ 59 h 69"/>
              <a:gd name="T52" fmla="*/ 4 w 7"/>
              <a:gd name="T53" fmla="*/ 59 h 69"/>
              <a:gd name="T54" fmla="*/ 3 w 7"/>
              <a:gd name="T55" fmla="*/ 59 h 69"/>
              <a:gd name="T56" fmla="*/ 3 w 7"/>
              <a:gd name="T57" fmla="*/ 57 h 69"/>
              <a:gd name="T58" fmla="*/ 3 w 7"/>
              <a:gd name="T59" fmla="*/ 57 h 69"/>
              <a:gd name="T60" fmla="*/ 3 w 7"/>
              <a:gd name="T61" fmla="*/ 56 h 69"/>
              <a:gd name="T62" fmla="*/ 3 w 7"/>
              <a:gd name="T63" fmla="*/ 56 h 69"/>
              <a:gd name="T64" fmla="*/ 3 w 7"/>
              <a:gd name="T65" fmla="*/ 56 h 69"/>
              <a:gd name="T66" fmla="*/ 0 w 7"/>
              <a:gd name="T67" fmla="*/ 40 h 69"/>
              <a:gd name="T68" fmla="*/ 0 w 7"/>
              <a:gd name="T69" fmla="*/ 40 h 69"/>
              <a:gd name="T70" fmla="*/ 0 w 7"/>
              <a:gd name="T71" fmla="*/ 40 h 69"/>
              <a:gd name="T72" fmla="*/ 0 w 7"/>
              <a:gd name="T73" fmla="*/ 40 h 69"/>
              <a:gd name="T74" fmla="*/ 0 w 7"/>
              <a:gd name="T75" fmla="*/ 39 h 69"/>
              <a:gd name="T76" fmla="*/ 0 w 7"/>
              <a:gd name="T77" fmla="*/ 39 h 69"/>
              <a:gd name="T78" fmla="*/ 0 w 7"/>
              <a:gd name="T79" fmla="*/ 39 h 69"/>
              <a:gd name="T80" fmla="*/ 0 w 7"/>
              <a:gd name="T81" fmla="*/ 38 h 69"/>
              <a:gd name="T82" fmla="*/ 0 w 7"/>
              <a:gd name="T83" fmla="*/ 38 h 69"/>
              <a:gd name="T84" fmla="*/ 0 w 7"/>
              <a:gd name="T85" fmla="*/ 38 h 69"/>
              <a:gd name="T86" fmla="*/ 7 w 7"/>
              <a:gd name="T87" fmla="*/ 0 h 69"/>
              <a:gd name="T88" fmla="*/ 7 w 7"/>
              <a:gd name="T89" fmla="*/ 0 h 69"/>
              <a:gd name="T90" fmla="*/ 7 w 7"/>
              <a:gd name="T91" fmla="*/ 0 h 69"/>
              <a:gd name="T92" fmla="*/ 7 w 7"/>
              <a:gd name="T93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" h="69"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8"/>
                </a:moveTo>
                <a:cubicBezTo>
                  <a:pt x="7" y="68"/>
                  <a:pt x="7" y="68"/>
                  <a:pt x="7" y="68"/>
                </a:cubicBezTo>
                <a:cubicBezTo>
                  <a:pt x="7" y="68"/>
                  <a:pt x="7" y="68"/>
                  <a:pt x="7" y="68"/>
                </a:cubicBezTo>
                <a:moveTo>
                  <a:pt x="6" y="67"/>
                </a:moveTo>
                <a:cubicBezTo>
                  <a:pt x="6" y="67"/>
                  <a:pt x="6" y="67"/>
                  <a:pt x="6" y="67"/>
                </a:cubicBezTo>
                <a:cubicBezTo>
                  <a:pt x="6" y="67"/>
                  <a:pt x="6" y="67"/>
                  <a:pt x="6" y="67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5" y="65"/>
                </a:moveTo>
                <a:cubicBezTo>
                  <a:pt x="5" y="65"/>
                  <a:pt x="6" y="65"/>
                  <a:pt x="6" y="66"/>
                </a:cubicBezTo>
                <a:cubicBezTo>
                  <a:pt x="6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2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1"/>
                </a:moveTo>
                <a:cubicBezTo>
                  <a:pt x="4" y="61"/>
                  <a:pt x="4" y="61"/>
                  <a:pt x="4" y="61"/>
                </a:cubicBezTo>
                <a:cubicBezTo>
                  <a:pt x="4" y="61"/>
                  <a:pt x="4" y="61"/>
                  <a:pt x="4" y="61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3" y="59"/>
                </a:moveTo>
                <a:cubicBezTo>
                  <a:pt x="3" y="59"/>
                  <a:pt x="3" y="59"/>
                  <a:pt x="3" y="59"/>
                </a:cubicBezTo>
                <a:cubicBezTo>
                  <a:pt x="3" y="59"/>
                  <a:pt x="3" y="59"/>
                  <a:pt x="3" y="59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6"/>
                </a:moveTo>
                <a:cubicBezTo>
                  <a:pt x="3" y="56"/>
                  <a:pt x="3" y="57"/>
                  <a:pt x="3" y="57"/>
                </a:cubicBezTo>
                <a:cubicBezTo>
                  <a:pt x="3" y="57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8"/>
                </a:moveTo>
                <a:cubicBezTo>
                  <a:pt x="0" y="38"/>
                  <a:pt x="0" y="39"/>
                  <a:pt x="0" y="39"/>
                </a:cubicBezTo>
                <a:cubicBezTo>
                  <a:pt x="0" y="39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7" y="0"/>
                </a:moveTo>
                <a:cubicBezTo>
                  <a:pt x="2" y="12"/>
                  <a:pt x="0" y="24"/>
                  <a:pt x="0" y="38"/>
                </a:cubicBezTo>
                <a:cubicBezTo>
                  <a:pt x="0" y="24"/>
                  <a:pt x="2" y="12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04" name="Prostoročno 70"/>
          <p:cNvSpPr>
            <a:spLocks noEditPoints="1"/>
          </p:cNvSpPr>
          <p:nvPr/>
        </p:nvSpPr>
        <p:spPr bwMode="auto">
          <a:xfrm>
            <a:off x="1763713" y="2859478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12" name="Prostoročno 78"/>
          <p:cNvSpPr>
            <a:spLocks noEditPoints="1"/>
          </p:cNvSpPr>
          <p:nvPr/>
        </p:nvSpPr>
        <p:spPr bwMode="auto">
          <a:xfrm>
            <a:off x="1012825" y="4132653"/>
            <a:ext cx="44450" cy="134938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20" name="Prostoročno 86"/>
          <p:cNvSpPr>
            <a:spLocks noEditPoints="1"/>
          </p:cNvSpPr>
          <p:nvPr/>
        </p:nvSpPr>
        <p:spPr bwMode="auto">
          <a:xfrm>
            <a:off x="1724025" y="5348678"/>
            <a:ext cx="9525" cy="117475"/>
          </a:xfrm>
          <a:custGeom>
            <a:avLst/>
            <a:gdLst>
              <a:gd name="T0" fmla="*/ 3 w 4"/>
              <a:gd name="T1" fmla="*/ 47 h 48"/>
              <a:gd name="T2" fmla="*/ 3 w 4"/>
              <a:gd name="T3" fmla="*/ 47 h 48"/>
              <a:gd name="T4" fmla="*/ 2 w 4"/>
              <a:gd name="T5" fmla="*/ 47 h 48"/>
              <a:gd name="T6" fmla="*/ 2 w 4"/>
              <a:gd name="T7" fmla="*/ 46 h 48"/>
              <a:gd name="T8" fmla="*/ 2 w 4"/>
              <a:gd name="T9" fmla="*/ 46 h 48"/>
              <a:gd name="T10" fmla="*/ 0 w 4"/>
              <a:gd name="T11" fmla="*/ 23 h 48"/>
              <a:gd name="T12" fmla="*/ 0 w 4"/>
              <a:gd name="T13" fmla="*/ 22 h 48"/>
              <a:gd name="T14" fmla="*/ 0 w 4"/>
              <a:gd name="T15" fmla="*/ 22 h 48"/>
              <a:gd name="T16" fmla="*/ 0 w 4"/>
              <a:gd name="T17" fmla="*/ 22 h 48"/>
              <a:gd name="T18" fmla="*/ 0 w 4"/>
              <a:gd name="T19" fmla="*/ 22 h 48"/>
              <a:gd name="T20" fmla="*/ 0 w 4"/>
              <a:gd name="T21" fmla="*/ 21 h 48"/>
              <a:gd name="T22" fmla="*/ 0 w 4"/>
              <a:gd name="T23" fmla="*/ 20 h 48"/>
              <a:gd name="T24" fmla="*/ 0 w 4"/>
              <a:gd name="T25" fmla="*/ 20 h 48"/>
              <a:gd name="T26" fmla="*/ 0 w 4"/>
              <a:gd name="T27" fmla="*/ 20 h 48"/>
              <a:gd name="T28" fmla="*/ 0 w 4"/>
              <a:gd name="T29" fmla="*/ 19 h 48"/>
              <a:gd name="T30" fmla="*/ 0 w 4"/>
              <a:gd name="T31" fmla="*/ 19 h 48"/>
              <a:gd name="T32" fmla="*/ 0 w 4"/>
              <a:gd name="T33" fmla="*/ 19 h 48"/>
              <a:gd name="T34" fmla="*/ 0 w 4"/>
              <a:gd name="T35" fmla="*/ 18 h 48"/>
              <a:gd name="T36" fmla="*/ 0 w 4"/>
              <a:gd name="T37" fmla="*/ 18 h 48"/>
              <a:gd name="T38" fmla="*/ 0 w 4"/>
              <a:gd name="T39" fmla="*/ 18 h 48"/>
              <a:gd name="T40" fmla="*/ 1 w 4"/>
              <a:gd name="T41" fmla="*/ 17 h 48"/>
              <a:gd name="T42" fmla="*/ 1 w 4"/>
              <a:gd name="T43" fmla="*/ 17 h 48"/>
              <a:gd name="T44" fmla="*/ 1 w 4"/>
              <a:gd name="T45" fmla="*/ 16 h 48"/>
              <a:gd name="T46" fmla="*/ 1 w 4"/>
              <a:gd name="T47" fmla="*/ 15 h 48"/>
              <a:gd name="T48" fmla="*/ 1 w 4"/>
              <a:gd name="T49" fmla="*/ 15 h 48"/>
              <a:gd name="T50" fmla="*/ 1 w 4"/>
              <a:gd name="T51" fmla="*/ 15 h 48"/>
              <a:gd name="T52" fmla="*/ 1 w 4"/>
              <a:gd name="T53" fmla="*/ 14 h 48"/>
              <a:gd name="T54" fmla="*/ 1 w 4"/>
              <a:gd name="T55" fmla="*/ 14 h 48"/>
              <a:gd name="T56" fmla="*/ 1 w 4"/>
              <a:gd name="T57" fmla="*/ 14 h 48"/>
              <a:gd name="T58" fmla="*/ 1 w 4"/>
              <a:gd name="T59" fmla="*/ 13 h 48"/>
              <a:gd name="T60" fmla="*/ 1 w 4"/>
              <a:gd name="T61" fmla="*/ 13 h 48"/>
              <a:gd name="T62" fmla="*/ 1 w 4"/>
              <a:gd name="T63" fmla="*/ 11 h 48"/>
              <a:gd name="T64" fmla="*/ 1 w 4"/>
              <a:gd name="T65" fmla="*/ 11 h 48"/>
              <a:gd name="T66" fmla="*/ 1 w 4"/>
              <a:gd name="T67" fmla="*/ 11 h 48"/>
              <a:gd name="T68" fmla="*/ 1 w 4"/>
              <a:gd name="T69" fmla="*/ 10 h 48"/>
              <a:gd name="T70" fmla="*/ 1 w 4"/>
              <a:gd name="T71" fmla="*/ 10 h 48"/>
              <a:gd name="T72" fmla="*/ 1 w 4"/>
              <a:gd name="T73" fmla="*/ 10 h 48"/>
              <a:gd name="T74" fmla="*/ 2 w 4"/>
              <a:gd name="T75" fmla="*/ 9 h 48"/>
              <a:gd name="T76" fmla="*/ 2 w 4"/>
              <a:gd name="T77" fmla="*/ 8 h 48"/>
              <a:gd name="T78" fmla="*/ 2 w 4"/>
              <a:gd name="T79" fmla="*/ 8 h 48"/>
              <a:gd name="T80" fmla="*/ 2 w 4"/>
              <a:gd name="T81" fmla="*/ 8 h 48"/>
              <a:gd name="T82" fmla="*/ 2 w 4"/>
              <a:gd name="T83" fmla="*/ 7 h 48"/>
              <a:gd name="T84" fmla="*/ 2 w 4"/>
              <a:gd name="T85" fmla="*/ 7 h 48"/>
              <a:gd name="T86" fmla="*/ 2 w 4"/>
              <a:gd name="T87" fmla="*/ 6 h 48"/>
              <a:gd name="T88" fmla="*/ 2 w 4"/>
              <a:gd name="T89" fmla="*/ 5 h 48"/>
              <a:gd name="T90" fmla="*/ 2 w 4"/>
              <a:gd name="T91" fmla="*/ 5 h 48"/>
              <a:gd name="T92" fmla="*/ 2 w 4"/>
              <a:gd name="T93" fmla="*/ 5 h 48"/>
              <a:gd name="T94" fmla="*/ 3 w 4"/>
              <a:gd name="T95" fmla="*/ 4 h 48"/>
              <a:gd name="T96" fmla="*/ 3 w 4"/>
              <a:gd name="T97" fmla="*/ 4 h 48"/>
              <a:gd name="T98" fmla="*/ 3 w 4"/>
              <a:gd name="T99" fmla="*/ 4 h 48"/>
              <a:gd name="T100" fmla="*/ 3 w 4"/>
              <a:gd name="T101" fmla="*/ 3 h 48"/>
              <a:gd name="T102" fmla="*/ 3 w 4"/>
              <a:gd name="T103" fmla="*/ 3 h 48"/>
              <a:gd name="T104" fmla="*/ 3 w 4"/>
              <a:gd name="T105" fmla="*/ 3 h 48"/>
              <a:gd name="T106" fmla="*/ 3 w 4"/>
              <a:gd name="T107" fmla="*/ 2 h 48"/>
              <a:gd name="T108" fmla="*/ 3 w 4"/>
              <a:gd name="T109" fmla="*/ 2 h 48"/>
              <a:gd name="T110" fmla="*/ 3 w 4"/>
              <a:gd name="T111" fmla="*/ 1 h 48"/>
              <a:gd name="T112" fmla="*/ 3 w 4"/>
              <a:gd name="T113" fmla="*/ 1 h 48"/>
              <a:gd name="T114" fmla="*/ 4 w 4"/>
              <a:gd name="T115" fmla="*/ 1 h 48"/>
              <a:gd name="T116" fmla="*/ 4 w 4"/>
              <a:gd name="T117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" h="48">
                <a:moveTo>
                  <a:pt x="3" y="48"/>
                </a:move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moveTo>
                  <a:pt x="3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3" y="47"/>
                </a:cubicBezTo>
                <a:moveTo>
                  <a:pt x="2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2" y="47"/>
                </a:cubicBezTo>
                <a:moveTo>
                  <a:pt x="2" y="47"/>
                </a:moveTo>
                <a:cubicBezTo>
                  <a:pt x="2" y="47"/>
                  <a:pt x="2" y="47"/>
                  <a:pt x="2" y="47"/>
                </a:cubicBezTo>
                <a:cubicBezTo>
                  <a:pt x="2" y="47"/>
                  <a:pt x="2" y="47"/>
                  <a:pt x="2" y="47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5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5"/>
                </a:cubicBezTo>
                <a:moveTo>
                  <a:pt x="0" y="23"/>
                </a:moveTo>
                <a:cubicBezTo>
                  <a:pt x="0" y="31"/>
                  <a:pt x="1" y="38"/>
                  <a:pt x="2" y="45"/>
                </a:cubicBezTo>
                <a:cubicBezTo>
                  <a:pt x="1" y="38"/>
                  <a:pt x="0" y="31"/>
                  <a:pt x="0" y="23"/>
                </a:cubicBezTo>
                <a:moveTo>
                  <a:pt x="0" y="23"/>
                </a:move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1"/>
                  <a:pt x="0" y="21"/>
                  <a:pt x="0" y="22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0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20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9"/>
                  <a:pt x="0" y="19"/>
                </a:cubicBezTo>
                <a:cubicBezTo>
                  <a:pt x="0" y="19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1" y="17"/>
                </a:moveTo>
                <a:cubicBezTo>
                  <a:pt x="1" y="17"/>
                  <a:pt x="0" y="17"/>
                  <a:pt x="0" y="17"/>
                </a:cubicBezTo>
                <a:cubicBezTo>
                  <a:pt x="0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6"/>
                  <a:pt x="1" y="17"/>
                  <a:pt x="1" y="17"/>
                </a:cubicBezTo>
                <a:cubicBezTo>
                  <a:pt x="1" y="17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5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3"/>
                  <a:pt x="1" y="13"/>
                </a:cubicBezTo>
                <a:cubicBezTo>
                  <a:pt x="1" y="13"/>
                  <a:pt x="1" y="12"/>
                  <a:pt x="1" y="12"/>
                </a:cubicBezTo>
                <a:moveTo>
                  <a:pt x="1" y="11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2" y="9"/>
                </a:moveTo>
                <a:cubicBezTo>
                  <a:pt x="2" y="10"/>
                  <a:pt x="1" y="10"/>
                  <a:pt x="1" y="10"/>
                </a:cubicBezTo>
                <a:cubicBezTo>
                  <a:pt x="1" y="10"/>
                  <a:pt x="2" y="10"/>
                  <a:pt x="2" y="9"/>
                </a:cubicBezTo>
                <a:moveTo>
                  <a:pt x="2" y="9"/>
                </a:move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moveTo>
                  <a:pt x="2" y="8"/>
                </a:moveTo>
                <a:cubicBezTo>
                  <a:pt x="2" y="8"/>
                  <a:pt x="2" y="9"/>
                  <a:pt x="2" y="9"/>
                </a:cubicBezTo>
                <a:cubicBezTo>
                  <a:pt x="2" y="9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6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6"/>
                </a:cubicBezTo>
                <a:moveTo>
                  <a:pt x="2" y="6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moveTo>
                  <a:pt x="2" y="5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3" y="4"/>
                </a:move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3"/>
                </a:moveTo>
                <a:cubicBezTo>
                  <a:pt x="3" y="3"/>
                  <a:pt x="3" y="4"/>
                  <a:pt x="3" y="4"/>
                </a:cubicBezTo>
                <a:cubicBezTo>
                  <a:pt x="3" y="4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1"/>
                </a:moveTo>
                <a:cubicBezTo>
                  <a:pt x="3" y="1"/>
                  <a:pt x="3" y="2"/>
                  <a:pt x="3" y="2"/>
                </a:cubicBezTo>
                <a:cubicBezTo>
                  <a:pt x="3" y="2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0"/>
                  <a:pt x="4" y="1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C75428FF-0A84-4E2E-92DA-584511ABC382}"/>
              </a:ext>
            </a:extLst>
          </p:cNvPr>
          <p:cNvGrpSpPr/>
          <p:nvPr/>
        </p:nvGrpSpPr>
        <p:grpSpPr>
          <a:xfrm>
            <a:off x="2498725" y="5334391"/>
            <a:ext cx="568325" cy="566738"/>
            <a:chOff x="2498725" y="5334391"/>
            <a:chExt cx="568325" cy="566738"/>
          </a:xfrm>
        </p:grpSpPr>
        <p:sp>
          <p:nvSpPr>
            <p:cNvPr id="222" name="Prostoročno 88"/>
            <p:cNvSpPr>
              <a:spLocks/>
            </p:cNvSpPr>
            <p:nvPr/>
          </p:nvSpPr>
          <p:spPr bwMode="auto">
            <a:xfrm>
              <a:off x="2498725" y="5334391"/>
              <a:ext cx="568325" cy="566738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3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23" name="Elipsa 89"/>
            <p:cNvSpPr>
              <a:spLocks noChangeArrowheads="1"/>
            </p:cNvSpPr>
            <p:nvPr/>
          </p:nvSpPr>
          <p:spPr bwMode="auto">
            <a:xfrm>
              <a:off x="2555875" y="5389953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24" name="Prostoročno 90"/>
            <p:cNvSpPr>
              <a:spLocks noEditPoints="1"/>
            </p:cNvSpPr>
            <p:nvPr/>
          </p:nvSpPr>
          <p:spPr bwMode="auto">
            <a:xfrm>
              <a:off x="2555875" y="5548703"/>
              <a:ext cx="9525" cy="127000"/>
            </a:xfrm>
            <a:custGeom>
              <a:avLst/>
              <a:gdLst>
                <a:gd name="T0" fmla="*/ 3 w 4"/>
                <a:gd name="T1" fmla="*/ 52 h 52"/>
                <a:gd name="T2" fmla="*/ 3 w 4"/>
                <a:gd name="T3" fmla="*/ 52 h 52"/>
                <a:gd name="T4" fmla="*/ 3 w 4"/>
                <a:gd name="T5" fmla="*/ 52 h 52"/>
                <a:gd name="T6" fmla="*/ 3 w 4"/>
                <a:gd name="T7" fmla="*/ 51 h 52"/>
                <a:gd name="T8" fmla="*/ 2 w 4"/>
                <a:gd name="T9" fmla="*/ 51 h 52"/>
                <a:gd name="T10" fmla="*/ 2 w 4"/>
                <a:gd name="T11" fmla="*/ 51 h 52"/>
                <a:gd name="T12" fmla="*/ 2 w 4"/>
                <a:gd name="T13" fmla="*/ 51 h 52"/>
                <a:gd name="T14" fmla="*/ 2 w 4"/>
                <a:gd name="T15" fmla="*/ 50 h 52"/>
                <a:gd name="T16" fmla="*/ 2 w 4"/>
                <a:gd name="T17" fmla="*/ 50 h 52"/>
                <a:gd name="T18" fmla="*/ 2 w 4"/>
                <a:gd name="T19" fmla="*/ 50 h 52"/>
                <a:gd name="T20" fmla="*/ 2 w 4"/>
                <a:gd name="T21" fmla="*/ 49 h 52"/>
                <a:gd name="T22" fmla="*/ 2 w 4"/>
                <a:gd name="T23" fmla="*/ 49 h 52"/>
                <a:gd name="T24" fmla="*/ 2 w 4"/>
                <a:gd name="T25" fmla="*/ 49 h 52"/>
                <a:gd name="T26" fmla="*/ 2 w 4"/>
                <a:gd name="T27" fmla="*/ 49 h 52"/>
                <a:gd name="T28" fmla="*/ 2 w 4"/>
                <a:gd name="T29" fmla="*/ 49 h 52"/>
                <a:gd name="T30" fmla="*/ 2 w 4"/>
                <a:gd name="T31" fmla="*/ 49 h 52"/>
                <a:gd name="T32" fmla="*/ 2 w 4"/>
                <a:gd name="T33" fmla="*/ 48 h 52"/>
                <a:gd name="T34" fmla="*/ 2 w 4"/>
                <a:gd name="T35" fmla="*/ 48 h 52"/>
                <a:gd name="T36" fmla="*/ 2 w 4"/>
                <a:gd name="T37" fmla="*/ 48 h 52"/>
                <a:gd name="T38" fmla="*/ 0 w 4"/>
                <a:gd name="T39" fmla="*/ 35 h 52"/>
                <a:gd name="T40" fmla="*/ 0 w 4"/>
                <a:gd name="T41" fmla="*/ 35 h 52"/>
                <a:gd name="T42" fmla="*/ 0 w 4"/>
                <a:gd name="T43" fmla="*/ 35 h 52"/>
                <a:gd name="T44" fmla="*/ 0 w 4"/>
                <a:gd name="T45" fmla="*/ 33 h 52"/>
                <a:gd name="T46" fmla="*/ 0 w 4"/>
                <a:gd name="T47" fmla="*/ 33 h 52"/>
                <a:gd name="T48" fmla="*/ 0 w 4"/>
                <a:gd name="T49" fmla="*/ 33 h 52"/>
                <a:gd name="T50" fmla="*/ 0 w 4"/>
                <a:gd name="T51" fmla="*/ 32 h 52"/>
                <a:gd name="T52" fmla="*/ 0 w 4"/>
                <a:gd name="T53" fmla="*/ 32 h 52"/>
                <a:gd name="T54" fmla="*/ 0 w 4"/>
                <a:gd name="T55" fmla="*/ 32 h 52"/>
                <a:gd name="T56" fmla="*/ 0 w 4"/>
                <a:gd name="T57" fmla="*/ 32 h 52"/>
                <a:gd name="T58" fmla="*/ 0 w 4"/>
                <a:gd name="T59" fmla="*/ 32 h 52"/>
                <a:gd name="T60" fmla="*/ 0 w 4"/>
                <a:gd name="T61" fmla="*/ 32 h 52"/>
                <a:gd name="T62" fmla="*/ 0 w 4"/>
                <a:gd name="T63" fmla="*/ 31 h 52"/>
                <a:gd name="T64" fmla="*/ 0 w 4"/>
                <a:gd name="T65" fmla="*/ 31 h 52"/>
                <a:gd name="T66" fmla="*/ 0 w 4"/>
                <a:gd name="T67" fmla="*/ 30 h 52"/>
                <a:gd name="T68" fmla="*/ 0 w 4"/>
                <a:gd name="T69" fmla="*/ 30 h 52"/>
                <a:gd name="T70" fmla="*/ 0 w 4"/>
                <a:gd name="T71" fmla="*/ 30 h 52"/>
                <a:gd name="T72" fmla="*/ 0 w 4"/>
                <a:gd name="T73" fmla="*/ 30 h 52"/>
                <a:gd name="T74" fmla="*/ 0 w 4"/>
                <a:gd name="T75" fmla="*/ 29 h 52"/>
                <a:gd name="T76" fmla="*/ 0 w 4"/>
                <a:gd name="T77" fmla="*/ 29 h 52"/>
                <a:gd name="T78" fmla="*/ 0 w 4"/>
                <a:gd name="T79" fmla="*/ 29 h 52"/>
                <a:gd name="T80" fmla="*/ 0 w 4"/>
                <a:gd name="T81" fmla="*/ 29 h 52"/>
                <a:gd name="T82" fmla="*/ 0 w 4"/>
                <a:gd name="T83" fmla="*/ 29 h 52"/>
                <a:gd name="T84" fmla="*/ 0 w 4"/>
                <a:gd name="T85" fmla="*/ 29 h 52"/>
                <a:gd name="T86" fmla="*/ 0 w 4"/>
                <a:gd name="T87" fmla="*/ 28 h 52"/>
                <a:gd name="T88" fmla="*/ 0 w 4"/>
                <a:gd name="T89" fmla="*/ 28 h 52"/>
                <a:gd name="T90" fmla="*/ 4 w 4"/>
                <a:gd name="T91" fmla="*/ 1 h 52"/>
                <a:gd name="T92" fmla="*/ 4 w 4"/>
                <a:gd name="T93" fmla="*/ 1 h 52"/>
                <a:gd name="T94" fmla="*/ 4 w 4"/>
                <a:gd name="T95" fmla="*/ 1 h 52"/>
                <a:gd name="T96" fmla="*/ 4 w 4"/>
                <a:gd name="T97" fmla="*/ 1 h 52"/>
                <a:gd name="T98" fmla="*/ 4 w 4"/>
                <a:gd name="T99" fmla="*/ 1 h 52"/>
                <a:gd name="T100" fmla="*/ 4 w 4"/>
                <a:gd name="T101" fmla="*/ 1 h 52"/>
                <a:gd name="T102" fmla="*/ 4 w 4"/>
                <a:gd name="T103" fmla="*/ 0 h 52"/>
                <a:gd name="T104" fmla="*/ 4 w 4"/>
                <a:gd name="T105" fmla="*/ 0 h 52"/>
                <a:gd name="T106" fmla="*/ 4 w 4"/>
                <a:gd name="T107" fmla="*/ 0 h 52"/>
                <a:gd name="T108" fmla="*/ 4 w 4"/>
                <a:gd name="T109" fmla="*/ 0 h 52"/>
                <a:gd name="T110" fmla="*/ 4 w 4"/>
                <a:gd name="T11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" h="52"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1"/>
                  </a:moveTo>
                  <a:cubicBezTo>
                    <a:pt x="3" y="51"/>
                    <a:pt x="3" y="51"/>
                    <a:pt x="3" y="51"/>
                  </a:cubicBezTo>
                  <a:cubicBezTo>
                    <a:pt x="3" y="51"/>
                    <a:pt x="3" y="51"/>
                    <a:pt x="3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0"/>
                  </a:moveTo>
                  <a:cubicBezTo>
                    <a:pt x="2" y="50"/>
                    <a:pt x="2" y="51"/>
                    <a:pt x="2" y="51"/>
                  </a:cubicBezTo>
                  <a:cubicBezTo>
                    <a:pt x="2" y="51"/>
                    <a:pt x="2" y="50"/>
                    <a:pt x="2" y="50"/>
                  </a:cubicBezTo>
                  <a:moveTo>
                    <a:pt x="2" y="50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50"/>
                  </a:cubicBezTo>
                  <a:moveTo>
                    <a:pt x="2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8"/>
                  </a:moveTo>
                  <a:cubicBezTo>
                    <a:pt x="2" y="48"/>
                    <a:pt x="2" y="49"/>
                    <a:pt x="2" y="49"/>
                  </a:cubicBezTo>
                  <a:cubicBezTo>
                    <a:pt x="2" y="49"/>
                    <a:pt x="2" y="48"/>
                    <a:pt x="2" y="48"/>
                  </a:cubicBezTo>
                  <a:moveTo>
                    <a:pt x="2" y="48"/>
                  </a:move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moveTo>
                    <a:pt x="0" y="35"/>
                  </a:moveTo>
                  <a:cubicBezTo>
                    <a:pt x="0" y="40"/>
                    <a:pt x="1" y="44"/>
                    <a:pt x="2" y="48"/>
                  </a:cubicBezTo>
                  <a:cubicBezTo>
                    <a:pt x="1" y="44"/>
                    <a:pt x="0" y="40"/>
                    <a:pt x="0" y="35"/>
                  </a:cubicBezTo>
                  <a:moveTo>
                    <a:pt x="0" y="33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0" y="35"/>
                    <a:pt x="0" y="34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4" y="1"/>
                  </a:moveTo>
                  <a:cubicBezTo>
                    <a:pt x="1" y="10"/>
                    <a:pt x="0" y="19"/>
                    <a:pt x="0" y="28"/>
                  </a:cubicBezTo>
                  <a:cubicBezTo>
                    <a:pt x="0" y="19"/>
                    <a:pt x="1" y="10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1"/>
                    <a:pt x="4" y="1"/>
                  </a:cubicBezTo>
                  <a:cubicBezTo>
                    <a:pt x="4" y="1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25" name="Prostoročno 91"/>
            <p:cNvSpPr>
              <a:spLocks/>
            </p:cNvSpPr>
            <p:nvPr/>
          </p:nvSpPr>
          <p:spPr bwMode="auto">
            <a:xfrm>
              <a:off x="2555875" y="5416941"/>
              <a:ext cx="190500" cy="428625"/>
            </a:xfrm>
            <a:custGeom>
              <a:avLst/>
              <a:gdLst>
                <a:gd name="T0" fmla="*/ 4 w 78"/>
                <a:gd name="T1" fmla="*/ 54 h 175"/>
                <a:gd name="T2" fmla="*/ 4 w 78"/>
                <a:gd name="T3" fmla="*/ 54 h 175"/>
                <a:gd name="T4" fmla="*/ 4 w 78"/>
                <a:gd name="T5" fmla="*/ 54 h 175"/>
                <a:gd name="T6" fmla="*/ 4 w 78"/>
                <a:gd name="T7" fmla="*/ 55 h 175"/>
                <a:gd name="T8" fmla="*/ 4 w 78"/>
                <a:gd name="T9" fmla="*/ 55 h 175"/>
                <a:gd name="T10" fmla="*/ 4 w 78"/>
                <a:gd name="T11" fmla="*/ 55 h 175"/>
                <a:gd name="T12" fmla="*/ 4 w 78"/>
                <a:gd name="T13" fmla="*/ 55 h 175"/>
                <a:gd name="T14" fmla="*/ 0 w 78"/>
                <a:gd name="T15" fmla="*/ 82 h 175"/>
                <a:gd name="T16" fmla="*/ 0 w 78"/>
                <a:gd name="T17" fmla="*/ 82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4 h 175"/>
                <a:gd name="T26" fmla="*/ 0 w 78"/>
                <a:gd name="T27" fmla="*/ 84 h 175"/>
                <a:gd name="T28" fmla="*/ 0 w 78"/>
                <a:gd name="T29" fmla="*/ 84 h 175"/>
                <a:gd name="T30" fmla="*/ 0 w 78"/>
                <a:gd name="T31" fmla="*/ 85 h 175"/>
                <a:gd name="T32" fmla="*/ 0 w 78"/>
                <a:gd name="T33" fmla="*/ 85 h 175"/>
                <a:gd name="T34" fmla="*/ 0 w 78"/>
                <a:gd name="T35" fmla="*/ 86 h 175"/>
                <a:gd name="T36" fmla="*/ 0 w 78"/>
                <a:gd name="T37" fmla="*/ 86 h 175"/>
                <a:gd name="T38" fmla="*/ 0 w 78"/>
                <a:gd name="T39" fmla="*/ 86 h 175"/>
                <a:gd name="T40" fmla="*/ 0 w 78"/>
                <a:gd name="T41" fmla="*/ 87 h 175"/>
                <a:gd name="T42" fmla="*/ 0 w 78"/>
                <a:gd name="T43" fmla="*/ 87 h 175"/>
                <a:gd name="T44" fmla="*/ 0 w 78"/>
                <a:gd name="T45" fmla="*/ 87 h 175"/>
                <a:gd name="T46" fmla="*/ 0 w 78"/>
                <a:gd name="T47" fmla="*/ 89 h 175"/>
                <a:gd name="T48" fmla="*/ 2 w 78"/>
                <a:gd name="T49" fmla="*/ 102 h 175"/>
                <a:gd name="T50" fmla="*/ 2 w 78"/>
                <a:gd name="T51" fmla="*/ 102 h 175"/>
                <a:gd name="T52" fmla="*/ 2 w 78"/>
                <a:gd name="T53" fmla="*/ 103 h 175"/>
                <a:gd name="T54" fmla="*/ 2 w 78"/>
                <a:gd name="T55" fmla="*/ 103 h 175"/>
                <a:gd name="T56" fmla="*/ 2 w 78"/>
                <a:gd name="T57" fmla="*/ 103 h 175"/>
                <a:gd name="T58" fmla="*/ 2 w 78"/>
                <a:gd name="T59" fmla="*/ 103 h 175"/>
                <a:gd name="T60" fmla="*/ 2 w 78"/>
                <a:gd name="T61" fmla="*/ 104 h 175"/>
                <a:gd name="T62" fmla="*/ 2 w 78"/>
                <a:gd name="T63" fmla="*/ 104 h 175"/>
                <a:gd name="T64" fmla="*/ 2 w 78"/>
                <a:gd name="T65" fmla="*/ 105 h 175"/>
                <a:gd name="T66" fmla="*/ 2 w 78"/>
                <a:gd name="T67" fmla="*/ 105 h 175"/>
                <a:gd name="T68" fmla="*/ 3 w 78"/>
                <a:gd name="T69" fmla="*/ 105 h 175"/>
                <a:gd name="T70" fmla="*/ 3 w 78"/>
                <a:gd name="T71" fmla="*/ 106 h 175"/>
                <a:gd name="T72" fmla="*/ 3 w 78"/>
                <a:gd name="T73" fmla="*/ 106 h 175"/>
                <a:gd name="T74" fmla="*/ 78 w 78"/>
                <a:gd name="T75" fmla="*/ 175 h 175"/>
                <a:gd name="T76" fmla="*/ 19 w 78"/>
                <a:gd name="T77" fmla="*/ 106 h 175"/>
                <a:gd name="T78" fmla="*/ 15 w 78"/>
                <a:gd name="T79" fmla="*/ 77 h 175"/>
                <a:gd name="T80" fmla="*/ 46 w 78"/>
                <a:gd name="T81" fmla="*/ 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28" y="12"/>
                    <a:pt x="12" y="31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1" y="64"/>
                    <a:pt x="0" y="73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4"/>
                    <a:pt x="1" y="98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12" y="141"/>
                    <a:pt x="42" y="169"/>
                    <a:pt x="78" y="175"/>
                  </a:cubicBezTo>
                  <a:cubicBezTo>
                    <a:pt x="66" y="169"/>
                    <a:pt x="56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0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26" name="Pravokotnik 92"/>
            <p:cNvSpPr>
              <a:spLocks noChangeArrowheads="1"/>
            </p:cNvSpPr>
            <p:nvPr/>
          </p:nvSpPr>
          <p:spPr bwMode="auto">
            <a:xfrm>
              <a:off x="2714625" y="5480441"/>
              <a:ext cx="139700" cy="19367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27" name="Pravokotnik 93"/>
            <p:cNvSpPr>
              <a:spLocks noChangeArrowheads="1"/>
            </p:cNvSpPr>
            <p:nvPr/>
          </p:nvSpPr>
          <p:spPr bwMode="auto">
            <a:xfrm>
              <a:off x="2665413" y="5421703"/>
              <a:ext cx="26289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sl-SI" sz="2100" b="1" i="0" u="none" strike="noStrike" cap="none" normalizeH="0" dirty="0" smtClean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15</a:t>
              </a:r>
              <a:endParaRPr kumimoji="0" lang="sl-SI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grpSp>
        <p:nvGrpSpPr>
          <p:cNvPr id="9" name="Skupina 8">
            <a:extLst>
              <a:ext uri="{FF2B5EF4-FFF2-40B4-BE49-F238E27FC236}">
                <a16:creationId xmlns:a16="http://schemas.microsoft.com/office/drawing/2014/main" id="{FABADD7C-3D5A-44FF-8043-BD36A4C614D6}"/>
              </a:ext>
            </a:extLst>
          </p:cNvPr>
          <p:cNvGrpSpPr/>
          <p:nvPr/>
        </p:nvGrpSpPr>
        <p:grpSpPr>
          <a:xfrm>
            <a:off x="1157288" y="3113478"/>
            <a:ext cx="584200" cy="587375"/>
            <a:chOff x="1157288" y="3113478"/>
            <a:chExt cx="584200" cy="587375"/>
          </a:xfrm>
        </p:grpSpPr>
        <p:sp>
          <p:nvSpPr>
            <p:cNvPr id="206" name="Prostoročno 72"/>
            <p:cNvSpPr>
              <a:spLocks/>
            </p:cNvSpPr>
            <p:nvPr/>
          </p:nvSpPr>
          <p:spPr bwMode="auto">
            <a:xfrm>
              <a:off x="1157288" y="3113478"/>
              <a:ext cx="584200" cy="587375"/>
            </a:xfrm>
            <a:custGeom>
              <a:avLst/>
              <a:gdLst>
                <a:gd name="T0" fmla="*/ 126 w 239"/>
                <a:gd name="T1" fmla="*/ 4 h 240"/>
                <a:gd name="T2" fmla="*/ 235 w 239"/>
                <a:gd name="T3" fmla="*/ 127 h 240"/>
                <a:gd name="T4" fmla="*/ 112 w 239"/>
                <a:gd name="T5" fmla="*/ 236 h 240"/>
                <a:gd name="T6" fmla="*/ 3 w 239"/>
                <a:gd name="T7" fmla="*/ 113 h 240"/>
                <a:gd name="T8" fmla="*/ 126 w 239"/>
                <a:gd name="T9" fmla="*/ 4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240">
                  <a:moveTo>
                    <a:pt x="126" y="4"/>
                  </a:moveTo>
                  <a:cubicBezTo>
                    <a:pt x="190" y="8"/>
                    <a:pt x="239" y="63"/>
                    <a:pt x="235" y="127"/>
                  </a:cubicBezTo>
                  <a:cubicBezTo>
                    <a:pt x="231" y="191"/>
                    <a:pt x="176" y="240"/>
                    <a:pt x="112" y="236"/>
                  </a:cubicBezTo>
                  <a:cubicBezTo>
                    <a:pt x="48" y="232"/>
                    <a:pt x="0" y="177"/>
                    <a:pt x="3" y="113"/>
                  </a:cubicBezTo>
                  <a:cubicBezTo>
                    <a:pt x="7" y="49"/>
                    <a:pt x="63" y="0"/>
                    <a:pt x="126" y="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07" name="Prostoročno 73"/>
            <p:cNvSpPr>
              <a:spLocks/>
            </p:cNvSpPr>
            <p:nvPr/>
          </p:nvSpPr>
          <p:spPr bwMode="auto">
            <a:xfrm>
              <a:off x="1212850" y="3169041"/>
              <a:ext cx="473075" cy="473075"/>
            </a:xfrm>
            <a:custGeom>
              <a:avLst/>
              <a:gdLst>
                <a:gd name="T0" fmla="*/ 102 w 193"/>
                <a:gd name="T1" fmla="*/ 4 h 193"/>
                <a:gd name="T2" fmla="*/ 190 w 193"/>
                <a:gd name="T3" fmla="*/ 103 h 193"/>
                <a:gd name="T4" fmla="*/ 90 w 193"/>
                <a:gd name="T5" fmla="*/ 190 h 193"/>
                <a:gd name="T6" fmla="*/ 3 w 193"/>
                <a:gd name="T7" fmla="*/ 91 h 193"/>
                <a:gd name="T8" fmla="*/ 102 w 193"/>
                <a:gd name="T9" fmla="*/ 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4"/>
                  </a:moveTo>
                  <a:cubicBezTo>
                    <a:pt x="153" y="7"/>
                    <a:pt x="193" y="51"/>
                    <a:pt x="190" y="103"/>
                  </a:cubicBezTo>
                  <a:cubicBezTo>
                    <a:pt x="186" y="154"/>
                    <a:pt x="142" y="193"/>
                    <a:pt x="90" y="190"/>
                  </a:cubicBezTo>
                  <a:cubicBezTo>
                    <a:pt x="39" y="187"/>
                    <a:pt x="0" y="143"/>
                    <a:pt x="3" y="91"/>
                  </a:cubicBezTo>
                  <a:cubicBezTo>
                    <a:pt x="6" y="40"/>
                    <a:pt x="51" y="0"/>
                    <a:pt x="102" y="4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08" name="Prostoročno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09" name="Prostoročno 75"/>
            <p:cNvSpPr>
              <a:spLocks/>
            </p:cNvSpPr>
            <p:nvPr/>
          </p:nvSpPr>
          <p:spPr bwMode="auto">
            <a:xfrm>
              <a:off x="1217613" y="3180153"/>
              <a:ext cx="207963" cy="420688"/>
            </a:xfrm>
            <a:custGeom>
              <a:avLst/>
              <a:gdLst>
                <a:gd name="T0" fmla="*/ 85 w 85"/>
                <a:gd name="T1" fmla="*/ 0 h 172"/>
                <a:gd name="T2" fmla="*/ 1 w 85"/>
                <a:gd name="T3" fmla="*/ 86 h 172"/>
                <a:gd name="T4" fmla="*/ 1 w 85"/>
                <a:gd name="T5" fmla="*/ 86 h 172"/>
                <a:gd name="T6" fmla="*/ 1 w 85"/>
                <a:gd name="T7" fmla="*/ 86 h 172"/>
                <a:gd name="T8" fmla="*/ 1 w 85"/>
                <a:gd name="T9" fmla="*/ 86 h 172"/>
                <a:gd name="T10" fmla="*/ 1 w 85"/>
                <a:gd name="T11" fmla="*/ 86 h 172"/>
                <a:gd name="T12" fmla="*/ 1 w 85"/>
                <a:gd name="T13" fmla="*/ 86 h 172"/>
                <a:gd name="T14" fmla="*/ 1 w 85"/>
                <a:gd name="T15" fmla="*/ 86 h 172"/>
                <a:gd name="T16" fmla="*/ 1 w 85"/>
                <a:gd name="T17" fmla="*/ 86 h 172"/>
                <a:gd name="T18" fmla="*/ 1 w 85"/>
                <a:gd name="T19" fmla="*/ 87 h 172"/>
                <a:gd name="T20" fmla="*/ 1 w 85"/>
                <a:gd name="T21" fmla="*/ 87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7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8 h 172"/>
                <a:gd name="T34" fmla="*/ 1 w 85"/>
                <a:gd name="T35" fmla="*/ 88 h 172"/>
                <a:gd name="T36" fmla="*/ 1 w 85"/>
                <a:gd name="T37" fmla="*/ 88 h 172"/>
                <a:gd name="T38" fmla="*/ 1 w 85"/>
                <a:gd name="T39" fmla="*/ 88 h 172"/>
                <a:gd name="T40" fmla="*/ 1 w 85"/>
                <a:gd name="T41" fmla="*/ 88 h 172"/>
                <a:gd name="T42" fmla="*/ 1 w 85"/>
                <a:gd name="T43" fmla="*/ 89 h 172"/>
                <a:gd name="T44" fmla="*/ 1 w 85"/>
                <a:gd name="T45" fmla="*/ 89 h 172"/>
                <a:gd name="T46" fmla="*/ 1 w 85"/>
                <a:gd name="T47" fmla="*/ 89 h 172"/>
                <a:gd name="T48" fmla="*/ 1 w 85"/>
                <a:gd name="T49" fmla="*/ 89 h 172"/>
                <a:gd name="T50" fmla="*/ 1 w 85"/>
                <a:gd name="T51" fmla="*/ 90 h 172"/>
                <a:gd name="T52" fmla="*/ 1 w 85"/>
                <a:gd name="T53" fmla="*/ 90 h 172"/>
                <a:gd name="T54" fmla="*/ 1 w 85"/>
                <a:gd name="T55" fmla="*/ 90 h 172"/>
                <a:gd name="T56" fmla="*/ 1 w 85"/>
                <a:gd name="T57" fmla="*/ 90 h 172"/>
                <a:gd name="T58" fmla="*/ 9 w 85"/>
                <a:gd name="T59" fmla="*/ 132 h 172"/>
                <a:gd name="T60" fmla="*/ 9 w 85"/>
                <a:gd name="T61" fmla="*/ 132 h 172"/>
                <a:gd name="T62" fmla="*/ 9 w 85"/>
                <a:gd name="T63" fmla="*/ 132 h 172"/>
                <a:gd name="T64" fmla="*/ 9 w 85"/>
                <a:gd name="T65" fmla="*/ 132 h 172"/>
                <a:gd name="T66" fmla="*/ 9 w 85"/>
                <a:gd name="T67" fmla="*/ 132 h 172"/>
                <a:gd name="T68" fmla="*/ 9 w 85"/>
                <a:gd name="T69" fmla="*/ 132 h 172"/>
                <a:gd name="T70" fmla="*/ 10 w 85"/>
                <a:gd name="T71" fmla="*/ 133 h 172"/>
                <a:gd name="T72" fmla="*/ 10 w 85"/>
                <a:gd name="T73" fmla="*/ 133 h 172"/>
                <a:gd name="T74" fmla="*/ 10 w 85"/>
                <a:gd name="T75" fmla="*/ 133 h 172"/>
                <a:gd name="T76" fmla="*/ 10 w 85"/>
                <a:gd name="T77" fmla="*/ 133 h 172"/>
                <a:gd name="T78" fmla="*/ 10 w 85"/>
                <a:gd name="T79" fmla="*/ 133 h 172"/>
                <a:gd name="T80" fmla="*/ 10 w 85"/>
                <a:gd name="T81" fmla="*/ 133 h 172"/>
                <a:gd name="T82" fmla="*/ 10 w 85"/>
                <a:gd name="T83" fmla="*/ 133 h 172"/>
                <a:gd name="T84" fmla="*/ 10 w 85"/>
                <a:gd name="T85" fmla="*/ 133 h 172"/>
                <a:gd name="T86" fmla="*/ 10 w 85"/>
                <a:gd name="T87" fmla="*/ 134 h 172"/>
                <a:gd name="T88" fmla="*/ 10 w 85"/>
                <a:gd name="T89" fmla="*/ 134 h 172"/>
                <a:gd name="T90" fmla="*/ 10 w 85"/>
                <a:gd name="T91" fmla="*/ 134 h 172"/>
                <a:gd name="T92" fmla="*/ 10 w 85"/>
                <a:gd name="T93" fmla="*/ 134 h 172"/>
                <a:gd name="T94" fmla="*/ 10 w 85"/>
                <a:gd name="T95" fmla="*/ 134 h 172"/>
                <a:gd name="T96" fmla="*/ 45 w 85"/>
                <a:gd name="T97" fmla="*/ 172 h 172"/>
                <a:gd name="T98" fmla="*/ 42 w 85"/>
                <a:gd name="T99" fmla="*/ 170 h 172"/>
                <a:gd name="T100" fmla="*/ 27 w 85"/>
                <a:gd name="T101" fmla="*/ 147 h 172"/>
                <a:gd name="T102" fmla="*/ 16 w 85"/>
                <a:gd name="T103" fmla="*/ 93 h 172"/>
                <a:gd name="T104" fmla="*/ 16 w 85"/>
                <a:gd name="T105" fmla="*/ 92 h 172"/>
                <a:gd name="T106" fmla="*/ 22 w 85"/>
                <a:gd name="T107" fmla="*/ 65 h 172"/>
                <a:gd name="T108" fmla="*/ 52 w 85"/>
                <a:gd name="T109" fmla="*/ 20 h 172"/>
                <a:gd name="T110" fmla="*/ 85 w 85"/>
                <a:gd name="T111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" h="172">
                  <a:moveTo>
                    <a:pt x="85" y="0"/>
                  </a:moveTo>
                  <a:cubicBezTo>
                    <a:pt x="41" y="4"/>
                    <a:pt x="5" y="40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0" y="105"/>
                    <a:pt x="3" y="119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10" y="132"/>
                    <a:pt x="10" y="132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8" y="150"/>
                    <a:pt x="30" y="163"/>
                    <a:pt x="45" y="172"/>
                  </a:cubicBezTo>
                  <a:cubicBezTo>
                    <a:pt x="44" y="171"/>
                    <a:pt x="43" y="171"/>
                    <a:pt x="42" y="170"/>
                  </a:cubicBezTo>
                  <a:cubicBezTo>
                    <a:pt x="37" y="162"/>
                    <a:pt x="32" y="155"/>
                    <a:pt x="27" y="147"/>
                  </a:cubicBezTo>
                  <a:cubicBezTo>
                    <a:pt x="19" y="130"/>
                    <a:pt x="15" y="112"/>
                    <a:pt x="16" y="93"/>
                  </a:cubicBezTo>
                  <a:cubicBezTo>
                    <a:pt x="16" y="93"/>
                    <a:pt x="16" y="93"/>
                    <a:pt x="16" y="92"/>
                  </a:cubicBezTo>
                  <a:cubicBezTo>
                    <a:pt x="18" y="83"/>
                    <a:pt x="20" y="74"/>
                    <a:pt x="22" y="65"/>
                  </a:cubicBezTo>
                  <a:cubicBezTo>
                    <a:pt x="28" y="47"/>
                    <a:pt x="38" y="32"/>
                    <a:pt x="52" y="20"/>
                  </a:cubicBezTo>
                  <a:cubicBezTo>
                    <a:pt x="62" y="11"/>
                    <a:pt x="73" y="4"/>
                    <a:pt x="8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30" name="Pravokotnik 96"/>
            <p:cNvSpPr>
              <a:spLocks noChangeArrowheads="1"/>
            </p:cNvSpPr>
            <p:nvPr/>
          </p:nvSpPr>
          <p:spPr bwMode="auto">
            <a:xfrm>
              <a:off x="1311275" y="3330966"/>
              <a:ext cx="27622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31" name="Pravokotnik 97"/>
            <p:cNvSpPr>
              <a:spLocks noChangeArrowheads="1"/>
            </p:cNvSpPr>
            <p:nvPr/>
          </p:nvSpPr>
          <p:spPr bwMode="auto">
            <a:xfrm>
              <a:off x="1311275" y="3218253"/>
              <a:ext cx="26289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sl-SI" sz="2100" b="1" i="0" u="none" strike="noStrike" cap="none" normalizeH="0" dirty="0" smtClean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25</a:t>
              </a:r>
              <a:endParaRPr kumimoji="0" lang="sl-SI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grpSp>
        <p:nvGrpSpPr>
          <p:cNvPr id="8" name="Skupina 7">
            <a:extLst>
              <a:ext uri="{FF2B5EF4-FFF2-40B4-BE49-F238E27FC236}">
                <a16:creationId xmlns:a16="http://schemas.microsoft.com/office/drawing/2014/main" id="{4DD91C3C-3852-430A-9A83-22625BBCEAE3}"/>
              </a:ext>
            </a:extLst>
          </p:cNvPr>
          <p:cNvGrpSpPr/>
          <p:nvPr/>
        </p:nvGrpSpPr>
        <p:grpSpPr>
          <a:xfrm>
            <a:off x="1162050" y="4580328"/>
            <a:ext cx="569913" cy="568325"/>
            <a:chOff x="1162050" y="4580328"/>
            <a:chExt cx="569913" cy="568325"/>
          </a:xfrm>
        </p:grpSpPr>
        <p:sp>
          <p:nvSpPr>
            <p:cNvPr id="214" name="Prostoročno 80"/>
            <p:cNvSpPr>
              <a:spLocks/>
            </p:cNvSpPr>
            <p:nvPr/>
          </p:nvSpPr>
          <p:spPr bwMode="auto">
            <a:xfrm>
              <a:off x="1162050" y="4580328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15" name="Prostoročno 81"/>
            <p:cNvSpPr>
              <a:spLocks/>
            </p:cNvSpPr>
            <p:nvPr/>
          </p:nvSpPr>
          <p:spPr bwMode="auto">
            <a:xfrm>
              <a:off x="1217613" y="4637478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16" name="Prostoročno 82"/>
            <p:cNvSpPr>
              <a:spLocks noEditPoints="1"/>
            </p:cNvSpPr>
            <p:nvPr/>
          </p:nvSpPr>
          <p:spPr bwMode="auto">
            <a:xfrm>
              <a:off x="1217613" y="4827978"/>
              <a:ext cx="17463" cy="123825"/>
            </a:xfrm>
            <a:custGeom>
              <a:avLst/>
              <a:gdLst>
                <a:gd name="T0" fmla="*/ 7 w 7"/>
                <a:gd name="T1" fmla="*/ 51 h 51"/>
                <a:gd name="T2" fmla="*/ 7 w 7"/>
                <a:gd name="T3" fmla="*/ 50 h 51"/>
                <a:gd name="T4" fmla="*/ 7 w 7"/>
                <a:gd name="T5" fmla="*/ 50 h 51"/>
                <a:gd name="T6" fmla="*/ 7 w 7"/>
                <a:gd name="T7" fmla="*/ 50 h 51"/>
                <a:gd name="T8" fmla="*/ 7 w 7"/>
                <a:gd name="T9" fmla="*/ 49 h 51"/>
                <a:gd name="T10" fmla="*/ 0 w 7"/>
                <a:gd name="T11" fmla="*/ 16 h 51"/>
                <a:gd name="T12" fmla="*/ 0 w 7"/>
                <a:gd name="T13" fmla="*/ 16 h 51"/>
                <a:gd name="T14" fmla="*/ 0 w 7"/>
                <a:gd name="T15" fmla="*/ 16 h 51"/>
                <a:gd name="T16" fmla="*/ 0 w 7"/>
                <a:gd name="T17" fmla="*/ 16 h 51"/>
                <a:gd name="T18" fmla="*/ 0 w 7"/>
                <a:gd name="T19" fmla="*/ 15 h 51"/>
                <a:gd name="T20" fmla="*/ 0 w 7"/>
                <a:gd name="T21" fmla="*/ 15 h 51"/>
                <a:gd name="T22" fmla="*/ 0 w 7"/>
                <a:gd name="T23" fmla="*/ 15 h 51"/>
                <a:gd name="T24" fmla="*/ 0 w 7"/>
                <a:gd name="T25" fmla="*/ 14 h 51"/>
                <a:gd name="T26" fmla="*/ 0 w 7"/>
                <a:gd name="T27" fmla="*/ 14 h 51"/>
                <a:gd name="T28" fmla="*/ 0 w 7"/>
                <a:gd name="T29" fmla="*/ 14 h 51"/>
                <a:gd name="T30" fmla="*/ 0 w 7"/>
                <a:gd name="T31" fmla="*/ 14 h 51"/>
                <a:gd name="T32" fmla="*/ 0 w 7"/>
                <a:gd name="T33" fmla="*/ 13 h 51"/>
                <a:gd name="T34" fmla="*/ 0 w 7"/>
                <a:gd name="T35" fmla="*/ 13 h 51"/>
                <a:gd name="T36" fmla="*/ 0 w 7"/>
                <a:gd name="T37" fmla="*/ 13 h 51"/>
                <a:gd name="T38" fmla="*/ 0 w 7"/>
                <a:gd name="T39" fmla="*/ 12 h 51"/>
                <a:gd name="T40" fmla="*/ 0 w 7"/>
                <a:gd name="T41" fmla="*/ 12 h 51"/>
                <a:gd name="T42" fmla="*/ 0 w 7"/>
                <a:gd name="T43" fmla="*/ 12 h 51"/>
                <a:gd name="T44" fmla="*/ 0 w 7"/>
                <a:gd name="T45" fmla="*/ 12 h 51"/>
                <a:gd name="T46" fmla="*/ 0 w 7"/>
                <a:gd name="T47" fmla="*/ 11 h 51"/>
                <a:gd name="T48" fmla="*/ 0 w 7"/>
                <a:gd name="T49" fmla="*/ 11 h 51"/>
                <a:gd name="T50" fmla="*/ 0 w 7"/>
                <a:gd name="T51" fmla="*/ 11 h 51"/>
                <a:gd name="T52" fmla="*/ 0 w 7"/>
                <a:gd name="T53" fmla="*/ 10 h 51"/>
                <a:gd name="T54" fmla="*/ 0 w 7"/>
                <a:gd name="T55" fmla="*/ 10 h 51"/>
                <a:gd name="T56" fmla="*/ 0 w 7"/>
                <a:gd name="T57" fmla="*/ 10 h 51"/>
                <a:gd name="T58" fmla="*/ 0 w 7"/>
                <a:gd name="T59" fmla="*/ 9 h 51"/>
                <a:gd name="T60" fmla="*/ 0 w 7"/>
                <a:gd name="T61" fmla="*/ 9 h 51"/>
                <a:gd name="T62" fmla="*/ 0 w 7"/>
                <a:gd name="T63" fmla="*/ 9 h 51"/>
                <a:gd name="T64" fmla="*/ 0 w 7"/>
                <a:gd name="T65" fmla="*/ 9 h 51"/>
                <a:gd name="T66" fmla="*/ 0 w 7"/>
                <a:gd name="T67" fmla="*/ 8 h 51"/>
                <a:gd name="T68" fmla="*/ 0 w 7"/>
                <a:gd name="T69" fmla="*/ 8 h 51"/>
                <a:gd name="T70" fmla="*/ 0 w 7"/>
                <a:gd name="T71" fmla="*/ 8 h 51"/>
                <a:gd name="T72" fmla="*/ 0 w 7"/>
                <a:gd name="T73" fmla="*/ 7 h 51"/>
                <a:gd name="T74" fmla="*/ 0 w 7"/>
                <a:gd name="T75" fmla="*/ 7 h 51"/>
                <a:gd name="T76" fmla="*/ 0 w 7"/>
                <a:gd name="T77" fmla="*/ 7 h 51"/>
                <a:gd name="T78" fmla="*/ 0 w 7"/>
                <a:gd name="T79" fmla="*/ 6 h 51"/>
                <a:gd name="T80" fmla="*/ 0 w 7"/>
                <a:gd name="T81" fmla="*/ 6 h 51"/>
                <a:gd name="T82" fmla="*/ 0 w 7"/>
                <a:gd name="T83" fmla="*/ 6 h 51"/>
                <a:gd name="T84" fmla="*/ 0 w 7"/>
                <a:gd name="T85" fmla="*/ 6 h 51"/>
                <a:gd name="T86" fmla="*/ 0 w 7"/>
                <a:gd name="T87" fmla="*/ 5 h 51"/>
                <a:gd name="T88" fmla="*/ 1 w 7"/>
                <a:gd name="T89" fmla="*/ 5 h 51"/>
                <a:gd name="T90" fmla="*/ 1 w 7"/>
                <a:gd name="T91" fmla="*/ 5 h 51"/>
                <a:gd name="T92" fmla="*/ 1 w 7"/>
                <a:gd name="T93" fmla="*/ 4 h 51"/>
                <a:gd name="T94" fmla="*/ 1 w 7"/>
                <a:gd name="T95" fmla="*/ 4 h 51"/>
                <a:gd name="T96" fmla="*/ 1 w 7"/>
                <a:gd name="T97" fmla="*/ 3 h 51"/>
                <a:gd name="T98" fmla="*/ 1 w 7"/>
                <a:gd name="T99" fmla="*/ 3 h 51"/>
                <a:gd name="T100" fmla="*/ 1 w 7"/>
                <a:gd name="T101" fmla="*/ 3 h 51"/>
                <a:gd name="T102" fmla="*/ 1 w 7"/>
                <a:gd name="T103" fmla="*/ 3 h 51"/>
                <a:gd name="T104" fmla="*/ 1 w 7"/>
                <a:gd name="T105" fmla="*/ 2 h 51"/>
                <a:gd name="T106" fmla="*/ 1 w 7"/>
                <a:gd name="T107" fmla="*/ 1 h 51"/>
                <a:gd name="T108" fmla="*/ 1 w 7"/>
                <a:gd name="T109" fmla="*/ 1 h 51"/>
                <a:gd name="T110" fmla="*/ 1 w 7"/>
                <a:gd name="T111" fmla="*/ 1 h 51"/>
                <a:gd name="T112" fmla="*/ 1 w 7"/>
                <a:gd name="T113" fmla="*/ 0 h 51"/>
                <a:gd name="T114" fmla="*/ 1 w 7"/>
                <a:gd name="T115" fmla="*/ 0 h 51"/>
                <a:gd name="T116" fmla="*/ 1 w 7"/>
                <a:gd name="T1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" h="51">
                  <a:moveTo>
                    <a:pt x="7" y="51"/>
                  </a:moveTo>
                  <a:cubicBezTo>
                    <a:pt x="7" y="51"/>
                    <a:pt x="7" y="51"/>
                    <a:pt x="7" y="51"/>
                  </a:cubicBezTo>
                  <a:cubicBezTo>
                    <a:pt x="7" y="51"/>
                    <a:pt x="7" y="51"/>
                    <a:pt x="7" y="51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49"/>
                  </a:moveTo>
                  <a:cubicBezTo>
                    <a:pt x="7" y="49"/>
                    <a:pt x="7" y="50"/>
                    <a:pt x="7" y="50"/>
                  </a:cubicBezTo>
                  <a:cubicBezTo>
                    <a:pt x="7" y="50"/>
                    <a:pt x="7" y="49"/>
                    <a:pt x="7" y="49"/>
                  </a:cubicBezTo>
                  <a:moveTo>
                    <a:pt x="0" y="16"/>
                  </a:moveTo>
                  <a:cubicBezTo>
                    <a:pt x="0" y="28"/>
                    <a:pt x="2" y="39"/>
                    <a:pt x="6" y="49"/>
                  </a:cubicBezTo>
                  <a:cubicBezTo>
                    <a:pt x="2" y="39"/>
                    <a:pt x="0" y="28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17" name="Prostoročno 83"/>
            <p:cNvSpPr>
              <a:spLocks/>
            </p:cNvSpPr>
            <p:nvPr/>
          </p:nvSpPr>
          <p:spPr bwMode="auto">
            <a:xfrm>
              <a:off x="1217613" y="4639066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34" name="Pravokotnik 100"/>
            <p:cNvSpPr>
              <a:spLocks noChangeArrowheads="1"/>
            </p:cNvSpPr>
            <p:nvPr/>
          </p:nvSpPr>
          <p:spPr bwMode="auto">
            <a:xfrm>
              <a:off x="1376363" y="4759716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35" name="Pravokotnik 101"/>
            <p:cNvSpPr>
              <a:spLocks noChangeArrowheads="1"/>
            </p:cNvSpPr>
            <p:nvPr/>
          </p:nvSpPr>
          <p:spPr bwMode="auto">
            <a:xfrm>
              <a:off x="1328738" y="4699391"/>
              <a:ext cx="26289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sl-SI" sz="2100" b="1" dirty="0" smtClean="0">
                  <a:solidFill>
                    <a:srgbClr val="FF9936"/>
                  </a:solidFill>
                  <a:latin typeface="Raleway" panose="020B0003030101060003" pitchFamily="34" charset="0"/>
                </a:rPr>
                <a:t>20</a:t>
              </a:r>
              <a:endParaRPr kumimoji="0" lang="sl-SI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241" name="Elipsa 107"/>
          <p:cNvSpPr>
            <a:spLocks noChangeArrowheads="1"/>
          </p:cNvSpPr>
          <p:nvPr/>
        </p:nvSpPr>
        <p:spPr bwMode="auto">
          <a:xfrm>
            <a:off x="2600325" y="4042166"/>
            <a:ext cx="273050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2" name="Elipsa 108"/>
          <p:cNvSpPr>
            <a:spLocks noChangeArrowheads="1"/>
          </p:cNvSpPr>
          <p:nvPr/>
        </p:nvSpPr>
        <p:spPr bwMode="auto">
          <a:xfrm>
            <a:off x="2659063" y="4104078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3" name="Prostoročno 109"/>
          <p:cNvSpPr>
            <a:spLocks/>
          </p:cNvSpPr>
          <p:nvPr/>
        </p:nvSpPr>
        <p:spPr bwMode="auto">
          <a:xfrm>
            <a:off x="1808163" y="1302141"/>
            <a:ext cx="377825" cy="323850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4" name="Prostoročno 110"/>
          <p:cNvSpPr>
            <a:spLocks/>
          </p:cNvSpPr>
          <p:nvPr/>
        </p:nvSpPr>
        <p:spPr bwMode="auto">
          <a:xfrm>
            <a:off x="1963738" y="1218003"/>
            <a:ext cx="379413" cy="32543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5" name="Prostoročno 111"/>
          <p:cNvSpPr>
            <a:spLocks/>
          </p:cNvSpPr>
          <p:nvPr/>
        </p:nvSpPr>
        <p:spPr bwMode="auto">
          <a:xfrm>
            <a:off x="30163" y="2205428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6" name="Prostoročno 112"/>
          <p:cNvSpPr>
            <a:spLocks/>
          </p:cNvSpPr>
          <p:nvPr/>
        </p:nvSpPr>
        <p:spPr bwMode="auto">
          <a:xfrm>
            <a:off x="-104775" y="2321316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7" name="Prostoročno 113"/>
          <p:cNvSpPr>
            <a:spLocks/>
          </p:cNvSpPr>
          <p:nvPr/>
        </p:nvSpPr>
        <p:spPr bwMode="auto">
          <a:xfrm>
            <a:off x="3340100" y="125927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8" name="Prostoročno 114"/>
          <p:cNvSpPr>
            <a:spLocks/>
          </p:cNvSpPr>
          <p:nvPr/>
        </p:nvSpPr>
        <p:spPr bwMode="auto">
          <a:xfrm>
            <a:off x="3184525" y="117672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9" name="Prostoročno 115"/>
          <p:cNvSpPr>
            <a:spLocks/>
          </p:cNvSpPr>
          <p:nvPr/>
        </p:nvSpPr>
        <p:spPr bwMode="auto">
          <a:xfrm>
            <a:off x="3446463" y="1371991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50" name="Prostoročno 116"/>
          <p:cNvSpPr>
            <a:spLocks/>
          </p:cNvSpPr>
          <p:nvPr/>
        </p:nvSpPr>
        <p:spPr bwMode="auto">
          <a:xfrm>
            <a:off x="4773613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51" name="Prostoročno 117"/>
          <p:cNvSpPr>
            <a:spLocks/>
          </p:cNvSpPr>
          <p:nvPr/>
        </p:nvSpPr>
        <p:spPr bwMode="auto">
          <a:xfrm>
            <a:off x="4495800" y="1611703"/>
            <a:ext cx="363538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62" name="Polje z besedilom 261"/>
          <p:cNvSpPr txBox="1"/>
          <p:nvPr/>
        </p:nvSpPr>
        <p:spPr>
          <a:xfrm>
            <a:off x="7343722" y="185859"/>
            <a:ext cx="4038705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sl-SI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ČASOVNA OMEJITEV: </a:t>
            </a:r>
          </a:p>
          <a:p>
            <a:pPr algn="ctr" rtl="0"/>
            <a:r>
              <a:rPr lang="sl-SI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sekund</a:t>
            </a:r>
            <a:endParaRPr lang="sl-SI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7"/>
          <a:srcRect t="3108" b="4436"/>
          <a:stretch/>
        </p:blipFill>
        <p:spPr>
          <a:xfrm>
            <a:off x="7737476" y="2250832"/>
            <a:ext cx="2919358" cy="2880000"/>
          </a:xfrm>
          <a:prstGeom prst="rect">
            <a:avLst/>
          </a:prstGeom>
        </p:spPr>
      </p:pic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773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322"/>
    </mc:Choice>
    <mc:Fallback xmlns="">
      <p:transition spd="slow" advTm="653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20988" objId="120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zaženi štoparico"/>
          <p:cNvGrpSpPr/>
          <p:nvPr/>
        </p:nvGrpSpPr>
        <p:grpSpPr>
          <a:xfrm>
            <a:off x="900122" y="187200"/>
            <a:ext cx="3860594" cy="799962"/>
            <a:chOff x="1332706" y="185859"/>
            <a:chExt cx="2636838" cy="799962"/>
          </a:xfrm>
        </p:grpSpPr>
        <p:sp>
          <p:nvSpPr>
            <p:cNvPr id="121" name="Zaobljeni pravokotnik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l-SI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Zaobljeni pravokotnik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sl-SI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ZAŽENI ŠTOPARICO</a:t>
              </a:r>
              <a:endParaRPr lang="sl-SI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3" name="čas se je iztekel"/>
          <p:cNvGrpSpPr/>
          <p:nvPr/>
        </p:nvGrpSpPr>
        <p:grpSpPr>
          <a:xfrm>
            <a:off x="900122" y="187200"/>
            <a:ext cx="3860594" cy="799962"/>
            <a:chOff x="4321176" y="185859"/>
            <a:chExt cx="2636838" cy="799962"/>
          </a:xfrm>
        </p:grpSpPr>
        <p:sp>
          <p:nvSpPr>
            <p:cNvPr id="124" name="Zaobljeni pravokotnik 123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l-SI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Zaobljeni pravokotnik 124"/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sl-SI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ČAS SE JE IZTEKEL!</a:t>
              </a:r>
              <a:endParaRPr lang="sl-SI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8" name="Samooblika 3"/>
          <p:cNvSpPr>
            <a:spLocks noChangeAspect="1" noChangeArrowheads="1" noTextEdit="1"/>
          </p:cNvSpPr>
          <p:nvPr/>
        </p:nvSpPr>
        <p:spPr bwMode="auto">
          <a:xfrm>
            <a:off x="0" y="1176728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39" name="Pravokotnik 5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0" name="Pravokotnik 6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1" name="Pravokotnik 7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2" name="Pravokotnik 8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3" name="Prostoročno 9"/>
          <p:cNvSpPr>
            <a:spLocks/>
          </p:cNvSpPr>
          <p:nvPr/>
        </p:nvSpPr>
        <p:spPr bwMode="auto">
          <a:xfrm>
            <a:off x="2498725" y="1633928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4" name="Prostoročno 10"/>
          <p:cNvSpPr>
            <a:spLocks/>
          </p:cNvSpPr>
          <p:nvPr/>
        </p:nvSpPr>
        <p:spPr bwMode="auto">
          <a:xfrm>
            <a:off x="3525838" y="1881578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5" name="Prostoročno 11"/>
          <p:cNvSpPr>
            <a:spLocks/>
          </p:cNvSpPr>
          <p:nvPr/>
        </p:nvSpPr>
        <p:spPr bwMode="auto">
          <a:xfrm>
            <a:off x="1027113" y="1860941"/>
            <a:ext cx="909638" cy="111125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6" name="Prostoročno 12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7" name="Prostoročno 13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8" name="Prostoročno 14"/>
          <p:cNvSpPr>
            <a:spLocks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9" name="Prostoročno 15"/>
          <p:cNvSpPr>
            <a:spLocks/>
          </p:cNvSpPr>
          <p:nvPr/>
        </p:nvSpPr>
        <p:spPr bwMode="auto">
          <a:xfrm>
            <a:off x="4198938" y="2343541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0" name="Prostoročno 16"/>
          <p:cNvSpPr>
            <a:spLocks/>
          </p:cNvSpPr>
          <p:nvPr/>
        </p:nvSpPr>
        <p:spPr bwMode="auto">
          <a:xfrm>
            <a:off x="3959225" y="2189553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1" name="Prostoročno 17"/>
          <p:cNvSpPr>
            <a:spLocks/>
          </p:cNvSpPr>
          <p:nvPr/>
        </p:nvSpPr>
        <p:spPr bwMode="auto">
          <a:xfrm>
            <a:off x="457200" y="1349766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2" name="Prostoročno 18"/>
          <p:cNvSpPr>
            <a:spLocks noEditPoints="1"/>
          </p:cNvSpPr>
          <p:nvPr/>
        </p:nvSpPr>
        <p:spPr bwMode="auto">
          <a:xfrm>
            <a:off x="673100" y="2553091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3" name="Prostoročno 19"/>
          <p:cNvSpPr>
            <a:spLocks/>
          </p:cNvSpPr>
          <p:nvPr/>
        </p:nvSpPr>
        <p:spPr bwMode="auto">
          <a:xfrm>
            <a:off x="606425" y="1589478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4" name="Prostoročno 20"/>
          <p:cNvSpPr>
            <a:spLocks/>
          </p:cNvSpPr>
          <p:nvPr/>
        </p:nvSpPr>
        <p:spPr bwMode="auto">
          <a:xfrm>
            <a:off x="1068388" y="5628078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5" name="Prostoročno 21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6" name="Prostoročno 22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7" name="Prostoročno 23"/>
          <p:cNvSpPr>
            <a:spLocks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8" name="Prostoročno 24"/>
          <p:cNvSpPr>
            <a:spLocks/>
          </p:cNvSpPr>
          <p:nvPr/>
        </p:nvSpPr>
        <p:spPr bwMode="auto">
          <a:xfrm>
            <a:off x="3633788" y="5628078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9" name="Prostoročno 25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60" name="Prostoročno 26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61" name="Prostoročno 27"/>
          <p:cNvSpPr>
            <a:spLocks/>
          </p:cNvSpPr>
          <p:nvPr/>
        </p:nvSpPr>
        <p:spPr bwMode="auto">
          <a:xfrm>
            <a:off x="3795713" y="5899541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grpSp>
        <p:nvGrpSpPr>
          <p:cNvPr id="4" name="Vrtenje urnega kazalca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817563" y="2264166"/>
            <a:ext cx="3829050" cy="3830638"/>
            <a:chOff x="817563" y="2264166"/>
            <a:chExt cx="3829050" cy="3830638"/>
          </a:xfrm>
        </p:grpSpPr>
        <p:sp>
          <p:nvSpPr>
            <p:cNvPr id="162" name="Elipsa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39" name="urni kazalec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</p:grpSp>
      <p:sp>
        <p:nvSpPr>
          <p:cNvPr id="163" name="Prostoročno 29"/>
          <p:cNvSpPr>
            <a:spLocks noEditPoints="1"/>
          </p:cNvSpPr>
          <p:nvPr/>
        </p:nvSpPr>
        <p:spPr bwMode="auto">
          <a:xfrm>
            <a:off x="538163" y="1986353"/>
            <a:ext cx="4387850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64" name="Prostoročno 30"/>
          <p:cNvSpPr>
            <a:spLocks noEditPoints="1"/>
          </p:cNvSpPr>
          <p:nvPr/>
        </p:nvSpPr>
        <p:spPr bwMode="auto">
          <a:xfrm>
            <a:off x="711200" y="2157803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65" name="Prostoročno 31"/>
          <p:cNvSpPr>
            <a:spLocks noEditPoints="1"/>
          </p:cNvSpPr>
          <p:nvPr/>
        </p:nvSpPr>
        <p:spPr bwMode="auto">
          <a:xfrm>
            <a:off x="620713" y="2067316"/>
            <a:ext cx="4221163" cy="4222750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2455863" y="2411803"/>
            <a:ext cx="566738" cy="566738"/>
            <a:chOff x="2455863" y="2411803"/>
            <a:chExt cx="566738" cy="566738"/>
          </a:xfrm>
        </p:grpSpPr>
        <p:sp>
          <p:nvSpPr>
            <p:cNvPr id="166" name="Elipsa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67" name="Elipsa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68" name="Prostoročno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69" name="Prostoročno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70" name="Pravokotnik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71" name="Pravokotnik 37"/>
            <p:cNvSpPr>
              <a:spLocks noChangeArrowheads="1"/>
            </p:cNvSpPr>
            <p:nvPr/>
          </p:nvSpPr>
          <p:spPr bwMode="auto">
            <a:xfrm>
              <a:off x="2593975" y="2499116"/>
              <a:ext cx="26289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sl-SI" sz="2100" b="1" i="0" u="none" strike="noStrike" cap="none" normalizeH="0" dirty="0" smtClean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30</a:t>
              </a:r>
              <a:endParaRPr kumimoji="0" lang="sl-SI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174" name="Prostoročno 40"/>
          <p:cNvSpPr>
            <a:spLocks noEditPoints="1"/>
          </p:cNvSpPr>
          <p:nvPr/>
        </p:nvSpPr>
        <p:spPr bwMode="auto">
          <a:xfrm>
            <a:off x="3244850" y="2851541"/>
            <a:ext cx="20638" cy="122238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26421DDD-07C3-42B6-869F-AD3A53DC2A79}"/>
              </a:ext>
            </a:extLst>
          </p:cNvPr>
          <p:cNvGrpSpPr/>
          <p:nvPr/>
        </p:nvGrpSpPr>
        <p:grpSpPr>
          <a:xfrm>
            <a:off x="3722688" y="3113478"/>
            <a:ext cx="585788" cy="587375"/>
            <a:chOff x="3722688" y="3113478"/>
            <a:chExt cx="585788" cy="587375"/>
          </a:xfrm>
        </p:grpSpPr>
        <p:sp>
          <p:nvSpPr>
            <p:cNvPr id="178" name="Prostoročno 44"/>
            <p:cNvSpPr>
              <a:spLocks/>
            </p:cNvSpPr>
            <p:nvPr/>
          </p:nvSpPr>
          <p:spPr bwMode="auto">
            <a:xfrm>
              <a:off x="3722688" y="3113478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79" name="Prostoročno 45"/>
            <p:cNvSpPr>
              <a:spLocks/>
            </p:cNvSpPr>
            <p:nvPr/>
          </p:nvSpPr>
          <p:spPr bwMode="auto">
            <a:xfrm>
              <a:off x="3781425" y="3169041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80" name="Prostoročno 46"/>
            <p:cNvSpPr>
              <a:spLocks noEditPoints="1"/>
            </p:cNvSpPr>
            <p:nvPr/>
          </p:nvSpPr>
          <p:spPr bwMode="auto">
            <a:xfrm>
              <a:off x="3786188" y="3272228"/>
              <a:ext cx="46038" cy="188913"/>
            </a:xfrm>
            <a:custGeom>
              <a:avLst/>
              <a:gdLst>
                <a:gd name="T0" fmla="*/ 3 w 19"/>
                <a:gd name="T1" fmla="*/ 76 h 77"/>
                <a:gd name="T2" fmla="*/ 3 w 19"/>
                <a:gd name="T3" fmla="*/ 76 h 77"/>
                <a:gd name="T4" fmla="*/ 3 w 19"/>
                <a:gd name="T5" fmla="*/ 76 h 77"/>
                <a:gd name="T6" fmla="*/ 3 w 19"/>
                <a:gd name="T7" fmla="*/ 75 h 77"/>
                <a:gd name="T8" fmla="*/ 3 w 19"/>
                <a:gd name="T9" fmla="*/ 75 h 77"/>
                <a:gd name="T10" fmla="*/ 3 w 19"/>
                <a:gd name="T11" fmla="*/ 75 h 77"/>
                <a:gd name="T12" fmla="*/ 3 w 19"/>
                <a:gd name="T13" fmla="*/ 74 h 77"/>
                <a:gd name="T14" fmla="*/ 3 w 19"/>
                <a:gd name="T15" fmla="*/ 74 h 77"/>
                <a:gd name="T16" fmla="*/ 3 w 19"/>
                <a:gd name="T17" fmla="*/ 74 h 77"/>
                <a:gd name="T18" fmla="*/ 2 w 19"/>
                <a:gd name="T19" fmla="*/ 73 h 77"/>
                <a:gd name="T20" fmla="*/ 2 w 19"/>
                <a:gd name="T21" fmla="*/ 73 h 77"/>
                <a:gd name="T22" fmla="*/ 2 w 19"/>
                <a:gd name="T23" fmla="*/ 72 h 77"/>
                <a:gd name="T24" fmla="*/ 2 w 19"/>
                <a:gd name="T25" fmla="*/ 72 h 77"/>
                <a:gd name="T26" fmla="*/ 2 w 19"/>
                <a:gd name="T27" fmla="*/ 71 h 77"/>
                <a:gd name="T28" fmla="*/ 2 w 19"/>
                <a:gd name="T29" fmla="*/ 71 h 77"/>
                <a:gd name="T30" fmla="*/ 2 w 19"/>
                <a:gd name="T31" fmla="*/ 71 h 77"/>
                <a:gd name="T32" fmla="*/ 2 w 19"/>
                <a:gd name="T33" fmla="*/ 70 h 77"/>
                <a:gd name="T34" fmla="*/ 2 w 19"/>
                <a:gd name="T35" fmla="*/ 70 h 77"/>
                <a:gd name="T36" fmla="*/ 2 w 19"/>
                <a:gd name="T37" fmla="*/ 69 h 77"/>
                <a:gd name="T38" fmla="*/ 2 w 19"/>
                <a:gd name="T39" fmla="*/ 69 h 77"/>
                <a:gd name="T40" fmla="*/ 2 w 19"/>
                <a:gd name="T41" fmla="*/ 69 h 77"/>
                <a:gd name="T42" fmla="*/ 2 w 19"/>
                <a:gd name="T43" fmla="*/ 68 h 77"/>
                <a:gd name="T44" fmla="*/ 2 w 19"/>
                <a:gd name="T45" fmla="*/ 68 h 77"/>
                <a:gd name="T46" fmla="*/ 2 w 19"/>
                <a:gd name="T47" fmla="*/ 68 h 77"/>
                <a:gd name="T48" fmla="*/ 1 w 19"/>
                <a:gd name="T49" fmla="*/ 67 h 77"/>
                <a:gd name="T50" fmla="*/ 1 w 19"/>
                <a:gd name="T51" fmla="*/ 67 h 77"/>
                <a:gd name="T52" fmla="*/ 1 w 19"/>
                <a:gd name="T53" fmla="*/ 67 h 77"/>
                <a:gd name="T54" fmla="*/ 1 w 19"/>
                <a:gd name="T55" fmla="*/ 66 h 77"/>
                <a:gd name="T56" fmla="*/ 1 w 19"/>
                <a:gd name="T57" fmla="*/ 66 h 77"/>
                <a:gd name="T58" fmla="*/ 1 w 19"/>
                <a:gd name="T59" fmla="*/ 65 h 77"/>
                <a:gd name="T60" fmla="*/ 1 w 19"/>
                <a:gd name="T61" fmla="*/ 65 h 77"/>
                <a:gd name="T62" fmla="*/ 1 w 19"/>
                <a:gd name="T63" fmla="*/ 65 h 77"/>
                <a:gd name="T64" fmla="*/ 1 w 19"/>
                <a:gd name="T65" fmla="*/ 64 h 77"/>
                <a:gd name="T66" fmla="*/ 1 w 19"/>
                <a:gd name="T67" fmla="*/ 64 h 77"/>
                <a:gd name="T68" fmla="*/ 1 w 19"/>
                <a:gd name="T69" fmla="*/ 64 h 77"/>
                <a:gd name="T70" fmla="*/ 1 w 19"/>
                <a:gd name="T71" fmla="*/ 63 h 77"/>
                <a:gd name="T72" fmla="*/ 1 w 19"/>
                <a:gd name="T73" fmla="*/ 63 h 77"/>
                <a:gd name="T74" fmla="*/ 1 w 19"/>
                <a:gd name="T75" fmla="*/ 62 h 77"/>
                <a:gd name="T76" fmla="*/ 1 w 19"/>
                <a:gd name="T77" fmla="*/ 62 h 77"/>
                <a:gd name="T78" fmla="*/ 1 w 19"/>
                <a:gd name="T79" fmla="*/ 61 h 77"/>
                <a:gd name="T80" fmla="*/ 1 w 19"/>
                <a:gd name="T81" fmla="*/ 61 h 77"/>
                <a:gd name="T82" fmla="*/ 1 w 19"/>
                <a:gd name="T83" fmla="*/ 61 h 77"/>
                <a:gd name="T84" fmla="*/ 1 w 19"/>
                <a:gd name="T85" fmla="*/ 60 h 77"/>
                <a:gd name="T86" fmla="*/ 1 w 19"/>
                <a:gd name="T87" fmla="*/ 60 h 77"/>
                <a:gd name="T88" fmla="*/ 1 w 19"/>
                <a:gd name="T89" fmla="*/ 60 h 77"/>
                <a:gd name="T90" fmla="*/ 18 w 19"/>
                <a:gd name="T91" fmla="*/ 0 h 77"/>
                <a:gd name="T92" fmla="*/ 18 w 19"/>
                <a:gd name="T93" fmla="*/ 0 h 77"/>
                <a:gd name="T94" fmla="*/ 19 w 19"/>
                <a:gd name="T95" fmla="*/ 0 h 77"/>
                <a:gd name="T96" fmla="*/ 19 w 19"/>
                <a:gd name="T9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" h="77">
                  <a:moveTo>
                    <a:pt x="3" y="77"/>
                  </a:moveTo>
                  <a:cubicBezTo>
                    <a:pt x="3" y="77"/>
                    <a:pt x="3" y="77"/>
                    <a:pt x="3" y="77"/>
                  </a:cubicBezTo>
                  <a:cubicBezTo>
                    <a:pt x="3" y="77"/>
                    <a:pt x="3" y="77"/>
                    <a:pt x="3" y="77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4"/>
                  </a:moveTo>
                  <a:cubicBezTo>
                    <a:pt x="3" y="74"/>
                    <a:pt x="3" y="75"/>
                    <a:pt x="3" y="75"/>
                  </a:cubicBezTo>
                  <a:cubicBezTo>
                    <a:pt x="3" y="75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3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69"/>
                  </a:moveTo>
                  <a:cubicBezTo>
                    <a:pt x="2" y="69"/>
                    <a:pt x="2" y="70"/>
                    <a:pt x="2" y="70"/>
                  </a:cubicBezTo>
                  <a:cubicBezTo>
                    <a:pt x="2" y="70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8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8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5"/>
                  </a:moveTo>
                  <a:cubicBezTo>
                    <a:pt x="1" y="65"/>
                    <a:pt x="1" y="66"/>
                    <a:pt x="1" y="66"/>
                  </a:cubicBezTo>
                  <a:cubicBezTo>
                    <a:pt x="1" y="66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4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4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1"/>
                  </a:moveTo>
                  <a:cubicBezTo>
                    <a:pt x="1" y="61"/>
                    <a:pt x="1" y="62"/>
                    <a:pt x="1" y="62"/>
                  </a:cubicBezTo>
                  <a:cubicBezTo>
                    <a:pt x="1" y="62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0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8" y="1"/>
                  </a:moveTo>
                  <a:cubicBezTo>
                    <a:pt x="6" y="17"/>
                    <a:pt x="0" y="38"/>
                    <a:pt x="1" y="60"/>
                  </a:cubicBezTo>
                  <a:cubicBezTo>
                    <a:pt x="0" y="38"/>
                    <a:pt x="6" y="17"/>
                    <a:pt x="18" y="1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1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81" name="Prostoročno 47"/>
            <p:cNvSpPr>
              <a:spLocks/>
            </p:cNvSpPr>
            <p:nvPr/>
          </p:nvSpPr>
          <p:spPr bwMode="auto">
            <a:xfrm>
              <a:off x="3786188" y="3213491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82" name="Pravokotnik 48"/>
            <p:cNvSpPr>
              <a:spLocks noChangeArrowheads="1"/>
            </p:cNvSpPr>
            <p:nvPr/>
          </p:nvSpPr>
          <p:spPr bwMode="auto">
            <a:xfrm>
              <a:off x="3941763" y="3299216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83" name="Pravokotnik 49"/>
            <p:cNvSpPr>
              <a:spLocks noChangeArrowheads="1"/>
            </p:cNvSpPr>
            <p:nvPr/>
          </p:nvSpPr>
          <p:spPr bwMode="auto">
            <a:xfrm>
              <a:off x="3941763" y="3216666"/>
              <a:ext cx="131446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sl-SI" sz="2100" b="1" dirty="0" smtClean="0">
                  <a:solidFill>
                    <a:srgbClr val="FF9936"/>
                  </a:solidFill>
                  <a:latin typeface="Raleway" panose="020B0003030101060003" pitchFamily="34" charset="0"/>
                </a:rPr>
                <a:t>5</a:t>
              </a:r>
              <a:endParaRPr kumimoji="0" lang="sl-SI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186" name="Prostoročno 52"/>
          <p:cNvSpPr>
            <a:spLocks noEditPoints="1"/>
          </p:cNvSpPr>
          <p:nvPr/>
        </p:nvSpPr>
        <p:spPr bwMode="auto">
          <a:xfrm>
            <a:off x="3994150" y="3978666"/>
            <a:ext cx="60325" cy="158750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5AAA3125-6198-4B7D-906A-040AAB47590B}"/>
              </a:ext>
            </a:extLst>
          </p:cNvPr>
          <p:cNvGrpSpPr/>
          <p:nvPr/>
        </p:nvGrpSpPr>
        <p:grpSpPr>
          <a:xfrm>
            <a:off x="3754438" y="4585091"/>
            <a:ext cx="566738" cy="568325"/>
            <a:chOff x="3754438" y="4585091"/>
            <a:chExt cx="566738" cy="568325"/>
          </a:xfrm>
        </p:grpSpPr>
        <p:sp>
          <p:nvSpPr>
            <p:cNvPr id="190" name="Prostoročno 56"/>
            <p:cNvSpPr>
              <a:spLocks/>
            </p:cNvSpPr>
            <p:nvPr/>
          </p:nvSpPr>
          <p:spPr bwMode="auto">
            <a:xfrm>
              <a:off x="3754438" y="4585091"/>
              <a:ext cx="566738" cy="568325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2"/>
                    <a:pt x="0" y="116"/>
                  </a:cubicBezTo>
                  <a:cubicBezTo>
                    <a:pt x="0" y="179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91" name="Elipsa 57"/>
            <p:cNvSpPr>
              <a:spLocks noChangeArrowheads="1"/>
            </p:cNvSpPr>
            <p:nvPr/>
          </p:nvSpPr>
          <p:spPr bwMode="auto">
            <a:xfrm>
              <a:off x="3810000" y="4639066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92" name="Prostoročno 58"/>
            <p:cNvSpPr>
              <a:spLocks noEditPoints="1"/>
            </p:cNvSpPr>
            <p:nvPr/>
          </p:nvSpPr>
          <p:spPr bwMode="auto">
            <a:xfrm>
              <a:off x="3810000" y="4732728"/>
              <a:ext cx="44450" cy="222250"/>
            </a:xfrm>
            <a:custGeom>
              <a:avLst/>
              <a:gdLst>
                <a:gd name="T0" fmla="*/ 7 w 18"/>
                <a:gd name="T1" fmla="*/ 91 h 91"/>
                <a:gd name="T2" fmla="*/ 7 w 18"/>
                <a:gd name="T3" fmla="*/ 91 h 91"/>
                <a:gd name="T4" fmla="*/ 7 w 18"/>
                <a:gd name="T5" fmla="*/ 91 h 91"/>
                <a:gd name="T6" fmla="*/ 7 w 18"/>
                <a:gd name="T7" fmla="*/ 91 h 91"/>
                <a:gd name="T8" fmla="*/ 7 w 18"/>
                <a:gd name="T9" fmla="*/ 91 h 91"/>
                <a:gd name="T10" fmla="*/ 7 w 18"/>
                <a:gd name="T11" fmla="*/ 91 h 91"/>
                <a:gd name="T12" fmla="*/ 7 w 18"/>
                <a:gd name="T13" fmla="*/ 91 h 91"/>
                <a:gd name="T14" fmla="*/ 7 w 18"/>
                <a:gd name="T15" fmla="*/ 91 h 91"/>
                <a:gd name="T16" fmla="*/ 7 w 18"/>
                <a:gd name="T17" fmla="*/ 91 h 91"/>
                <a:gd name="T18" fmla="*/ 7 w 18"/>
                <a:gd name="T19" fmla="*/ 91 h 91"/>
                <a:gd name="T20" fmla="*/ 7 w 18"/>
                <a:gd name="T21" fmla="*/ 91 h 91"/>
                <a:gd name="T22" fmla="*/ 7 w 18"/>
                <a:gd name="T23" fmla="*/ 91 h 91"/>
                <a:gd name="T24" fmla="*/ 6 w 18"/>
                <a:gd name="T25" fmla="*/ 90 h 91"/>
                <a:gd name="T26" fmla="*/ 7 w 18"/>
                <a:gd name="T27" fmla="*/ 91 h 91"/>
                <a:gd name="T28" fmla="*/ 6 w 18"/>
                <a:gd name="T29" fmla="*/ 90 h 91"/>
                <a:gd name="T30" fmla="*/ 0 w 18"/>
                <a:gd name="T31" fmla="*/ 57 h 91"/>
                <a:gd name="T32" fmla="*/ 6 w 18"/>
                <a:gd name="T33" fmla="*/ 90 h 91"/>
                <a:gd name="T34" fmla="*/ 0 w 18"/>
                <a:gd name="T35" fmla="*/ 57 h 91"/>
                <a:gd name="T36" fmla="*/ 0 w 18"/>
                <a:gd name="T37" fmla="*/ 57 h 91"/>
                <a:gd name="T38" fmla="*/ 0 w 18"/>
                <a:gd name="T39" fmla="*/ 57 h 91"/>
                <a:gd name="T40" fmla="*/ 0 w 18"/>
                <a:gd name="T41" fmla="*/ 57 h 91"/>
                <a:gd name="T42" fmla="*/ 0 w 18"/>
                <a:gd name="T43" fmla="*/ 57 h 91"/>
                <a:gd name="T44" fmla="*/ 0 w 18"/>
                <a:gd name="T45" fmla="*/ 57 h 91"/>
                <a:gd name="T46" fmla="*/ 0 w 18"/>
                <a:gd name="T47" fmla="*/ 57 h 91"/>
                <a:gd name="T48" fmla="*/ 0 w 18"/>
                <a:gd name="T49" fmla="*/ 56 h 91"/>
                <a:gd name="T50" fmla="*/ 0 w 18"/>
                <a:gd name="T51" fmla="*/ 57 h 91"/>
                <a:gd name="T52" fmla="*/ 0 w 18"/>
                <a:gd name="T53" fmla="*/ 56 h 91"/>
                <a:gd name="T54" fmla="*/ 0 w 18"/>
                <a:gd name="T55" fmla="*/ 56 h 91"/>
                <a:gd name="T56" fmla="*/ 0 w 18"/>
                <a:gd name="T57" fmla="*/ 56 h 91"/>
                <a:gd name="T58" fmla="*/ 0 w 18"/>
                <a:gd name="T59" fmla="*/ 56 h 91"/>
                <a:gd name="T60" fmla="*/ 0 w 18"/>
                <a:gd name="T61" fmla="*/ 56 h 91"/>
                <a:gd name="T62" fmla="*/ 0 w 18"/>
                <a:gd name="T63" fmla="*/ 56 h 91"/>
                <a:gd name="T64" fmla="*/ 0 w 18"/>
                <a:gd name="T65" fmla="*/ 56 h 91"/>
                <a:gd name="T66" fmla="*/ 0 w 18"/>
                <a:gd name="T67" fmla="*/ 56 h 91"/>
                <a:gd name="T68" fmla="*/ 0 w 18"/>
                <a:gd name="T69" fmla="*/ 56 h 91"/>
                <a:gd name="T70" fmla="*/ 0 w 18"/>
                <a:gd name="T71" fmla="*/ 56 h 91"/>
                <a:gd name="T72" fmla="*/ 0 w 18"/>
                <a:gd name="T73" fmla="*/ 55 h 91"/>
                <a:gd name="T74" fmla="*/ 0 w 18"/>
                <a:gd name="T75" fmla="*/ 56 h 91"/>
                <a:gd name="T76" fmla="*/ 0 w 18"/>
                <a:gd name="T77" fmla="*/ 56 h 91"/>
                <a:gd name="T78" fmla="*/ 0 w 18"/>
                <a:gd name="T79" fmla="*/ 55 h 91"/>
                <a:gd name="T80" fmla="*/ 18 w 18"/>
                <a:gd name="T81" fmla="*/ 0 h 91"/>
                <a:gd name="T82" fmla="*/ 0 w 18"/>
                <a:gd name="T83" fmla="*/ 55 h 91"/>
                <a:gd name="T84" fmla="*/ 18 w 18"/>
                <a:gd name="T85" fmla="*/ 0 h 91"/>
                <a:gd name="T86" fmla="*/ 18 w 18"/>
                <a:gd name="T87" fmla="*/ 0 h 91"/>
                <a:gd name="T88" fmla="*/ 18 w 18"/>
                <a:gd name="T89" fmla="*/ 0 h 91"/>
                <a:gd name="T90" fmla="*/ 18 w 18"/>
                <a:gd name="T91" fmla="*/ 0 h 91"/>
                <a:gd name="T92" fmla="*/ 18 w 18"/>
                <a:gd name="T93" fmla="*/ 0 h 91"/>
                <a:gd name="T94" fmla="*/ 18 w 18"/>
                <a:gd name="T95" fmla="*/ 0 h 91"/>
                <a:gd name="T96" fmla="*/ 18 w 18"/>
                <a:gd name="T9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" h="91"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6" y="90"/>
                  </a:moveTo>
                  <a:cubicBezTo>
                    <a:pt x="6" y="90"/>
                    <a:pt x="6" y="90"/>
                    <a:pt x="7" y="91"/>
                  </a:cubicBezTo>
                  <a:cubicBezTo>
                    <a:pt x="6" y="90"/>
                    <a:pt x="6" y="90"/>
                    <a:pt x="6" y="90"/>
                  </a:cubicBezTo>
                  <a:moveTo>
                    <a:pt x="0" y="57"/>
                  </a:moveTo>
                  <a:cubicBezTo>
                    <a:pt x="0" y="69"/>
                    <a:pt x="2" y="80"/>
                    <a:pt x="6" y="90"/>
                  </a:cubicBezTo>
                  <a:cubicBezTo>
                    <a:pt x="2" y="80"/>
                    <a:pt x="0" y="69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6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5"/>
                  </a:moveTo>
                  <a:cubicBezTo>
                    <a:pt x="0" y="55"/>
                    <a:pt x="0" y="55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5"/>
                    <a:pt x="0" y="55"/>
                    <a:pt x="0" y="55"/>
                  </a:cubicBezTo>
                  <a:moveTo>
                    <a:pt x="18" y="0"/>
                  </a:moveTo>
                  <a:cubicBezTo>
                    <a:pt x="7" y="15"/>
                    <a:pt x="0" y="35"/>
                    <a:pt x="0" y="55"/>
                  </a:cubicBezTo>
                  <a:cubicBezTo>
                    <a:pt x="0" y="35"/>
                    <a:pt x="7" y="15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93" name="Prostoročno 59"/>
            <p:cNvSpPr>
              <a:spLocks/>
            </p:cNvSpPr>
            <p:nvPr/>
          </p:nvSpPr>
          <p:spPr bwMode="auto">
            <a:xfrm>
              <a:off x="3810000" y="4666053"/>
              <a:ext cx="190500" cy="428625"/>
            </a:xfrm>
            <a:custGeom>
              <a:avLst/>
              <a:gdLst>
                <a:gd name="T0" fmla="*/ 49 w 78"/>
                <a:gd name="T1" fmla="*/ 0 h 175"/>
                <a:gd name="T2" fmla="*/ 18 w 78"/>
                <a:gd name="T3" fmla="*/ 27 h 175"/>
                <a:gd name="T4" fmla="*/ 18 w 78"/>
                <a:gd name="T5" fmla="*/ 27 h 175"/>
                <a:gd name="T6" fmla="*/ 18 w 78"/>
                <a:gd name="T7" fmla="*/ 27 h 175"/>
                <a:gd name="T8" fmla="*/ 18 w 78"/>
                <a:gd name="T9" fmla="*/ 27 h 175"/>
                <a:gd name="T10" fmla="*/ 18 w 78"/>
                <a:gd name="T11" fmla="*/ 27 h 175"/>
                <a:gd name="T12" fmla="*/ 0 w 78"/>
                <a:gd name="T13" fmla="*/ 82 h 175"/>
                <a:gd name="T14" fmla="*/ 0 w 78"/>
                <a:gd name="T15" fmla="*/ 82 h 175"/>
                <a:gd name="T16" fmla="*/ 0 w 78"/>
                <a:gd name="T17" fmla="*/ 83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3 h 175"/>
                <a:gd name="T26" fmla="*/ 0 w 78"/>
                <a:gd name="T27" fmla="*/ 83 h 175"/>
                <a:gd name="T28" fmla="*/ 0 w 78"/>
                <a:gd name="T29" fmla="*/ 83 h 175"/>
                <a:gd name="T30" fmla="*/ 0 w 78"/>
                <a:gd name="T31" fmla="*/ 83 h 175"/>
                <a:gd name="T32" fmla="*/ 0 w 78"/>
                <a:gd name="T33" fmla="*/ 84 h 175"/>
                <a:gd name="T34" fmla="*/ 0 w 78"/>
                <a:gd name="T35" fmla="*/ 84 h 175"/>
                <a:gd name="T36" fmla="*/ 0 w 78"/>
                <a:gd name="T37" fmla="*/ 84 h 175"/>
                <a:gd name="T38" fmla="*/ 0 w 78"/>
                <a:gd name="T39" fmla="*/ 84 h 175"/>
                <a:gd name="T40" fmla="*/ 0 w 78"/>
                <a:gd name="T41" fmla="*/ 84 h 175"/>
                <a:gd name="T42" fmla="*/ 0 w 78"/>
                <a:gd name="T43" fmla="*/ 84 h 175"/>
                <a:gd name="T44" fmla="*/ 6 w 78"/>
                <a:gd name="T45" fmla="*/ 117 h 175"/>
                <a:gd name="T46" fmla="*/ 6 w 78"/>
                <a:gd name="T47" fmla="*/ 117 h 175"/>
                <a:gd name="T48" fmla="*/ 7 w 78"/>
                <a:gd name="T49" fmla="*/ 118 h 175"/>
                <a:gd name="T50" fmla="*/ 7 w 78"/>
                <a:gd name="T51" fmla="*/ 118 h 175"/>
                <a:gd name="T52" fmla="*/ 7 w 78"/>
                <a:gd name="T53" fmla="*/ 118 h 175"/>
                <a:gd name="T54" fmla="*/ 7 w 78"/>
                <a:gd name="T55" fmla="*/ 118 h 175"/>
                <a:gd name="T56" fmla="*/ 7 w 78"/>
                <a:gd name="T57" fmla="*/ 118 h 175"/>
                <a:gd name="T58" fmla="*/ 7 w 78"/>
                <a:gd name="T59" fmla="*/ 118 h 175"/>
                <a:gd name="T60" fmla="*/ 7 w 78"/>
                <a:gd name="T61" fmla="*/ 118 h 175"/>
                <a:gd name="T62" fmla="*/ 7 w 78"/>
                <a:gd name="T63" fmla="*/ 118 h 175"/>
                <a:gd name="T64" fmla="*/ 7 w 78"/>
                <a:gd name="T65" fmla="*/ 118 h 175"/>
                <a:gd name="T66" fmla="*/ 78 w 78"/>
                <a:gd name="T67" fmla="*/ 175 h 175"/>
                <a:gd name="T68" fmla="*/ 46 w 78"/>
                <a:gd name="T69" fmla="*/ 153 h 175"/>
                <a:gd name="T70" fmla="*/ 19 w 78"/>
                <a:gd name="T71" fmla="*/ 106 h 175"/>
                <a:gd name="T72" fmla="*/ 15 w 78"/>
                <a:gd name="T73" fmla="*/ 78 h 175"/>
                <a:gd name="T74" fmla="*/ 15 w 78"/>
                <a:gd name="T75" fmla="*/ 77 h 175"/>
                <a:gd name="T76" fmla="*/ 30 w 78"/>
                <a:gd name="T77" fmla="*/ 24 h 175"/>
                <a:gd name="T78" fmla="*/ 46 w 78"/>
                <a:gd name="T79" fmla="*/ 3 h 175"/>
                <a:gd name="T80" fmla="*/ 49 w 78"/>
                <a:gd name="T81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37" y="7"/>
                    <a:pt x="27" y="16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7" y="42"/>
                    <a:pt x="0" y="6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96"/>
                    <a:pt x="2" y="107"/>
                    <a:pt x="6" y="117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6" y="117"/>
                    <a:pt x="6" y="117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19" y="148"/>
                    <a:pt x="46" y="170"/>
                    <a:pt x="78" y="175"/>
                  </a:cubicBezTo>
                  <a:cubicBezTo>
                    <a:pt x="66" y="170"/>
                    <a:pt x="55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1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94" name="Pravokotnik 60"/>
            <p:cNvSpPr>
              <a:spLocks noChangeArrowheads="1"/>
            </p:cNvSpPr>
            <p:nvPr/>
          </p:nvSpPr>
          <p:spPr bwMode="auto">
            <a:xfrm>
              <a:off x="3967163" y="4769241"/>
              <a:ext cx="139700" cy="18573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95" name="Pravokotnik 61"/>
            <p:cNvSpPr>
              <a:spLocks noChangeArrowheads="1"/>
            </p:cNvSpPr>
            <p:nvPr/>
          </p:nvSpPr>
          <p:spPr bwMode="auto">
            <a:xfrm>
              <a:off x="3911600" y="4672403"/>
              <a:ext cx="26289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sl-SI" sz="2100" b="1" dirty="0" smtClean="0">
                  <a:solidFill>
                    <a:srgbClr val="FF9936"/>
                  </a:solidFill>
                  <a:latin typeface="Raleway" panose="020B0003030101060003" pitchFamily="34" charset="0"/>
                </a:rPr>
                <a:t>10</a:t>
              </a:r>
              <a:endParaRPr kumimoji="0" lang="sl-SI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198" name="Prostoročno 64"/>
          <p:cNvSpPr>
            <a:spLocks noEditPoints="1"/>
          </p:cNvSpPr>
          <p:nvPr/>
        </p:nvSpPr>
        <p:spPr bwMode="auto">
          <a:xfrm>
            <a:off x="3281363" y="5326453"/>
            <a:ext cx="17463" cy="168275"/>
          </a:xfrm>
          <a:custGeom>
            <a:avLst/>
            <a:gdLst>
              <a:gd name="T0" fmla="*/ 7 w 7"/>
              <a:gd name="T1" fmla="*/ 69 h 69"/>
              <a:gd name="T2" fmla="*/ 7 w 7"/>
              <a:gd name="T3" fmla="*/ 69 h 69"/>
              <a:gd name="T4" fmla="*/ 7 w 7"/>
              <a:gd name="T5" fmla="*/ 69 h 69"/>
              <a:gd name="T6" fmla="*/ 7 w 7"/>
              <a:gd name="T7" fmla="*/ 68 h 69"/>
              <a:gd name="T8" fmla="*/ 6 w 7"/>
              <a:gd name="T9" fmla="*/ 67 h 69"/>
              <a:gd name="T10" fmla="*/ 6 w 7"/>
              <a:gd name="T11" fmla="*/ 66 h 69"/>
              <a:gd name="T12" fmla="*/ 6 w 7"/>
              <a:gd name="T13" fmla="*/ 66 h 69"/>
              <a:gd name="T14" fmla="*/ 6 w 7"/>
              <a:gd name="T15" fmla="*/ 66 h 69"/>
              <a:gd name="T16" fmla="*/ 6 w 7"/>
              <a:gd name="T17" fmla="*/ 66 h 69"/>
              <a:gd name="T18" fmla="*/ 5 w 7"/>
              <a:gd name="T19" fmla="*/ 65 h 69"/>
              <a:gd name="T20" fmla="*/ 5 w 7"/>
              <a:gd name="T21" fmla="*/ 65 h 69"/>
              <a:gd name="T22" fmla="*/ 5 w 7"/>
              <a:gd name="T23" fmla="*/ 65 h 69"/>
              <a:gd name="T24" fmla="*/ 5 w 7"/>
              <a:gd name="T25" fmla="*/ 64 h 69"/>
              <a:gd name="T26" fmla="*/ 5 w 7"/>
              <a:gd name="T27" fmla="*/ 64 h 69"/>
              <a:gd name="T28" fmla="*/ 5 w 7"/>
              <a:gd name="T29" fmla="*/ 63 h 69"/>
              <a:gd name="T30" fmla="*/ 5 w 7"/>
              <a:gd name="T31" fmla="*/ 63 h 69"/>
              <a:gd name="T32" fmla="*/ 5 w 7"/>
              <a:gd name="T33" fmla="*/ 63 h 69"/>
              <a:gd name="T34" fmla="*/ 5 w 7"/>
              <a:gd name="T35" fmla="*/ 62 h 69"/>
              <a:gd name="T36" fmla="*/ 4 w 7"/>
              <a:gd name="T37" fmla="*/ 62 h 69"/>
              <a:gd name="T38" fmla="*/ 4 w 7"/>
              <a:gd name="T39" fmla="*/ 62 h 69"/>
              <a:gd name="T40" fmla="*/ 4 w 7"/>
              <a:gd name="T41" fmla="*/ 61 h 69"/>
              <a:gd name="T42" fmla="*/ 4 w 7"/>
              <a:gd name="T43" fmla="*/ 60 h 69"/>
              <a:gd name="T44" fmla="*/ 4 w 7"/>
              <a:gd name="T45" fmla="*/ 60 h 69"/>
              <a:gd name="T46" fmla="*/ 4 w 7"/>
              <a:gd name="T47" fmla="*/ 60 h 69"/>
              <a:gd name="T48" fmla="*/ 4 w 7"/>
              <a:gd name="T49" fmla="*/ 60 h 69"/>
              <a:gd name="T50" fmla="*/ 4 w 7"/>
              <a:gd name="T51" fmla="*/ 59 h 69"/>
              <a:gd name="T52" fmla="*/ 4 w 7"/>
              <a:gd name="T53" fmla="*/ 59 h 69"/>
              <a:gd name="T54" fmla="*/ 3 w 7"/>
              <a:gd name="T55" fmla="*/ 59 h 69"/>
              <a:gd name="T56" fmla="*/ 3 w 7"/>
              <a:gd name="T57" fmla="*/ 57 h 69"/>
              <a:gd name="T58" fmla="*/ 3 w 7"/>
              <a:gd name="T59" fmla="*/ 57 h 69"/>
              <a:gd name="T60" fmla="*/ 3 w 7"/>
              <a:gd name="T61" fmla="*/ 56 h 69"/>
              <a:gd name="T62" fmla="*/ 3 w 7"/>
              <a:gd name="T63" fmla="*/ 56 h 69"/>
              <a:gd name="T64" fmla="*/ 3 w 7"/>
              <a:gd name="T65" fmla="*/ 56 h 69"/>
              <a:gd name="T66" fmla="*/ 0 w 7"/>
              <a:gd name="T67" fmla="*/ 40 h 69"/>
              <a:gd name="T68" fmla="*/ 0 w 7"/>
              <a:gd name="T69" fmla="*/ 40 h 69"/>
              <a:gd name="T70" fmla="*/ 0 w 7"/>
              <a:gd name="T71" fmla="*/ 40 h 69"/>
              <a:gd name="T72" fmla="*/ 0 w 7"/>
              <a:gd name="T73" fmla="*/ 40 h 69"/>
              <a:gd name="T74" fmla="*/ 0 w 7"/>
              <a:gd name="T75" fmla="*/ 39 h 69"/>
              <a:gd name="T76" fmla="*/ 0 w 7"/>
              <a:gd name="T77" fmla="*/ 39 h 69"/>
              <a:gd name="T78" fmla="*/ 0 w 7"/>
              <a:gd name="T79" fmla="*/ 39 h 69"/>
              <a:gd name="T80" fmla="*/ 0 w 7"/>
              <a:gd name="T81" fmla="*/ 38 h 69"/>
              <a:gd name="T82" fmla="*/ 0 w 7"/>
              <a:gd name="T83" fmla="*/ 38 h 69"/>
              <a:gd name="T84" fmla="*/ 0 w 7"/>
              <a:gd name="T85" fmla="*/ 38 h 69"/>
              <a:gd name="T86" fmla="*/ 7 w 7"/>
              <a:gd name="T87" fmla="*/ 0 h 69"/>
              <a:gd name="T88" fmla="*/ 7 w 7"/>
              <a:gd name="T89" fmla="*/ 0 h 69"/>
              <a:gd name="T90" fmla="*/ 7 w 7"/>
              <a:gd name="T91" fmla="*/ 0 h 69"/>
              <a:gd name="T92" fmla="*/ 7 w 7"/>
              <a:gd name="T93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" h="69"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8"/>
                </a:moveTo>
                <a:cubicBezTo>
                  <a:pt x="7" y="68"/>
                  <a:pt x="7" y="68"/>
                  <a:pt x="7" y="68"/>
                </a:cubicBezTo>
                <a:cubicBezTo>
                  <a:pt x="7" y="68"/>
                  <a:pt x="7" y="68"/>
                  <a:pt x="7" y="68"/>
                </a:cubicBezTo>
                <a:moveTo>
                  <a:pt x="6" y="67"/>
                </a:moveTo>
                <a:cubicBezTo>
                  <a:pt x="6" y="67"/>
                  <a:pt x="6" y="67"/>
                  <a:pt x="6" y="67"/>
                </a:cubicBezTo>
                <a:cubicBezTo>
                  <a:pt x="6" y="67"/>
                  <a:pt x="6" y="67"/>
                  <a:pt x="6" y="67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5" y="65"/>
                </a:moveTo>
                <a:cubicBezTo>
                  <a:pt x="5" y="65"/>
                  <a:pt x="6" y="65"/>
                  <a:pt x="6" y="66"/>
                </a:cubicBezTo>
                <a:cubicBezTo>
                  <a:pt x="6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2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1"/>
                </a:moveTo>
                <a:cubicBezTo>
                  <a:pt x="4" y="61"/>
                  <a:pt x="4" y="61"/>
                  <a:pt x="4" y="61"/>
                </a:cubicBezTo>
                <a:cubicBezTo>
                  <a:pt x="4" y="61"/>
                  <a:pt x="4" y="61"/>
                  <a:pt x="4" y="61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3" y="59"/>
                </a:moveTo>
                <a:cubicBezTo>
                  <a:pt x="3" y="59"/>
                  <a:pt x="3" y="59"/>
                  <a:pt x="3" y="59"/>
                </a:cubicBezTo>
                <a:cubicBezTo>
                  <a:pt x="3" y="59"/>
                  <a:pt x="3" y="59"/>
                  <a:pt x="3" y="59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6"/>
                </a:moveTo>
                <a:cubicBezTo>
                  <a:pt x="3" y="56"/>
                  <a:pt x="3" y="57"/>
                  <a:pt x="3" y="57"/>
                </a:cubicBezTo>
                <a:cubicBezTo>
                  <a:pt x="3" y="57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8"/>
                </a:moveTo>
                <a:cubicBezTo>
                  <a:pt x="0" y="38"/>
                  <a:pt x="0" y="39"/>
                  <a:pt x="0" y="39"/>
                </a:cubicBezTo>
                <a:cubicBezTo>
                  <a:pt x="0" y="39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7" y="0"/>
                </a:moveTo>
                <a:cubicBezTo>
                  <a:pt x="2" y="12"/>
                  <a:pt x="0" y="24"/>
                  <a:pt x="0" y="38"/>
                </a:cubicBezTo>
                <a:cubicBezTo>
                  <a:pt x="0" y="24"/>
                  <a:pt x="2" y="12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04" name="Prostoročno 70"/>
          <p:cNvSpPr>
            <a:spLocks noEditPoints="1"/>
          </p:cNvSpPr>
          <p:nvPr/>
        </p:nvSpPr>
        <p:spPr bwMode="auto">
          <a:xfrm>
            <a:off x="1763713" y="2859478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12" name="Prostoročno 78"/>
          <p:cNvSpPr>
            <a:spLocks noEditPoints="1"/>
          </p:cNvSpPr>
          <p:nvPr/>
        </p:nvSpPr>
        <p:spPr bwMode="auto">
          <a:xfrm>
            <a:off x="1012825" y="4132653"/>
            <a:ext cx="44450" cy="134938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20" name="Prostoročno 86"/>
          <p:cNvSpPr>
            <a:spLocks noEditPoints="1"/>
          </p:cNvSpPr>
          <p:nvPr/>
        </p:nvSpPr>
        <p:spPr bwMode="auto">
          <a:xfrm>
            <a:off x="1724025" y="5348678"/>
            <a:ext cx="9525" cy="117475"/>
          </a:xfrm>
          <a:custGeom>
            <a:avLst/>
            <a:gdLst>
              <a:gd name="T0" fmla="*/ 3 w 4"/>
              <a:gd name="T1" fmla="*/ 47 h 48"/>
              <a:gd name="T2" fmla="*/ 3 w 4"/>
              <a:gd name="T3" fmla="*/ 47 h 48"/>
              <a:gd name="T4" fmla="*/ 2 w 4"/>
              <a:gd name="T5" fmla="*/ 47 h 48"/>
              <a:gd name="T6" fmla="*/ 2 w 4"/>
              <a:gd name="T7" fmla="*/ 46 h 48"/>
              <a:gd name="T8" fmla="*/ 2 w 4"/>
              <a:gd name="T9" fmla="*/ 46 h 48"/>
              <a:gd name="T10" fmla="*/ 0 w 4"/>
              <a:gd name="T11" fmla="*/ 23 h 48"/>
              <a:gd name="T12" fmla="*/ 0 w 4"/>
              <a:gd name="T13" fmla="*/ 22 h 48"/>
              <a:gd name="T14" fmla="*/ 0 w 4"/>
              <a:gd name="T15" fmla="*/ 22 h 48"/>
              <a:gd name="T16" fmla="*/ 0 w 4"/>
              <a:gd name="T17" fmla="*/ 22 h 48"/>
              <a:gd name="T18" fmla="*/ 0 w 4"/>
              <a:gd name="T19" fmla="*/ 22 h 48"/>
              <a:gd name="T20" fmla="*/ 0 w 4"/>
              <a:gd name="T21" fmla="*/ 21 h 48"/>
              <a:gd name="T22" fmla="*/ 0 w 4"/>
              <a:gd name="T23" fmla="*/ 20 h 48"/>
              <a:gd name="T24" fmla="*/ 0 w 4"/>
              <a:gd name="T25" fmla="*/ 20 h 48"/>
              <a:gd name="T26" fmla="*/ 0 w 4"/>
              <a:gd name="T27" fmla="*/ 20 h 48"/>
              <a:gd name="T28" fmla="*/ 0 w 4"/>
              <a:gd name="T29" fmla="*/ 19 h 48"/>
              <a:gd name="T30" fmla="*/ 0 w 4"/>
              <a:gd name="T31" fmla="*/ 19 h 48"/>
              <a:gd name="T32" fmla="*/ 0 w 4"/>
              <a:gd name="T33" fmla="*/ 19 h 48"/>
              <a:gd name="T34" fmla="*/ 0 w 4"/>
              <a:gd name="T35" fmla="*/ 18 h 48"/>
              <a:gd name="T36" fmla="*/ 0 w 4"/>
              <a:gd name="T37" fmla="*/ 18 h 48"/>
              <a:gd name="T38" fmla="*/ 0 w 4"/>
              <a:gd name="T39" fmla="*/ 18 h 48"/>
              <a:gd name="T40" fmla="*/ 1 w 4"/>
              <a:gd name="T41" fmla="*/ 17 h 48"/>
              <a:gd name="T42" fmla="*/ 1 w 4"/>
              <a:gd name="T43" fmla="*/ 17 h 48"/>
              <a:gd name="T44" fmla="*/ 1 w 4"/>
              <a:gd name="T45" fmla="*/ 16 h 48"/>
              <a:gd name="T46" fmla="*/ 1 w 4"/>
              <a:gd name="T47" fmla="*/ 15 h 48"/>
              <a:gd name="T48" fmla="*/ 1 w 4"/>
              <a:gd name="T49" fmla="*/ 15 h 48"/>
              <a:gd name="T50" fmla="*/ 1 w 4"/>
              <a:gd name="T51" fmla="*/ 15 h 48"/>
              <a:gd name="T52" fmla="*/ 1 w 4"/>
              <a:gd name="T53" fmla="*/ 14 h 48"/>
              <a:gd name="T54" fmla="*/ 1 w 4"/>
              <a:gd name="T55" fmla="*/ 14 h 48"/>
              <a:gd name="T56" fmla="*/ 1 w 4"/>
              <a:gd name="T57" fmla="*/ 14 h 48"/>
              <a:gd name="T58" fmla="*/ 1 w 4"/>
              <a:gd name="T59" fmla="*/ 13 h 48"/>
              <a:gd name="T60" fmla="*/ 1 w 4"/>
              <a:gd name="T61" fmla="*/ 13 h 48"/>
              <a:gd name="T62" fmla="*/ 1 w 4"/>
              <a:gd name="T63" fmla="*/ 11 h 48"/>
              <a:gd name="T64" fmla="*/ 1 w 4"/>
              <a:gd name="T65" fmla="*/ 11 h 48"/>
              <a:gd name="T66" fmla="*/ 1 w 4"/>
              <a:gd name="T67" fmla="*/ 11 h 48"/>
              <a:gd name="T68" fmla="*/ 1 w 4"/>
              <a:gd name="T69" fmla="*/ 10 h 48"/>
              <a:gd name="T70" fmla="*/ 1 w 4"/>
              <a:gd name="T71" fmla="*/ 10 h 48"/>
              <a:gd name="T72" fmla="*/ 1 w 4"/>
              <a:gd name="T73" fmla="*/ 10 h 48"/>
              <a:gd name="T74" fmla="*/ 2 w 4"/>
              <a:gd name="T75" fmla="*/ 9 h 48"/>
              <a:gd name="T76" fmla="*/ 2 w 4"/>
              <a:gd name="T77" fmla="*/ 8 h 48"/>
              <a:gd name="T78" fmla="*/ 2 w 4"/>
              <a:gd name="T79" fmla="*/ 8 h 48"/>
              <a:gd name="T80" fmla="*/ 2 w 4"/>
              <a:gd name="T81" fmla="*/ 8 h 48"/>
              <a:gd name="T82" fmla="*/ 2 w 4"/>
              <a:gd name="T83" fmla="*/ 7 h 48"/>
              <a:gd name="T84" fmla="*/ 2 w 4"/>
              <a:gd name="T85" fmla="*/ 7 h 48"/>
              <a:gd name="T86" fmla="*/ 2 w 4"/>
              <a:gd name="T87" fmla="*/ 6 h 48"/>
              <a:gd name="T88" fmla="*/ 2 w 4"/>
              <a:gd name="T89" fmla="*/ 5 h 48"/>
              <a:gd name="T90" fmla="*/ 2 w 4"/>
              <a:gd name="T91" fmla="*/ 5 h 48"/>
              <a:gd name="T92" fmla="*/ 2 w 4"/>
              <a:gd name="T93" fmla="*/ 5 h 48"/>
              <a:gd name="T94" fmla="*/ 3 w 4"/>
              <a:gd name="T95" fmla="*/ 4 h 48"/>
              <a:gd name="T96" fmla="*/ 3 w 4"/>
              <a:gd name="T97" fmla="*/ 4 h 48"/>
              <a:gd name="T98" fmla="*/ 3 w 4"/>
              <a:gd name="T99" fmla="*/ 4 h 48"/>
              <a:gd name="T100" fmla="*/ 3 w 4"/>
              <a:gd name="T101" fmla="*/ 3 h 48"/>
              <a:gd name="T102" fmla="*/ 3 w 4"/>
              <a:gd name="T103" fmla="*/ 3 h 48"/>
              <a:gd name="T104" fmla="*/ 3 w 4"/>
              <a:gd name="T105" fmla="*/ 3 h 48"/>
              <a:gd name="T106" fmla="*/ 3 w 4"/>
              <a:gd name="T107" fmla="*/ 2 h 48"/>
              <a:gd name="T108" fmla="*/ 3 w 4"/>
              <a:gd name="T109" fmla="*/ 2 h 48"/>
              <a:gd name="T110" fmla="*/ 3 w 4"/>
              <a:gd name="T111" fmla="*/ 1 h 48"/>
              <a:gd name="T112" fmla="*/ 3 w 4"/>
              <a:gd name="T113" fmla="*/ 1 h 48"/>
              <a:gd name="T114" fmla="*/ 4 w 4"/>
              <a:gd name="T115" fmla="*/ 1 h 48"/>
              <a:gd name="T116" fmla="*/ 4 w 4"/>
              <a:gd name="T117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" h="48">
                <a:moveTo>
                  <a:pt x="3" y="48"/>
                </a:move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moveTo>
                  <a:pt x="3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3" y="47"/>
                </a:cubicBezTo>
                <a:moveTo>
                  <a:pt x="2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2" y="47"/>
                </a:cubicBezTo>
                <a:moveTo>
                  <a:pt x="2" y="47"/>
                </a:moveTo>
                <a:cubicBezTo>
                  <a:pt x="2" y="47"/>
                  <a:pt x="2" y="47"/>
                  <a:pt x="2" y="47"/>
                </a:cubicBezTo>
                <a:cubicBezTo>
                  <a:pt x="2" y="47"/>
                  <a:pt x="2" y="47"/>
                  <a:pt x="2" y="47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5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5"/>
                </a:cubicBezTo>
                <a:moveTo>
                  <a:pt x="0" y="23"/>
                </a:moveTo>
                <a:cubicBezTo>
                  <a:pt x="0" y="31"/>
                  <a:pt x="1" y="38"/>
                  <a:pt x="2" y="45"/>
                </a:cubicBezTo>
                <a:cubicBezTo>
                  <a:pt x="1" y="38"/>
                  <a:pt x="0" y="31"/>
                  <a:pt x="0" y="23"/>
                </a:cubicBezTo>
                <a:moveTo>
                  <a:pt x="0" y="23"/>
                </a:move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1"/>
                  <a:pt x="0" y="21"/>
                  <a:pt x="0" y="22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0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20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9"/>
                  <a:pt x="0" y="19"/>
                </a:cubicBezTo>
                <a:cubicBezTo>
                  <a:pt x="0" y="19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1" y="17"/>
                </a:moveTo>
                <a:cubicBezTo>
                  <a:pt x="1" y="17"/>
                  <a:pt x="0" y="17"/>
                  <a:pt x="0" y="17"/>
                </a:cubicBezTo>
                <a:cubicBezTo>
                  <a:pt x="0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6"/>
                  <a:pt x="1" y="17"/>
                  <a:pt x="1" y="17"/>
                </a:cubicBezTo>
                <a:cubicBezTo>
                  <a:pt x="1" y="17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5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3"/>
                  <a:pt x="1" y="13"/>
                </a:cubicBezTo>
                <a:cubicBezTo>
                  <a:pt x="1" y="13"/>
                  <a:pt x="1" y="12"/>
                  <a:pt x="1" y="12"/>
                </a:cubicBezTo>
                <a:moveTo>
                  <a:pt x="1" y="11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2" y="9"/>
                </a:moveTo>
                <a:cubicBezTo>
                  <a:pt x="2" y="10"/>
                  <a:pt x="1" y="10"/>
                  <a:pt x="1" y="10"/>
                </a:cubicBezTo>
                <a:cubicBezTo>
                  <a:pt x="1" y="10"/>
                  <a:pt x="2" y="10"/>
                  <a:pt x="2" y="9"/>
                </a:cubicBezTo>
                <a:moveTo>
                  <a:pt x="2" y="9"/>
                </a:move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moveTo>
                  <a:pt x="2" y="8"/>
                </a:moveTo>
                <a:cubicBezTo>
                  <a:pt x="2" y="8"/>
                  <a:pt x="2" y="9"/>
                  <a:pt x="2" y="9"/>
                </a:cubicBezTo>
                <a:cubicBezTo>
                  <a:pt x="2" y="9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6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6"/>
                </a:cubicBezTo>
                <a:moveTo>
                  <a:pt x="2" y="6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moveTo>
                  <a:pt x="2" y="5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3" y="4"/>
                </a:move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3"/>
                </a:moveTo>
                <a:cubicBezTo>
                  <a:pt x="3" y="3"/>
                  <a:pt x="3" y="4"/>
                  <a:pt x="3" y="4"/>
                </a:cubicBezTo>
                <a:cubicBezTo>
                  <a:pt x="3" y="4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1"/>
                </a:moveTo>
                <a:cubicBezTo>
                  <a:pt x="3" y="1"/>
                  <a:pt x="3" y="2"/>
                  <a:pt x="3" y="2"/>
                </a:cubicBezTo>
                <a:cubicBezTo>
                  <a:pt x="3" y="2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0"/>
                  <a:pt x="4" y="1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C75428FF-0A84-4E2E-92DA-584511ABC382}"/>
              </a:ext>
            </a:extLst>
          </p:cNvPr>
          <p:cNvGrpSpPr/>
          <p:nvPr/>
        </p:nvGrpSpPr>
        <p:grpSpPr>
          <a:xfrm>
            <a:off x="2498725" y="5334391"/>
            <a:ext cx="568325" cy="566738"/>
            <a:chOff x="2498725" y="5334391"/>
            <a:chExt cx="568325" cy="566738"/>
          </a:xfrm>
        </p:grpSpPr>
        <p:sp>
          <p:nvSpPr>
            <p:cNvPr id="222" name="Prostoročno 88"/>
            <p:cNvSpPr>
              <a:spLocks/>
            </p:cNvSpPr>
            <p:nvPr/>
          </p:nvSpPr>
          <p:spPr bwMode="auto">
            <a:xfrm>
              <a:off x="2498725" y="5334391"/>
              <a:ext cx="568325" cy="566738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3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23" name="Elipsa 89"/>
            <p:cNvSpPr>
              <a:spLocks noChangeArrowheads="1"/>
            </p:cNvSpPr>
            <p:nvPr/>
          </p:nvSpPr>
          <p:spPr bwMode="auto">
            <a:xfrm>
              <a:off x="2555875" y="5389953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24" name="Prostoročno 90"/>
            <p:cNvSpPr>
              <a:spLocks noEditPoints="1"/>
            </p:cNvSpPr>
            <p:nvPr/>
          </p:nvSpPr>
          <p:spPr bwMode="auto">
            <a:xfrm>
              <a:off x="2555875" y="5548703"/>
              <a:ext cx="9525" cy="127000"/>
            </a:xfrm>
            <a:custGeom>
              <a:avLst/>
              <a:gdLst>
                <a:gd name="T0" fmla="*/ 3 w 4"/>
                <a:gd name="T1" fmla="*/ 52 h 52"/>
                <a:gd name="T2" fmla="*/ 3 w 4"/>
                <a:gd name="T3" fmla="*/ 52 h 52"/>
                <a:gd name="T4" fmla="*/ 3 w 4"/>
                <a:gd name="T5" fmla="*/ 52 h 52"/>
                <a:gd name="T6" fmla="*/ 3 w 4"/>
                <a:gd name="T7" fmla="*/ 51 h 52"/>
                <a:gd name="T8" fmla="*/ 2 w 4"/>
                <a:gd name="T9" fmla="*/ 51 h 52"/>
                <a:gd name="T10" fmla="*/ 2 w 4"/>
                <a:gd name="T11" fmla="*/ 51 h 52"/>
                <a:gd name="T12" fmla="*/ 2 w 4"/>
                <a:gd name="T13" fmla="*/ 51 h 52"/>
                <a:gd name="T14" fmla="*/ 2 w 4"/>
                <a:gd name="T15" fmla="*/ 50 h 52"/>
                <a:gd name="T16" fmla="*/ 2 w 4"/>
                <a:gd name="T17" fmla="*/ 50 h 52"/>
                <a:gd name="T18" fmla="*/ 2 w 4"/>
                <a:gd name="T19" fmla="*/ 50 h 52"/>
                <a:gd name="T20" fmla="*/ 2 w 4"/>
                <a:gd name="T21" fmla="*/ 49 h 52"/>
                <a:gd name="T22" fmla="*/ 2 w 4"/>
                <a:gd name="T23" fmla="*/ 49 h 52"/>
                <a:gd name="T24" fmla="*/ 2 w 4"/>
                <a:gd name="T25" fmla="*/ 49 h 52"/>
                <a:gd name="T26" fmla="*/ 2 w 4"/>
                <a:gd name="T27" fmla="*/ 49 h 52"/>
                <a:gd name="T28" fmla="*/ 2 w 4"/>
                <a:gd name="T29" fmla="*/ 49 h 52"/>
                <a:gd name="T30" fmla="*/ 2 w 4"/>
                <a:gd name="T31" fmla="*/ 49 h 52"/>
                <a:gd name="T32" fmla="*/ 2 w 4"/>
                <a:gd name="T33" fmla="*/ 48 h 52"/>
                <a:gd name="T34" fmla="*/ 2 w 4"/>
                <a:gd name="T35" fmla="*/ 48 h 52"/>
                <a:gd name="T36" fmla="*/ 2 w 4"/>
                <a:gd name="T37" fmla="*/ 48 h 52"/>
                <a:gd name="T38" fmla="*/ 0 w 4"/>
                <a:gd name="T39" fmla="*/ 35 h 52"/>
                <a:gd name="T40" fmla="*/ 0 w 4"/>
                <a:gd name="T41" fmla="*/ 35 h 52"/>
                <a:gd name="T42" fmla="*/ 0 w 4"/>
                <a:gd name="T43" fmla="*/ 35 h 52"/>
                <a:gd name="T44" fmla="*/ 0 w 4"/>
                <a:gd name="T45" fmla="*/ 33 h 52"/>
                <a:gd name="T46" fmla="*/ 0 w 4"/>
                <a:gd name="T47" fmla="*/ 33 h 52"/>
                <a:gd name="T48" fmla="*/ 0 w 4"/>
                <a:gd name="T49" fmla="*/ 33 h 52"/>
                <a:gd name="T50" fmla="*/ 0 w 4"/>
                <a:gd name="T51" fmla="*/ 32 h 52"/>
                <a:gd name="T52" fmla="*/ 0 w 4"/>
                <a:gd name="T53" fmla="*/ 32 h 52"/>
                <a:gd name="T54" fmla="*/ 0 w 4"/>
                <a:gd name="T55" fmla="*/ 32 h 52"/>
                <a:gd name="T56" fmla="*/ 0 w 4"/>
                <a:gd name="T57" fmla="*/ 32 h 52"/>
                <a:gd name="T58" fmla="*/ 0 w 4"/>
                <a:gd name="T59" fmla="*/ 32 h 52"/>
                <a:gd name="T60" fmla="*/ 0 w 4"/>
                <a:gd name="T61" fmla="*/ 32 h 52"/>
                <a:gd name="T62" fmla="*/ 0 w 4"/>
                <a:gd name="T63" fmla="*/ 31 h 52"/>
                <a:gd name="T64" fmla="*/ 0 w 4"/>
                <a:gd name="T65" fmla="*/ 31 h 52"/>
                <a:gd name="T66" fmla="*/ 0 w 4"/>
                <a:gd name="T67" fmla="*/ 30 h 52"/>
                <a:gd name="T68" fmla="*/ 0 w 4"/>
                <a:gd name="T69" fmla="*/ 30 h 52"/>
                <a:gd name="T70" fmla="*/ 0 w 4"/>
                <a:gd name="T71" fmla="*/ 30 h 52"/>
                <a:gd name="T72" fmla="*/ 0 w 4"/>
                <a:gd name="T73" fmla="*/ 30 h 52"/>
                <a:gd name="T74" fmla="*/ 0 w 4"/>
                <a:gd name="T75" fmla="*/ 29 h 52"/>
                <a:gd name="T76" fmla="*/ 0 w 4"/>
                <a:gd name="T77" fmla="*/ 29 h 52"/>
                <a:gd name="T78" fmla="*/ 0 w 4"/>
                <a:gd name="T79" fmla="*/ 29 h 52"/>
                <a:gd name="T80" fmla="*/ 0 w 4"/>
                <a:gd name="T81" fmla="*/ 29 h 52"/>
                <a:gd name="T82" fmla="*/ 0 w 4"/>
                <a:gd name="T83" fmla="*/ 29 h 52"/>
                <a:gd name="T84" fmla="*/ 0 w 4"/>
                <a:gd name="T85" fmla="*/ 29 h 52"/>
                <a:gd name="T86" fmla="*/ 0 w 4"/>
                <a:gd name="T87" fmla="*/ 28 h 52"/>
                <a:gd name="T88" fmla="*/ 0 w 4"/>
                <a:gd name="T89" fmla="*/ 28 h 52"/>
                <a:gd name="T90" fmla="*/ 4 w 4"/>
                <a:gd name="T91" fmla="*/ 1 h 52"/>
                <a:gd name="T92" fmla="*/ 4 w 4"/>
                <a:gd name="T93" fmla="*/ 1 h 52"/>
                <a:gd name="T94" fmla="*/ 4 w 4"/>
                <a:gd name="T95" fmla="*/ 1 h 52"/>
                <a:gd name="T96" fmla="*/ 4 w 4"/>
                <a:gd name="T97" fmla="*/ 1 h 52"/>
                <a:gd name="T98" fmla="*/ 4 w 4"/>
                <a:gd name="T99" fmla="*/ 1 h 52"/>
                <a:gd name="T100" fmla="*/ 4 w 4"/>
                <a:gd name="T101" fmla="*/ 1 h 52"/>
                <a:gd name="T102" fmla="*/ 4 w 4"/>
                <a:gd name="T103" fmla="*/ 0 h 52"/>
                <a:gd name="T104" fmla="*/ 4 w 4"/>
                <a:gd name="T105" fmla="*/ 0 h 52"/>
                <a:gd name="T106" fmla="*/ 4 w 4"/>
                <a:gd name="T107" fmla="*/ 0 h 52"/>
                <a:gd name="T108" fmla="*/ 4 w 4"/>
                <a:gd name="T109" fmla="*/ 0 h 52"/>
                <a:gd name="T110" fmla="*/ 4 w 4"/>
                <a:gd name="T11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" h="52"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1"/>
                  </a:moveTo>
                  <a:cubicBezTo>
                    <a:pt x="3" y="51"/>
                    <a:pt x="3" y="51"/>
                    <a:pt x="3" y="51"/>
                  </a:cubicBezTo>
                  <a:cubicBezTo>
                    <a:pt x="3" y="51"/>
                    <a:pt x="3" y="51"/>
                    <a:pt x="3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0"/>
                  </a:moveTo>
                  <a:cubicBezTo>
                    <a:pt x="2" y="50"/>
                    <a:pt x="2" y="51"/>
                    <a:pt x="2" y="51"/>
                  </a:cubicBezTo>
                  <a:cubicBezTo>
                    <a:pt x="2" y="51"/>
                    <a:pt x="2" y="50"/>
                    <a:pt x="2" y="50"/>
                  </a:cubicBezTo>
                  <a:moveTo>
                    <a:pt x="2" y="50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50"/>
                  </a:cubicBezTo>
                  <a:moveTo>
                    <a:pt x="2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8"/>
                  </a:moveTo>
                  <a:cubicBezTo>
                    <a:pt x="2" y="48"/>
                    <a:pt x="2" y="49"/>
                    <a:pt x="2" y="49"/>
                  </a:cubicBezTo>
                  <a:cubicBezTo>
                    <a:pt x="2" y="49"/>
                    <a:pt x="2" y="48"/>
                    <a:pt x="2" y="48"/>
                  </a:cubicBezTo>
                  <a:moveTo>
                    <a:pt x="2" y="48"/>
                  </a:move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moveTo>
                    <a:pt x="0" y="35"/>
                  </a:moveTo>
                  <a:cubicBezTo>
                    <a:pt x="0" y="40"/>
                    <a:pt x="1" y="44"/>
                    <a:pt x="2" y="48"/>
                  </a:cubicBezTo>
                  <a:cubicBezTo>
                    <a:pt x="1" y="44"/>
                    <a:pt x="0" y="40"/>
                    <a:pt x="0" y="35"/>
                  </a:cubicBezTo>
                  <a:moveTo>
                    <a:pt x="0" y="33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0" y="35"/>
                    <a:pt x="0" y="34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4" y="1"/>
                  </a:moveTo>
                  <a:cubicBezTo>
                    <a:pt x="1" y="10"/>
                    <a:pt x="0" y="19"/>
                    <a:pt x="0" y="28"/>
                  </a:cubicBezTo>
                  <a:cubicBezTo>
                    <a:pt x="0" y="19"/>
                    <a:pt x="1" y="10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1"/>
                    <a:pt x="4" y="1"/>
                  </a:cubicBezTo>
                  <a:cubicBezTo>
                    <a:pt x="4" y="1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25" name="Prostoročno 91"/>
            <p:cNvSpPr>
              <a:spLocks/>
            </p:cNvSpPr>
            <p:nvPr/>
          </p:nvSpPr>
          <p:spPr bwMode="auto">
            <a:xfrm>
              <a:off x="2555875" y="5416941"/>
              <a:ext cx="190500" cy="428625"/>
            </a:xfrm>
            <a:custGeom>
              <a:avLst/>
              <a:gdLst>
                <a:gd name="T0" fmla="*/ 4 w 78"/>
                <a:gd name="T1" fmla="*/ 54 h 175"/>
                <a:gd name="T2" fmla="*/ 4 w 78"/>
                <a:gd name="T3" fmla="*/ 54 h 175"/>
                <a:gd name="T4" fmla="*/ 4 w 78"/>
                <a:gd name="T5" fmla="*/ 54 h 175"/>
                <a:gd name="T6" fmla="*/ 4 w 78"/>
                <a:gd name="T7" fmla="*/ 55 h 175"/>
                <a:gd name="T8" fmla="*/ 4 w 78"/>
                <a:gd name="T9" fmla="*/ 55 h 175"/>
                <a:gd name="T10" fmla="*/ 4 w 78"/>
                <a:gd name="T11" fmla="*/ 55 h 175"/>
                <a:gd name="T12" fmla="*/ 4 w 78"/>
                <a:gd name="T13" fmla="*/ 55 h 175"/>
                <a:gd name="T14" fmla="*/ 0 w 78"/>
                <a:gd name="T15" fmla="*/ 82 h 175"/>
                <a:gd name="T16" fmla="*/ 0 w 78"/>
                <a:gd name="T17" fmla="*/ 82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4 h 175"/>
                <a:gd name="T26" fmla="*/ 0 w 78"/>
                <a:gd name="T27" fmla="*/ 84 h 175"/>
                <a:gd name="T28" fmla="*/ 0 w 78"/>
                <a:gd name="T29" fmla="*/ 84 h 175"/>
                <a:gd name="T30" fmla="*/ 0 w 78"/>
                <a:gd name="T31" fmla="*/ 85 h 175"/>
                <a:gd name="T32" fmla="*/ 0 w 78"/>
                <a:gd name="T33" fmla="*/ 85 h 175"/>
                <a:gd name="T34" fmla="*/ 0 w 78"/>
                <a:gd name="T35" fmla="*/ 86 h 175"/>
                <a:gd name="T36" fmla="*/ 0 w 78"/>
                <a:gd name="T37" fmla="*/ 86 h 175"/>
                <a:gd name="T38" fmla="*/ 0 w 78"/>
                <a:gd name="T39" fmla="*/ 86 h 175"/>
                <a:gd name="T40" fmla="*/ 0 w 78"/>
                <a:gd name="T41" fmla="*/ 87 h 175"/>
                <a:gd name="T42" fmla="*/ 0 w 78"/>
                <a:gd name="T43" fmla="*/ 87 h 175"/>
                <a:gd name="T44" fmla="*/ 0 w 78"/>
                <a:gd name="T45" fmla="*/ 87 h 175"/>
                <a:gd name="T46" fmla="*/ 0 w 78"/>
                <a:gd name="T47" fmla="*/ 89 h 175"/>
                <a:gd name="T48" fmla="*/ 2 w 78"/>
                <a:gd name="T49" fmla="*/ 102 h 175"/>
                <a:gd name="T50" fmla="*/ 2 w 78"/>
                <a:gd name="T51" fmla="*/ 102 h 175"/>
                <a:gd name="T52" fmla="*/ 2 w 78"/>
                <a:gd name="T53" fmla="*/ 103 h 175"/>
                <a:gd name="T54" fmla="*/ 2 w 78"/>
                <a:gd name="T55" fmla="*/ 103 h 175"/>
                <a:gd name="T56" fmla="*/ 2 w 78"/>
                <a:gd name="T57" fmla="*/ 103 h 175"/>
                <a:gd name="T58" fmla="*/ 2 w 78"/>
                <a:gd name="T59" fmla="*/ 103 h 175"/>
                <a:gd name="T60" fmla="*/ 2 w 78"/>
                <a:gd name="T61" fmla="*/ 104 h 175"/>
                <a:gd name="T62" fmla="*/ 2 w 78"/>
                <a:gd name="T63" fmla="*/ 104 h 175"/>
                <a:gd name="T64" fmla="*/ 2 w 78"/>
                <a:gd name="T65" fmla="*/ 105 h 175"/>
                <a:gd name="T66" fmla="*/ 2 w 78"/>
                <a:gd name="T67" fmla="*/ 105 h 175"/>
                <a:gd name="T68" fmla="*/ 3 w 78"/>
                <a:gd name="T69" fmla="*/ 105 h 175"/>
                <a:gd name="T70" fmla="*/ 3 w 78"/>
                <a:gd name="T71" fmla="*/ 106 h 175"/>
                <a:gd name="T72" fmla="*/ 3 w 78"/>
                <a:gd name="T73" fmla="*/ 106 h 175"/>
                <a:gd name="T74" fmla="*/ 78 w 78"/>
                <a:gd name="T75" fmla="*/ 175 h 175"/>
                <a:gd name="T76" fmla="*/ 19 w 78"/>
                <a:gd name="T77" fmla="*/ 106 h 175"/>
                <a:gd name="T78" fmla="*/ 15 w 78"/>
                <a:gd name="T79" fmla="*/ 77 h 175"/>
                <a:gd name="T80" fmla="*/ 46 w 78"/>
                <a:gd name="T81" fmla="*/ 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28" y="12"/>
                    <a:pt x="12" y="31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1" y="64"/>
                    <a:pt x="0" y="73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4"/>
                    <a:pt x="1" y="98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12" y="141"/>
                    <a:pt x="42" y="169"/>
                    <a:pt x="78" y="175"/>
                  </a:cubicBezTo>
                  <a:cubicBezTo>
                    <a:pt x="66" y="169"/>
                    <a:pt x="56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0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26" name="Pravokotnik 92"/>
            <p:cNvSpPr>
              <a:spLocks noChangeArrowheads="1"/>
            </p:cNvSpPr>
            <p:nvPr/>
          </p:nvSpPr>
          <p:spPr bwMode="auto">
            <a:xfrm>
              <a:off x="2714625" y="5480441"/>
              <a:ext cx="139700" cy="19367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27" name="Pravokotnik 93"/>
            <p:cNvSpPr>
              <a:spLocks noChangeArrowheads="1"/>
            </p:cNvSpPr>
            <p:nvPr/>
          </p:nvSpPr>
          <p:spPr bwMode="auto">
            <a:xfrm>
              <a:off x="2665413" y="5421703"/>
              <a:ext cx="26289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sl-SI" sz="2100" b="1" i="0" u="none" strike="noStrike" cap="none" normalizeH="0" dirty="0" smtClean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15</a:t>
              </a:r>
              <a:endParaRPr kumimoji="0" lang="sl-SI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grpSp>
        <p:nvGrpSpPr>
          <p:cNvPr id="9" name="Skupina 8">
            <a:extLst>
              <a:ext uri="{FF2B5EF4-FFF2-40B4-BE49-F238E27FC236}">
                <a16:creationId xmlns:a16="http://schemas.microsoft.com/office/drawing/2014/main" id="{FABADD7C-3D5A-44FF-8043-BD36A4C614D6}"/>
              </a:ext>
            </a:extLst>
          </p:cNvPr>
          <p:cNvGrpSpPr/>
          <p:nvPr/>
        </p:nvGrpSpPr>
        <p:grpSpPr>
          <a:xfrm>
            <a:off x="1157288" y="3113478"/>
            <a:ext cx="584200" cy="587375"/>
            <a:chOff x="1157288" y="3113478"/>
            <a:chExt cx="584200" cy="587375"/>
          </a:xfrm>
        </p:grpSpPr>
        <p:sp>
          <p:nvSpPr>
            <p:cNvPr id="206" name="Prostoročno 72"/>
            <p:cNvSpPr>
              <a:spLocks/>
            </p:cNvSpPr>
            <p:nvPr/>
          </p:nvSpPr>
          <p:spPr bwMode="auto">
            <a:xfrm>
              <a:off x="1157288" y="3113478"/>
              <a:ext cx="584200" cy="587375"/>
            </a:xfrm>
            <a:custGeom>
              <a:avLst/>
              <a:gdLst>
                <a:gd name="T0" fmla="*/ 126 w 239"/>
                <a:gd name="T1" fmla="*/ 4 h 240"/>
                <a:gd name="T2" fmla="*/ 235 w 239"/>
                <a:gd name="T3" fmla="*/ 127 h 240"/>
                <a:gd name="T4" fmla="*/ 112 w 239"/>
                <a:gd name="T5" fmla="*/ 236 h 240"/>
                <a:gd name="T6" fmla="*/ 3 w 239"/>
                <a:gd name="T7" fmla="*/ 113 h 240"/>
                <a:gd name="T8" fmla="*/ 126 w 239"/>
                <a:gd name="T9" fmla="*/ 4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240">
                  <a:moveTo>
                    <a:pt x="126" y="4"/>
                  </a:moveTo>
                  <a:cubicBezTo>
                    <a:pt x="190" y="8"/>
                    <a:pt x="239" y="63"/>
                    <a:pt x="235" y="127"/>
                  </a:cubicBezTo>
                  <a:cubicBezTo>
                    <a:pt x="231" y="191"/>
                    <a:pt x="176" y="240"/>
                    <a:pt x="112" y="236"/>
                  </a:cubicBezTo>
                  <a:cubicBezTo>
                    <a:pt x="48" y="232"/>
                    <a:pt x="0" y="177"/>
                    <a:pt x="3" y="113"/>
                  </a:cubicBezTo>
                  <a:cubicBezTo>
                    <a:pt x="7" y="49"/>
                    <a:pt x="63" y="0"/>
                    <a:pt x="126" y="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07" name="Prostoročno 73"/>
            <p:cNvSpPr>
              <a:spLocks/>
            </p:cNvSpPr>
            <p:nvPr/>
          </p:nvSpPr>
          <p:spPr bwMode="auto">
            <a:xfrm>
              <a:off x="1212850" y="3169041"/>
              <a:ext cx="473075" cy="473075"/>
            </a:xfrm>
            <a:custGeom>
              <a:avLst/>
              <a:gdLst>
                <a:gd name="T0" fmla="*/ 102 w 193"/>
                <a:gd name="T1" fmla="*/ 4 h 193"/>
                <a:gd name="T2" fmla="*/ 190 w 193"/>
                <a:gd name="T3" fmla="*/ 103 h 193"/>
                <a:gd name="T4" fmla="*/ 90 w 193"/>
                <a:gd name="T5" fmla="*/ 190 h 193"/>
                <a:gd name="T6" fmla="*/ 3 w 193"/>
                <a:gd name="T7" fmla="*/ 91 h 193"/>
                <a:gd name="T8" fmla="*/ 102 w 193"/>
                <a:gd name="T9" fmla="*/ 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4"/>
                  </a:moveTo>
                  <a:cubicBezTo>
                    <a:pt x="153" y="7"/>
                    <a:pt x="193" y="51"/>
                    <a:pt x="190" y="103"/>
                  </a:cubicBezTo>
                  <a:cubicBezTo>
                    <a:pt x="186" y="154"/>
                    <a:pt x="142" y="193"/>
                    <a:pt x="90" y="190"/>
                  </a:cubicBezTo>
                  <a:cubicBezTo>
                    <a:pt x="39" y="187"/>
                    <a:pt x="0" y="143"/>
                    <a:pt x="3" y="91"/>
                  </a:cubicBezTo>
                  <a:cubicBezTo>
                    <a:pt x="6" y="40"/>
                    <a:pt x="51" y="0"/>
                    <a:pt x="102" y="4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08" name="Prostoročno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09" name="Prostoročno 75"/>
            <p:cNvSpPr>
              <a:spLocks/>
            </p:cNvSpPr>
            <p:nvPr/>
          </p:nvSpPr>
          <p:spPr bwMode="auto">
            <a:xfrm>
              <a:off x="1217613" y="3180153"/>
              <a:ext cx="207963" cy="420688"/>
            </a:xfrm>
            <a:custGeom>
              <a:avLst/>
              <a:gdLst>
                <a:gd name="T0" fmla="*/ 85 w 85"/>
                <a:gd name="T1" fmla="*/ 0 h 172"/>
                <a:gd name="T2" fmla="*/ 1 w 85"/>
                <a:gd name="T3" fmla="*/ 86 h 172"/>
                <a:gd name="T4" fmla="*/ 1 w 85"/>
                <a:gd name="T5" fmla="*/ 86 h 172"/>
                <a:gd name="T6" fmla="*/ 1 w 85"/>
                <a:gd name="T7" fmla="*/ 86 h 172"/>
                <a:gd name="T8" fmla="*/ 1 w 85"/>
                <a:gd name="T9" fmla="*/ 86 h 172"/>
                <a:gd name="T10" fmla="*/ 1 w 85"/>
                <a:gd name="T11" fmla="*/ 86 h 172"/>
                <a:gd name="T12" fmla="*/ 1 w 85"/>
                <a:gd name="T13" fmla="*/ 86 h 172"/>
                <a:gd name="T14" fmla="*/ 1 w 85"/>
                <a:gd name="T15" fmla="*/ 86 h 172"/>
                <a:gd name="T16" fmla="*/ 1 w 85"/>
                <a:gd name="T17" fmla="*/ 86 h 172"/>
                <a:gd name="T18" fmla="*/ 1 w 85"/>
                <a:gd name="T19" fmla="*/ 87 h 172"/>
                <a:gd name="T20" fmla="*/ 1 w 85"/>
                <a:gd name="T21" fmla="*/ 87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7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8 h 172"/>
                <a:gd name="T34" fmla="*/ 1 w 85"/>
                <a:gd name="T35" fmla="*/ 88 h 172"/>
                <a:gd name="T36" fmla="*/ 1 w 85"/>
                <a:gd name="T37" fmla="*/ 88 h 172"/>
                <a:gd name="T38" fmla="*/ 1 w 85"/>
                <a:gd name="T39" fmla="*/ 88 h 172"/>
                <a:gd name="T40" fmla="*/ 1 w 85"/>
                <a:gd name="T41" fmla="*/ 88 h 172"/>
                <a:gd name="T42" fmla="*/ 1 w 85"/>
                <a:gd name="T43" fmla="*/ 89 h 172"/>
                <a:gd name="T44" fmla="*/ 1 w 85"/>
                <a:gd name="T45" fmla="*/ 89 h 172"/>
                <a:gd name="T46" fmla="*/ 1 w 85"/>
                <a:gd name="T47" fmla="*/ 89 h 172"/>
                <a:gd name="T48" fmla="*/ 1 w 85"/>
                <a:gd name="T49" fmla="*/ 89 h 172"/>
                <a:gd name="T50" fmla="*/ 1 w 85"/>
                <a:gd name="T51" fmla="*/ 90 h 172"/>
                <a:gd name="T52" fmla="*/ 1 w 85"/>
                <a:gd name="T53" fmla="*/ 90 h 172"/>
                <a:gd name="T54" fmla="*/ 1 w 85"/>
                <a:gd name="T55" fmla="*/ 90 h 172"/>
                <a:gd name="T56" fmla="*/ 1 w 85"/>
                <a:gd name="T57" fmla="*/ 90 h 172"/>
                <a:gd name="T58" fmla="*/ 9 w 85"/>
                <a:gd name="T59" fmla="*/ 132 h 172"/>
                <a:gd name="T60" fmla="*/ 9 w 85"/>
                <a:gd name="T61" fmla="*/ 132 h 172"/>
                <a:gd name="T62" fmla="*/ 9 w 85"/>
                <a:gd name="T63" fmla="*/ 132 h 172"/>
                <a:gd name="T64" fmla="*/ 9 w 85"/>
                <a:gd name="T65" fmla="*/ 132 h 172"/>
                <a:gd name="T66" fmla="*/ 9 w 85"/>
                <a:gd name="T67" fmla="*/ 132 h 172"/>
                <a:gd name="T68" fmla="*/ 9 w 85"/>
                <a:gd name="T69" fmla="*/ 132 h 172"/>
                <a:gd name="T70" fmla="*/ 10 w 85"/>
                <a:gd name="T71" fmla="*/ 133 h 172"/>
                <a:gd name="T72" fmla="*/ 10 w 85"/>
                <a:gd name="T73" fmla="*/ 133 h 172"/>
                <a:gd name="T74" fmla="*/ 10 w 85"/>
                <a:gd name="T75" fmla="*/ 133 h 172"/>
                <a:gd name="T76" fmla="*/ 10 w 85"/>
                <a:gd name="T77" fmla="*/ 133 h 172"/>
                <a:gd name="T78" fmla="*/ 10 w 85"/>
                <a:gd name="T79" fmla="*/ 133 h 172"/>
                <a:gd name="T80" fmla="*/ 10 w 85"/>
                <a:gd name="T81" fmla="*/ 133 h 172"/>
                <a:gd name="T82" fmla="*/ 10 w 85"/>
                <a:gd name="T83" fmla="*/ 133 h 172"/>
                <a:gd name="T84" fmla="*/ 10 w 85"/>
                <a:gd name="T85" fmla="*/ 133 h 172"/>
                <a:gd name="T86" fmla="*/ 10 w 85"/>
                <a:gd name="T87" fmla="*/ 134 h 172"/>
                <a:gd name="T88" fmla="*/ 10 w 85"/>
                <a:gd name="T89" fmla="*/ 134 h 172"/>
                <a:gd name="T90" fmla="*/ 10 w 85"/>
                <a:gd name="T91" fmla="*/ 134 h 172"/>
                <a:gd name="T92" fmla="*/ 10 w 85"/>
                <a:gd name="T93" fmla="*/ 134 h 172"/>
                <a:gd name="T94" fmla="*/ 10 w 85"/>
                <a:gd name="T95" fmla="*/ 134 h 172"/>
                <a:gd name="T96" fmla="*/ 45 w 85"/>
                <a:gd name="T97" fmla="*/ 172 h 172"/>
                <a:gd name="T98" fmla="*/ 42 w 85"/>
                <a:gd name="T99" fmla="*/ 170 h 172"/>
                <a:gd name="T100" fmla="*/ 27 w 85"/>
                <a:gd name="T101" fmla="*/ 147 h 172"/>
                <a:gd name="T102" fmla="*/ 16 w 85"/>
                <a:gd name="T103" fmla="*/ 93 h 172"/>
                <a:gd name="T104" fmla="*/ 16 w 85"/>
                <a:gd name="T105" fmla="*/ 92 h 172"/>
                <a:gd name="T106" fmla="*/ 22 w 85"/>
                <a:gd name="T107" fmla="*/ 65 h 172"/>
                <a:gd name="T108" fmla="*/ 52 w 85"/>
                <a:gd name="T109" fmla="*/ 20 h 172"/>
                <a:gd name="T110" fmla="*/ 85 w 85"/>
                <a:gd name="T111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" h="172">
                  <a:moveTo>
                    <a:pt x="85" y="0"/>
                  </a:moveTo>
                  <a:cubicBezTo>
                    <a:pt x="41" y="4"/>
                    <a:pt x="5" y="40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0" y="105"/>
                    <a:pt x="3" y="119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10" y="132"/>
                    <a:pt x="10" y="132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8" y="150"/>
                    <a:pt x="30" y="163"/>
                    <a:pt x="45" y="172"/>
                  </a:cubicBezTo>
                  <a:cubicBezTo>
                    <a:pt x="44" y="171"/>
                    <a:pt x="43" y="171"/>
                    <a:pt x="42" y="170"/>
                  </a:cubicBezTo>
                  <a:cubicBezTo>
                    <a:pt x="37" y="162"/>
                    <a:pt x="32" y="155"/>
                    <a:pt x="27" y="147"/>
                  </a:cubicBezTo>
                  <a:cubicBezTo>
                    <a:pt x="19" y="130"/>
                    <a:pt x="15" y="112"/>
                    <a:pt x="16" y="93"/>
                  </a:cubicBezTo>
                  <a:cubicBezTo>
                    <a:pt x="16" y="93"/>
                    <a:pt x="16" y="93"/>
                    <a:pt x="16" y="92"/>
                  </a:cubicBezTo>
                  <a:cubicBezTo>
                    <a:pt x="18" y="83"/>
                    <a:pt x="20" y="74"/>
                    <a:pt x="22" y="65"/>
                  </a:cubicBezTo>
                  <a:cubicBezTo>
                    <a:pt x="28" y="47"/>
                    <a:pt x="38" y="32"/>
                    <a:pt x="52" y="20"/>
                  </a:cubicBezTo>
                  <a:cubicBezTo>
                    <a:pt x="62" y="11"/>
                    <a:pt x="73" y="4"/>
                    <a:pt x="8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30" name="Pravokotnik 96"/>
            <p:cNvSpPr>
              <a:spLocks noChangeArrowheads="1"/>
            </p:cNvSpPr>
            <p:nvPr/>
          </p:nvSpPr>
          <p:spPr bwMode="auto">
            <a:xfrm>
              <a:off x="1311275" y="3330966"/>
              <a:ext cx="27622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31" name="Pravokotnik 97"/>
            <p:cNvSpPr>
              <a:spLocks noChangeArrowheads="1"/>
            </p:cNvSpPr>
            <p:nvPr/>
          </p:nvSpPr>
          <p:spPr bwMode="auto">
            <a:xfrm>
              <a:off x="1311275" y="3218253"/>
              <a:ext cx="26289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sl-SI" sz="2100" b="1" i="0" u="none" strike="noStrike" cap="none" normalizeH="0" dirty="0" smtClean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25</a:t>
              </a:r>
              <a:endParaRPr kumimoji="0" lang="sl-SI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grpSp>
        <p:nvGrpSpPr>
          <p:cNvPr id="8" name="Skupina 7">
            <a:extLst>
              <a:ext uri="{FF2B5EF4-FFF2-40B4-BE49-F238E27FC236}">
                <a16:creationId xmlns:a16="http://schemas.microsoft.com/office/drawing/2014/main" id="{4DD91C3C-3852-430A-9A83-22625BBCEAE3}"/>
              </a:ext>
            </a:extLst>
          </p:cNvPr>
          <p:cNvGrpSpPr/>
          <p:nvPr/>
        </p:nvGrpSpPr>
        <p:grpSpPr>
          <a:xfrm>
            <a:off x="1162050" y="4580328"/>
            <a:ext cx="569913" cy="568325"/>
            <a:chOff x="1162050" y="4580328"/>
            <a:chExt cx="569913" cy="568325"/>
          </a:xfrm>
        </p:grpSpPr>
        <p:sp>
          <p:nvSpPr>
            <p:cNvPr id="214" name="Prostoročno 80"/>
            <p:cNvSpPr>
              <a:spLocks/>
            </p:cNvSpPr>
            <p:nvPr/>
          </p:nvSpPr>
          <p:spPr bwMode="auto">
            <a:xfrm>
              <a:off x="1162050" y="4580328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15" name="Prostoročno 81"/>
            <p:cNvSpPr>
              <a:spLocks/>
            </p:cNvSpPr>
            <p:nvPr/>
          </p:nvSpPr>
          <p:spPr bwMode="auto">
            <a:xfrm>
              <a:off x="1217613" y="4637478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16" name="Prostoročno 82"/>
            <p:cNvSpPr>
              <a:spLocks noEditPoints="1"/>
            </p:cNvSpPr>
            <p:nvPr/>
          </p:nvSpPr>
          <p:spPr bwMode="auto">
            <a:xfrm>
              <a:off x="1217613" y="4827978"/>
              <a:ext cx="17463" cy="123825"/>
            </a:xfrm>
            <a:custGeom>
              <a:avLst/>
              <a:gdLst>
                <a:gd name="T0" fmla="*/ 7 w 7"/>
                <a:gd name="T1" fmla="*/ 51 h 51"/>
                <a:gd name="T2" fmla="*/ 7 w 7"/>
                <a:gd name="T3" fmla="*/ 50 h 51"/>
                <a:gd name="T4" fmla="*/ 7 w 7"/>
                <a:gd name="T5" fmla="*/ 50 h 51"/>
                <a:gd name="T6" fmla="*/ 7 w 7"/>
                <a:gd name="T7" fmla="*/ 50 h 51"/>
                <a:gd name="T8" fmla="*/ 7 w 7"/>
                <a:gd name="T9" fmla="*/ 49 h 51"/>
                <a:gd name="T10" fmla="*/ 0 w 7"/>
                <a:gd name="T11" fmla="*/ 16 h 51"/>
                <a:gd name="T12" fmla="*/ 0 w 7"/>
                <a:gd name="T13" fmla="*/ 16 h 51"/>
                <a:gd name="T14" fmla="*/ 0 w 7"/>
                <a:gd name="T15" fmla="*/ 16 h 51"/>
                <a:gd name="T16" fmla="*/ 0 w 7"/>
                <a:gd name="T17" fmla="*/ 16 h 51"/>
                <a:gd name="T18" fmla="*/ 0 w 7"/>
                <a:gd name="T19" fmla="*/ 15 h 51"/>
                <a:gd name="T20" fmla="*/ 0 w 7"/>
                <a:gd name="T21" fmla="*/ 15 h 51"/>
                <a:gd name="T22" fmla="*/ 0 w 7"/>
                <a:gd name="T23" fmla="*/ 15 h 51"/>
                <a:gd name="T24" fmla="*/ 0 w 7"/>
                <a:gd name="T25" fmla="*/ 14 h 51"/>
                <a:gd name="T26" fmla="*/ 0 w 7"/>
                <a:gd name="T27" fmla="*/ 14 h 51"/>
                <a:gd name="T28" fmla="*/ 0 w 7"/>
                <a:gd name="T29" fmla="*/ 14 h 51"/>
                <a:gd name="T30" fmla="*/ 0 w 7"/>
                <a:gd name="T31" fmla="*/ 14 h 51"/>
                <a:gd name="T32" fmla="*/ 0 w 7"/>
                <a:gd name="T33" fmla="*/ 13 h 51"/>
                <a:gd name="T34" fmla="*/ 0 w 7"/>
                <a:gd name="T35" fmla="*/ 13 h 51"/>
                <a:gd name="T36" fmla="*/ 0 w 7"/>
                <a:gd name="T37" fmla="*/ 13 h 51"/>
                <a:gd name="T38" fmla="*/ 0 w 7"/>
                <a:gd name="T39" fmla="*/ 12 h 51"/>
                <a:gd name="T40" fmla="*/ 0 w 7"/>
                <a:gd name="T41" fmla="*/ 12 h 51"/>
                <a:gd name="T42" fmla="*/ 0 w 7"/>
                <a:gd name="T43" fmla="*/ 12 h 51"/>
                <a:gd name="T44" fmla="*/ 0 w 7"/>
                <a:gd name="T45" fmla="*/ 12 h 51"/>
                <a:gd name="T46" fmla="*/ 0 w 7"/>
                <a:gd name="T47" fmla="*/ 11 h 51"/>
                <a:gd name="T48" fmla="*/ 0 w 7"/>
                <a:gd name="T49" fmla="*/ 11 h 51"/>
                <a:gd name="T50" fmla="*/ 0 w 7"/>
                <a:gd name="T51" fmla="*/ 11 h 51"/>
                <a:gd name="T52" fmla="*/ 0 w 7"/>
                <a:gd name="T53" fmla="*/ 10 h 51"/>
                <a:gd name="T54" fmla="*/ 0 w 7"/>
                <a:gd name="T55" fmla="*/ 10 h 51"/>
                <a:gd name="T56" fmla="*/ 0 w 7"/>
                <a:gd name="T57" fmla="*/ 10 h 51"/>
                <a:gd name="T58" fmla="*/ 0 w 7"/>
                <a:gd name="T59" fmla="*/ 9 h 51"/>
                <a:gd name="T60" fmla="*/ 0 w 7"/>
                <a:gd name="T61" fmla="*/ 9 h 51"/>
                <a:gd name="T62" fmla="*/ 0 w 7"/>
                <a:gd name="T63" fmla="*/ 9 h 51"/>
                <a:gd name="T64" fmla="*/ 0 w 7"/>
                <a:gd name="T65" fmla="*/ 9 h 51"/>
                <a:gd name="T66" fmla="*/ 0 w 7"/>
                <a:gd name="T67" fmla="*/ 8 h 51"/>
                <a:gd name="T68" fmla="*/ 0 w 7"/>
                <a:gd name="T69" fmla="*/ 8 h 51"/>
                <a:gd name="T70" fmla="*/ 0 w 7"/>
                <a:gd name="T71" fmla="*/ 8 h 51"/>
                <a:gd name="T72" fmla="*/ 0 w 7"/>
                <a:gd name="T73" fmla="*/ 7 h 51"/>
                <a:gd name="T74" fmla="*/ 0 w 7"/>
                <a:gd name="T75" fmla="*/ 7 h 51"/>
                <a:gd name="T76" fmla="*/ 0 w 7"/>
                <a:gd name="T77" fmla="*/ 7 h 51"/>
                <a:gd name="T78" fmla="*/ 0 w 7"/>
                <a:gd name="T79" fmla="*/ 6 h 51"/>
                <a:gd name="T80" fmla="*/ 0 w 7"/>
                <a:gd name="T81" fmla="*/ 6 h 51"/>
                <a:gd name="T82" fmla="*/ 0 w 7"/>
                <a:gd name="T83" fmla="*/ 6 h 51"/>
                <a:gd name="T84" fmla="*/ 0 w 7"/>
                <a:gd name="T85" fmla="*/ 6 h 51"/>
                <a:gd name="T86" fmla="*/ 0 w 7"/>
                <a:gd name="T87" fmla="*/ 5 h 51"/>
                <a:gd name="T88" fmla="*/ 1 w 7"/>
                <a:gd name="T89" fmla="*/ 5 h 51"/>
                <a:gd name="T90" fmla="*/ 1 w 7"/>
                <a:gd name="T91" fmla="*/ 5 h 51"/>
                <a:gd name="T92" fmla="*/ 1 w 7"/>
                <a:gd name="T93" fmla="*/ 4 h 51"/>
                <a:gd name="T94" fmla="*/ 1 w 7"/>
                <a:gd name="T95" fmla="*/ 4 h 51"/>
                <a:gd name="T96" fmla="*/ 1 w 7"/>
                <a:gd name="T97" fmla="*/ 3 h 51"/>
                <a:gd name="T98" fmla="*/ 1 w 7"/>
                <a:gd name="T99" fmla="*/ 3 h 51"/>
                <a:gd name="T100" fmla="*/ 1 w 7"/>
                <a:gd name="T101" fmla="*/ 3 h 51"/>
                <a:gd name="T102" fmla="*/ 1 w 7"/>
                <a:gd name="T103" fmla="*/ 3 h 51"/>
                <a:gd name="T104" fmla="*/ 1 w 7"/>
                <a:gd name="T105" fmla="*/ 2 h 51"/>
                <a:gd name="T106" fmla="*/ 1 w 7"/>
                <a:gd name="T107" fmla="*/ 1 h 51"/>
                <a:gd name="T108" fmla="*/ 1 w 7"/>
                <a:gd name="T109" fmla="*/ 1 h 51"/>
                <a:gd name="T110" fmla="*/ 1 w 7"/>
                <a:gd name="T111" fmla="*/ 1 h 51"/>
                <a:gd name="T112" fmla="*/ 1 w 7"/>
                <a:gd name="T113" fmla="*/ 0 h 51"/>
                <a:gd name="T114" fmla="*/ 1 w 7"/>
                <a:gd name="T115" fmla="*/ 0 h 51"/>
                <a:gd name="T116" fmla="*/ 1 w 7"/>
                <a:gd name="T1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" h="51">
                  <a:moveTo>
                    <a:pt x="7" y="51"/>
                  </a:moveTo>
                  <a:cubicBezTo>
                    <a:pt x="7" y="51"/>
                    <a:pt x="7" y="51"/>
                    <a:pt x="7" y="51"/>
                  </a:cubicBezTo>
                  <a:cubicBezTo>
                    <a:pt x="7" y="51"/>
                    <a:pt x="7" y="51"/>
                    <a:pt x="7" y="51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49"/>
                  </a:moveTo>
                  <a:cubicBezTo>
                    <a:pt x="7" y="49"/>
                    <a:pt x="7" y="50"/>
                    <a:pt x="7" y="50"/>
                  </a:cubicBezTo>
                  <a:cubicBezTo>
                    <a:pt x="7" y="50"/>
                    <a:pt x="7" y="49"/>
                    <a:pt x="7" y="49"/>
                  </a:cubicBezTo>
                  <a:moveTo>
                    <a:pt x="0" y="16"/>
                  </a:moveTo>
                  <a:cubicBezTo>
                    <a:pt x="0" y="28"/>
                    <a:pt x="2" y="39"/>
                    <a:pt x="6" y="49"/>
                  </a:cubicBezTo>
                  <a:cubicBezTo>
                    <a:pt x="2" y="39"/>
                    <a:pt x="0" y="28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17" name="Prostoročno 83"/>
            <p:cNvSpPr>
              <a:spLocks/>
            </p:cNvSpPr>
            <p:nvPr/>
          </p:nvSpPr>
          <p:spPr bwMode="auto">
            <a:xfrm>
              <a:off x="1217613" y="4639066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34" name="Pravokotnik 100"/>
            <p:cNvSpPr>
              <a:spLocks noChangeArrowheads="1"/>
            </p:cNvSpPr>
            <p:nvPr/>
          </p:nvSpPr>
          <p:spPr bwMode="auto">
            <a:xfrm>
              <a:off x="1376363" y="4759716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35" name="Pravokotnik 101"/>
            <p:cNvSpPr>
              <a:spLocks noChangeArrowheads="1"/>
            </p:cNvSpPr>
            <p:nvPr/>
          </p:nvSpPr>
          <p:spPr bwMode="auto">
            <a:xfrm>
              <a:off x="1328738" y="4699391"/>
              <a:ext cx="26289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sl-SI" sz="2100" b="1" dirty="0" smtClean="0">
                  <a:solidFill>
                    <a:srgbClr val="FF9936"/>
                  </a:solidFill>
                  <a:latin typeface="Raleway" panose="020B0003030101060003" pitchFamily="34" charset="0"/>
                </a:rPr>
                <a:t>20</a:t>
              </a:r>
              <a:endParaRPr kumimoji="0" lang="sl-SI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241" name="Elipsa 107"/>
          <p:cNvSpPr>
            <a:spLocks noChangeArrowheads="1"/>
          </p:cNvSpPr>
          <p:nvPr/>
        </p:nvSpPr>
        <p:spPr bwMode="auto">
          <a:xfrm>
            <a:off x="2600325" y="4042166"/>
            <a:ext cx="273050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2" name="Elipsa 108"/>
          <p:cNvSpPr>
            <a:spLocks noChangeArrowheads="1"/>
          </p:cNvSpPr>
          <p:nvPr/>
        </p:nvSpPr>
        <p:spPr bwMode="auto">
          <a:xfrm>
            <a:off x="2659063" y="4104078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3" name="Prostoročno 109"/>
          <p:cNvSpPr>
            <a:spLocks/>
          </p:cNvSpPr>
          <p:nvPr/>
        </p:nvSpPr>
        <p:spPr bwMode="auto">
          <a:xfrm>
            <a:off x="1808163" y="1302141"/>
            <a:ext cx="377825" cy="323850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4" name="Prostoročno 110"/>
          <p:cNvSpPr>
            <a:spLocks/>
          </p:cNvSpPr>
          <p:nvPr/>
        </p:nvSpPr>
        <p:spPr bwMode="auto">
          <a:xfrm>
            <a:off x="1963738" y="1218003"/>
            <a:ext cx="379413" cy="32543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5" name="Prostoročno 111"/>
          <p:cNvSpPr>
            <a:spLocks/>
          </p:cNvSpPr>
          <p:nvPr/>
        </p:nvSpPr>
        <p:spPr bwMode="auto">
          <a:xfrm>
            <a:off x="30163" y="2205428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6" name="Prostoročno 112"/>
          <p:cNvSpPr>
            <a:spLocks/>
          </p:cNvSpPr>
          <p:nvPr/>
        </p:nvSpPr>
        <p:spPr bwMode="auto">
          <a:xfrm>
            <a:off x="-104775" y="2321316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7" name="Prostoročno 113"/>
          <p:cNvSpPr>
            <a:spLocks/>
          </p:cNvSpPr>
          <p:nvPr/>
        </p:nvSpPr>
        <p:spPr bwMode="auto">
          <a:xfrm>
            <a:off x="3340100" y="125927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8" name="Prostoročno 114"/>
          <p:cNvSpPr>
            <a:spLocks/>
          </p:cNvSpPr>
          <p:nvPr/>
        </p:nvSpPr>
        <p:spPr bwMode="auto">
          <a:xfrm>
            <a:off x="3184525" y="117672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9" name="Prostoročno 115"/>
          <p:cNvSpPr>
            <a:spLocks/>
          </p:cNvSpPr>
          <p:nvPr/>
        </p:nvSpPr>
        <p:spPr bwMode="auto">
          <a:xfrm>
            <a:off x="3446463" y="1371991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50" name="Prostoročno 116"/>
          <p:cNvSpPr>
            <a:spLocks/>
          </p:cNvSpPr>
          <p:nvPr/>
        </p:nvSpPr>
        <p:spPr bwMode="auto">
          <a:xfrm>
            <a:off x="4773613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51" name="Prostoročno 117"/>
          <p:cNvSpPr>
            <a:spLocks/>
          </p:cNvSpPr>
          <p:nvPr/>
        </p:nvSpPr>
        <p:spPr bwMode="auto">
          <a:xfrm>
            <a:off x="4495800" y="1611703"/>
            <a:ext cx="363538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62" name="Polje z besedilom 261"/>
          <p:cNvSpPr txBox="1"/>
          <p:nvPr/>
        </p:nvSpPr>
        <p:spPr>
          <a:xfrm>
            <a:off x="7343722" y="185859"/>
            <a:ext cx="4038705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sl-SI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ČASOVNA OMEJITEV: </a:t>
            </a:r>
          </a:p>
          <a:p>
            <a:pPr algn="ctr" rtl="0"/>
            <a:r>
              <a:rPr lang="sl-SI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sekund</a:t>
            </a:r>
            <a:endParaRPr lang="sl-SI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7"/>
          <a:srcRect t="2394" b="4526"/>
          <a:stretch/>
        </p:blipFill>
        <p:spPr>
          <a:xfrm>
            <a:off x="7484452" y="2397368"/>
            <a:ext cx="3140731" cy="2880000"/>
          </a:xfrm>
          <a:prstGeom prst="rect">
            <a:avLst/>
          </a:prstGeom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740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733"/>
    </mc:Choice>
    <mc:Fallback xmlns="">
      <p:transition spd="slow" advTm="737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31366" objId="120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zaženi štoparico"/>
          <p:cNvGrpSpPr/>
          <p:nvPr/>
        </p:nvGrpSpPr>
        <p:grpSpPr>
          <a:xfrm>
            <a:off x="900122" y="187200"/>
            <a:ext cx="3860594" cy="799962"/>
            <a:chOff x="1332706" y="185859"/>
            <a:chExt cx="2636838" cy="799962"/>
          </a:xfrm>
        </p:grpSpPr>
        <p:sp>
          <p:nvSpPr>
            <p:cNvPr id="121" name="Zaobljeni pravokotnik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l-SI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Zaobljeni pravokotnik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sl-SI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ZAŽENI ŠTOPARICO</a:t>
              </a:r>
              <a:endParaRPr lang="sl-SI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3" name="čas se je iztekel"/>
          <p:cNvGrpSpPr/>
          <p:nvPr/>
        </p:nvGrpSpPr>
        <p:grpSpPr>
          <a:xfrm>
            <a:off x="900122" y="187200"/>
            <a:ext cx="3860594" cy="799962"/>
            <a:chOff x="4321176" y="185859"/>
            <a:chExt cx="2636838" cy="799962"/>
          </a:xfrm>
        </p:grpSpPr>
        <p:sp>
          <p:nvSpPr>
            <p:cNvPr id="124" name="Zaobljeni pravokotnik 123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l-SI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Zaobljeni pravokotnik 124"/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sl-SI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ČAS SE JE IZTEKEL!</a:t>
              </a:r>
              <a:endParaRPr lang="sl-SI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8" name="Samooblika 3"/>
          <p:cNvSpPr>
            <a:spLocks noChangeAspect="1" noChangeArrowheads="1" noTextEdit="1"/>
          </p:cNvSpPr>
          <p:nvPr/>
        </p:nvSpPr>
        <p:spPr bwMode="auto">
          <a:xfrm>
            <a:off x="0" y="1176728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39" name="Pravokotnik 5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0" name="Pravokotnik 6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1" name="Pravokotnik 7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2" name="Pravokotnik 8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3" name="Prostoročno 9"/>
          <p:cNvSpPr>
            <a:spLocks/>
          </p:cNvSpPr>
          <p:nvPr/>
        </p:nvSpPr>
        <p:spPr bwMode="auto">
          <a:xfrm>
            <a:off x="2498725" y="1633928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4" name="Prostoročno 10"/>
          <p:cNvSpPr>
            <a:spLocks/>
          </p:cNvSpPr>
          <p:nvPr/>
        </p:nvSpPr>
        <p:spPr bwMode="auto">
          <a:xfrm>
            <a:off x="3525838" y="1881578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5" name="Prostoročno 11"/>
          <p:cNvSpPr>
            <a:spLocks/>
          </p:cNvSpPr>
          <p:nvPr/>
        </p:nvSpPr>
        <p:spPr bwMode="auto">
          <a:xfrm>
            <a:off x="1027113" y="1860941"/>
            <a:ext cx="909638" cy="111125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6" name="Prostoročno 12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7" name="Prostoročno 13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8" name="Prostoročno 14"/>
          <p:cNvSpPr>
            <a:spLocks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9" name="Prostoročno 15"/>
          <p:cNvSpPr>
            <a:spLocks/>
          </p:cNvSpPr>
          <p:nvPr/>
        </p:nvSpPr>
        <p:spPr bwMode="auto">
          <a:xfrm>
            <a:off x="4198938" y="2343541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0" name="Prostoročno 16"/>
          <p:cNvSpPr>
            <a:spLocks/>
          </p:cNvSpPr>
          <p:nvPr/>
        </p:nvSpPr>
        <p:spPr bwMode="auto">
          <a:xfrm>
            <a:off x="3959225" y="2189553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1" name="Prostoročno 17"/>
          <p:cNvSpPr>
            <a:spLocks/>
          </p:cNvSpPr>
          <p:nvPr/>
        </p:nvSpPr>
        <p:spPr bwMode="auto">
          <a:xfrm>
            <a:off x="457200" y="1349766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2" name="Prostoročno 18"/>
          <p:cNvSpPr>
            <a:spLocks noEditPoints="1"/>
          </p:cNvSpPr>
          <p:nvPr/>
        </p:nvSpPr>
        <p:spPr bwMode="auto">
          <a:xfrm>
            <a:off x="673100" y="2553091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3" name="Prostoročno 19"/>
          <p:cNvSpPr>
            <a:spLocks/>
          </p:cNvSpPr>
          <p:nvPr/>
        </p:nvSpPr>
        <p:spPr bwMode="auto">
          <a:xfrm>
            <a:off x="606425" y="1589478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4" name="Prostoročno 20"/>
          <p:cNvSpPr>
            <a:spLocks/>
          </p:cNvSpPr>
          <p:nvPr/>
        </p:nvSpPr>
        <p:spPr bwMode="auto">
          <a:xfrm>
            <a:off x="1068388" y="5628078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5" name="Prostoročno 21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6" name="Prostoročno 22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7" name="Prostoročno 23"/>
          <p:cNvSpPr>
            <a:spLocks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8" name="Prostoročno 24"/>
          <p:cNvSpPr>
            <a:spLocks/>
          </p:cNvSpPr>
          <p:nvPr/>
        </p:nvSpPr>
        <p:spPr bwMode="auto">
          <a:xfrm>
            <a:off x="3633788" y="5628078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9" name="Prostoročno 25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60" name="Prostoročno 26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61" name="Prostoročno 27"/>
          <p:cNvSpPr>
            <a:spLocks/>
          </p:cNvSpPr>
          <p:nvPr/>
        </p:nvSpPr>
        <p:spPr bwMode="auto">
          <a:xfrm>
            <a:off x="3795713" y="5899541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grpSp>
        <p:nvGrpSpPr>
          <p:cNvPr id="4" name="Vrtenje urnega kazalca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817563" y="2264166"/>
            <a:ext cx="3829050" cy="3830638"/>
            <a:chOff x="817563" y="2264166"/>
            <a:chExt cx="3829050" cy="3830638"/>
          </a:xfrm>
        </p:grpSpPr>
        <p:sp>
          <p:nvSpPr>
            <p:cNvPr id="162" name="Elipsa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39" name="urni kazalec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</p:grpSp>
      <p:sp>
        <p:nvSpPr>
          <p:cNvPr id="163" name="Prostoročno 29"/>
          <p:cNvSpPr>
            <a:spLocks noEditPoints="1"/>
          </p:cNvSpPr>
          <p:nvPr/>
        </p:nvSpPr>
        <p:spPr bwMode="auto">
          <a:xfrm>
            <a:off x="538163" y="1986353"/>
            <a:ext cx="4387850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64" name="Prostoročno 30"/>
          <p:cNvSpPr>
            <a:spLocks noEditPoints="1"/>
          </p:cNvSpPr>
          <p:nvPr/>
        </p:nvSpPr>
        <p:spPr bwMode="auto">
          <a:xfrm>
            <a:off x="711200" y="2157803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65" name="Prostoročno 31"/>
          <p:cNvSpPr>
            <a:spLocks noEditPoints="1"/>
          </p:cNvSpPr>
          <p:nvPr/>
        </p:nvSpPr>
        <p:spPr bwMode="auto">
          <a:xfrm>
            <a:off x="620713" y="2067316"/>
            <a:ext cx="4221163" cy="4222750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2455863" y="2411803"/>
            <a:ext cx="566738" cy="566738"/>
            <a:chOff x="2455863" y="2411803"/>
            <a:chExt cx="566738" cy="566738"/>
          </a:xfrm>
        </p:grpSpPr>
        <p:sp>
          <p:nvSpPr>
            <p:cNvPr id="166" name="Elipsa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67" name="Elipsa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68" name="Prostoročno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69" name="Prostoročno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70" name="Pravokotnik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71" name="Pravokotnik 37"/>
            <p:cNvSpPr>
              <a:spLocks noChangeArrowheads="1"/>
            </p:cNvSpPr>
            <p:nvPr/>
          </p:nvSpPr>
          <p:spPr bwMode="auto">
            <a:xfrm>
              <a:off x="2593975" y="2499116"/>
              <a:ext cx="26289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sl-SI" sz="2100" b="1" i="0" u="none" strike="noStrike" cap="none" normalizeH="0" dirty="0" smtClean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30</a:t>
              </a:r>
              <a:endParaRPr kumimoji="0" lang="sl-SI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174" name="Prostoročno 40"/>
          <p:cNvSpPr>
            <a:spLocks noEditPoints="1"/>
          </p:cNvSpPr>
          <p:nvPr/>
        </p:nvSpPr>
        <p:spPr bwMode="auto">
          <a:xfrm>
            <a:off x="3244850" y="2851541"/>
            <a:ext cx="20638" cy="122238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26421DDD-07C3-42B6-869F-AD3A53DC2A79}"/>
              </a:ext>
            </a:extLst>
          </p:cNvPr>
          <p:cNvGrpSpPr/>
          <p:nvPr/>
        </p:nvGrpSpPr>
        <p:grpSpPr>
          <a:xfrm>
            <a:off x="3722688" y="3113478"/>
            <a:ext cx="585788" cy="587375"/>
            <a:chOff x="3722688" y="3113478"/>
            <a:chExt cx="585788" cy="587375"/>
          </a:xfrm>
        </p:grpSpPr>
        <p:sp>
          <p:nvSpPr>
            <p:cNvPr id="178" name="Prostoročno 44"/>
            <p:cNvSpPr>
              <a:spLocks/>
            </p:cNvSpPr>
            <p:nvPr/>
          </p:nvSpPr>
          <p:spPr bwMode="auto">
            <a:xfrm>
              <a:off x="3722688" y="3113478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79" name="Prostoročno 45"/>
            <p:cNvSpPr>
              <a:spLocks/>
            </p:cNvSpPr>
            <p:nvPr/>
          </p:nvSpPr>
          <p:spPr bwMode="auto">
            <a:xfrm>
              <a:off x="3781425" y="3169041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80" name="Prostoročno 46"/>
            <p:cNvSpPr>
              <a:spLocks noEditPoints="1"/>
            </p:cNvSpPr>
            <p:nvPr/>
          </p:nvSpPr>
          <p:spPr bwMode="auto">
            <a:xfrm>
              <a:off x="3786188" y="3272228"/>
              <a:ext cx="46038" cy="188913"/>
            </a:xfrm>
            <a:custGeom>
              <a:avLst/>
              <a:gdLst>
                <a:gd name="T0" fmla="*/ 3 w 19"/>
                <a:gd name="T1" fmla="*/ 76 h 77"/>
                <a:gd name="T2" fmla="*/ 3 w 19"/>
                <a:gd name="T3" fmla="*/ 76 h 77"/>
                <a:gd name="T4" fmla="*/ 3 w 19"/>
                <a:gd name="T5" fmla="*/ 76 h 77"/>
                <a:gd name="T6" fmla="*/ 3 w 19"/>
                <a:gd name="T7" fmla="*/ 75 h 77"/>
                <a:gd name="T8" fmla="*/ 3 w 19"/>
                <a:gd name="T9" fmla="*/ 75 h 77"/>
                <a:gd name="T10" fmla="*/ 3 w 19"/>
                <a:gd name="T11" fmla="*/ 75 h 77"/>
                <a:gd name="T12" fmla="*/ 3 w 19"/>
                <a:gd name="T13" fmla="*/ 74 h 77"/>
                <a:gd name="T14" fmla="*/ 3 w 19"/>
                <a:gd name="T15" fmla="*/ 74 h 77"/>
                <a:gd name="T16" fmla="*/ 3 w 19"/>
                <a:gd name="T17" fmla="*/ 74 h 77"/>
                <a:gd name="T18" fmla="*/ 2 w 19"/>
                <a:gd name="T19" fmla="*/ 73 h 77"/>
                <a:gd name="T20" fmla="*/ 2 w 19"/>
                <a:gd name="T21" fmla="*/ 73 h 77"/>
                <a:gd name="T22" fmla="*/ 2 w 19"/>
                <a:gd name="T23" fmla="*/ 72 h 77"/>
                <a:gd name="T24" fmla="*/ 2 w 19"/>
                <a:gd name="T25" fmla="*/ 72 h 77"/>
                <a:gd name="T26" fmla="*/ 2 w 19"/>
                <a:gd name="T27" fmla="*/ 71 h 77"/>
                <a:gd name="T28" fmla="*/ 2 w 19"/>
                <a:gd name="T29" fmla="*/ 71 h 77"/>
                <a:gd name="T30" fmla="*/ 2 w 19"/>
                <a:gd name="T31" fmla="*/ 71 h 77"/>
                <a:gd name="T32" fmla="*/ 2 w 19"/>
                <a:gd name="T33" fmla="*/ 70 h 77"/>
                <a:gd name="T34" fmla="*/ 2 w 19"/>
                <a:gd name="T35" fmla="*/ 70 h 77"/>
                <a:gd name="T36" fmla="*/ 2 w 19"/>
                <a:gd name="T37" fmla="*/ 69 h 77"/>
                <a:gd name="T38" fmla="*/ 2 w 19"/>
                <a:gd name="T39" fmla="*/ 69 h 77"/>
                <a:gd name="T40" fmla="*/ 2 w 19"/>
                <a:gd name="T41" fmla="*/ 69 h 77"/>
                <a:gd name="T42" fmla="*/ 2 w 19"/>
                <a:gd name="T43" fmla="*/ 68 h 77"/>
                <a:gd name="T44" fmla="*/ 2 w 19"/>
                <a:gd name="T45" fmla="*/ 68 h 77"/>
                <a:gd name="T46" fmla="*/ 2 w 19"/>
                <a:gd name="T47" fmla="*/ 68 h 77"/>
                <a:gd name="T48" fmla="*/ 1 w 19"/>
                <a:gd name="T49" fmla="*/ 67 h 77"/>
                <a:gd name="T50" fmla="*/ 1 w 19"/>
                <a:gd name="T51" fmla="*/ 67 h 77"/>
                <a:gd name="T52" fmla="*/ 1 w 19"/>
                <a:gd name="T53" fmla="*/ 67 h 77"/>
                <a:gd name="T54" fmla="*/ 1 w 19"/>
                <a:gd name="T55" fmla="*/ 66 h 77"/>
                <a:gd name="T56" fmla="*/ 1 w 19"/>
                <a:gd name="T57" fmla="*/ 66 h 77"/>
                <a:gd name="T58" fmla="*/ 1 w 19"/>
                <a:gd name="T59" fmla="*/ 65 h 77"/>
                <a:gd name="T60" fmla="*/ 1 w 19"/>
                <a:gd name="T61" fmla="*/ 65 h 77"/>
                <a:gd name="T62" fmla="*/ 1 w 19"/>
                <a:gd name="T63" fmla="*/ 65 h 77"/>
                <a:gd name="T64" fmla="*/ 1 w 19"/>
                <a:gd name="T65" fmla="*/ 64 h 77"/>
                <a:gd name="T66" fmla="*/ 1 w 19"/>
                <a:gd name="T67" fmla="*/ 64 h 77"/>
                <a:gd name="T68" fmla="*/ 1 w 19"/>
                <a:gd name="T69" fmla="*/ 64 h 77"/>
                <a:gd name="T70" fmla="*/ 1 w 19"/>
                <a:gd name="T71" fmla="*/ 63 h 77"/>
                <a:gd name="T72" fmla="*/ 1 w 19"/>
                <a:gd name="T73" fmla="*/ 63 h 77"/>
                <a:gd name="T74" fmla="*/ 1 w 19"/>
                <a:gd name="T75" fmla="*/ 62 h 77"/>
                <a:gd name="T76" fmla="*/ 1 w 19"/>
                <a:gd name="T77" fmla="*/ 62 h 77"/>
                <a:gd name="T78" fmla="*/ 1 w 19"/>
                <a:gd name="T79" fmla="*/ 61 h 77"/>
                <a:gd name="T80" fmla="*/ 1 w 19"/>
                <a:gd name="T81" fmla="*/ 61 h 77"/>
                <a:gd name="T82" fmla="*/ 1 w 19"/>
                <a:gd name="T83" fmla="*/ 61 h 77"/>
                <a:gd name="T84" fmla="*/ 1 w 19"/>
                <a:gd name="T85" fmla="*/ 60 h 77"/>
                <a:gd name="T86" fmla="*/ 1 w 19"/>
                <a:gd name="T87" fmla="*/ 60 h 77"/>
                <a:gd name="T88" fmla="*/ 1 w 19"/>
                <a:gd name="T89" fmla="*/ 60 h 77"/>
                <a:gd name="T90" fmla="*/ 18 w 19"/>
                <a:gd name="T91" fmla="*/ 0 h 77"/>
                <a:gd name="T92" fmla="*/ 18 w 19"/>
                <a:gd name="T93" fmla="*/ 0 h 77"/>
                <a:gd name="T94" fmla="*/ 19 w 19"/>
                <a:gd name="T95" fmla="*/ 0 h 77"/>
                <a:gd name="T96" fmla="*/ 19 w 19"/>
                <a:gd name="T9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" h="77">
                  <a:moveTo>
                    <a:pt x="3" y="77"/>
                  </a:moveTo>
                  <a:cubicBezTo>
                    <a:pt x="3" y="77"/>
                    <a:pt x="3" y="77"/>
                    <a:pt x="3" y="77"/>
                  </a:cubicBezTo>
                  <a:cubicBezTo>
                    <a:pt x="3" y="77"/>
                    <a:pt x="3" y="77"/>
                    <a:pt x="3" y="77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4"/>
                  </a:moveTo>
                  <a:cubicBezTo>
                    <a:pt x="3" y="74"/>
                    <a:pt x="3" y="75"/>
                    <a:pt x="3" y="75"/>
                  </a:cubicBezTo>
                  <a:cubicBezTo>
                    <a:pt x="3" y="75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3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69"/>
                  </a:moveTo>
                  <a:cubicBezTo>
                    <a:pt x="2" y="69"/>
                    <a:pt x="2" y="70"/>
                    <a:pt x="2" y="70"/>
                  </a:cubicBezTo>
                  <a:cubicBezTo>
                    <a:pt x="2" y="70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8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8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5"/>
                  </a:moveTo>
                  <a:cubicBezTo>
                    <a:pt x="1" y="65"/>
                    <a:pt x="1" y="66"/>
                    <a:pt x="1" y="66"/>
                  </a:cubicBezTo>
                  <a:cubicBezTo>
                    <a:pt x="1" y="66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4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4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1"/>
                  </a:moveTo>
                  <a:cubicBezTo>
                    <a:pt x="1" y="61"/>
                    <a:pt x="1" y="62"/>
                    <a:pt x="1" y="62"/>
                  </a:cubicBezTo>
                  <a:cubicBezTo>
                    <a:pt x="1" y="62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0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8" y="1"/>
                  </a:moveTo>
                  <a:cubicBezTo>
                    <a:pt x="6" y="17"/>
                    <a:pt x="0" y="38"/>
                    <a:pt x="1" y="60"/>
                  </a:cubicBezTo>
                  <a:cubicBezTo>
                    <a:pt x="0" y="38"/>
                    <a:pt x="6" y="17"/>
                    <a:pt x="18" y="1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1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81" name="Prostoročno 47"/>
            <p:cNvSpPr>
              <a:spLocks/>
            </p:cNvSpPr>
            <p:nvPr/>
          </p:nvSpPr>
          <p:spPr bwMode="auto">
            <a:xfrm>
              <a:off x="3786188" y="3213491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82" name="Pravokotnik 48"/>
            <p:cNvSpPr>
              <a:spLocks noChangeArrowheads="1"/>
            </p:cNvSpPr>
            <p:nvPr/>
          </p:nvSpPr>
          <p:spPr bwMode="auto">
            <a:xfrm>
              <a:off x="3941763" y="3299216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83" name="Pravokotnik 49"/>
            <p:cNvSpPr>
              <a:spLocks noChangeArrowheads="1"/>
            </p:cNvSpPr>
            <p:nvPr/>
          </p:nvSpPr>
          <p:spPr bwMode="auto">
            <a:xfrm>
              <a:off x="3941763" y="3216666"/>
              <a:ext cx="131446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sl-SI" sz="2100" b="1" dirty="0" smtClean="0">
                  <a:solidFill>
                    <a:srgbClr val="FF9936"/>
                  </a:solidFill>
                  <a:latin typeface="Raleway" panose="020B0003030101060003" pitchFamily="34" charset="0"/>
                </a:rPr>
                <a:t>5</a:t>
              </a:r>
              <a:endParaRPr kumimoji="0" lang="sl-SI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186" name="Prostoročno 52"/>
          <p:cNvSpPr>
            <a:spLocks noEditPoints="1"/>
          </p:cNvSpPr>
          <p:nvPr/>
        </p:nvSpPr>
        <p:spPr bwMode="auto">
          <a:xfrm>
            <a:off x="3994150" y="3978666"/>
            <a:ext cx="60325" cy="158750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5AAA3125-6198-4B7D-906A-040AAB47590B}"/>
              </a:ext>
            </a:extLst>
          </p:cNvPr>
          <p:cNvGrpSpPr/>
          <p:nvPr/>
        </p:nvGrpSpPr>
        <p:grpSpPr>
          <a:xfrm>
            <a:off x="3754438" y="4585091"/>
            <a:ext cx="566738" cy="568325"/>
            <a:chOff x="3754438" y="4585091"/>
            <a:chExt cx="566738" cy="568325"/>
          </a:xfrm>
        </p:grpSpPr>
        <p:sp>
          <p:nvSpPr>
            <p:cNvPr id="190" name="Prostoročno 56"/>
            <p:cNvSpPr>
              <a:spLocks/>
            </p:cNvSpPr>
            <p:nvPr/>
          </p:nvSpPr>
          <p:spPr bwMode="auto">
            <a:xfrm>
              <a:off x="3754438" y="4585091"/>
              <a:ext cx="566738" cy="568325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2"/>
                    <a:pt x="0" y="116"/>
                  </a:cubicBezTo>
                  <a:cubicBezTo>
                    <a:pt x="0" y="179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91" name="Elipsa 57"/>
            <p:cNvSpPr>
              <a:spLocks noChangeArrowheads="1"/>
            </p:cNvSpPr>
            <p:nvPr/>
          </p:nvSpPr>
          <p:spPr bwMode="auto">
            <a:xfrm>
              <a:off x="3810000" y="4639066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92" name="Prostoročno 58"/>
            <p:cNvSpPr>
              <a:spLocks noEditPoints="1"/>
            </p:cNvSpPr>
            <p:nvPr/>
          </p:nvSpPr>
          <p:spPr bwMode="auto">
            <a:xfrm>
              <a:off x="3810000" y="4732728"/>
              <a:ext cx="44450" cy="222250"/>
            </a:xfrm>
            <a:custGeom>
              <a:avLst/>
              <a:gdLst>
                <a:gd name="T0" fmla="*/ 7 w 18"/>
                <a:gd name="T1" fmla="*/ 91 h 91"/>
                <a:gd name="T2" fmla="*/ 7 w 18"/>
                <a:gd name="T3" fmla="*/ 91 h 91"/>
                <a:gd name="T4" fmla="*/ 7 w 18"/>
                <a:gd name="T5" fmla="*/ 91 h 91"/>
                <a:gd name="T6" fmla="*/ 7 w 18"/>
                <a:gd name="T7" fmla="*/ 91 h 91"/>
                <a:gd name="T8" fmla="*/ 7 w 18"/>
                <a:gd name="T9" fmla="*/ 91 h 91"/>
                <a:gd name="T10" fmla="*/ 7 w 18"/>
                <a:gd name="T11" fmla="*/ 91 h 91"/>
                <a:gd name="T12" fmla="*/ 7 w 18"/>
                <a:gd name="T13" fmla="*/ 91 h 91"/>
                <a:gd name="T14" fmla="*/ 7 w 18"/>
                <a:gd name="T15" fmla="*/ 91 h 91"/>
                <a:gd name="T16" fmla="*/ 7 w 18"/>
                <a:gd name="T17" fmla="*/ 91 h 91"/>
                <a:gd name="T18" fmla="*/ 7 w 18"/>
                <a:gd name="T19" fmla="*/ 91 h 91"/>
                <a:gd name="T20" fmla="*/ 7 w 18"/>
                <a:gd name="T21" fmla="*/ 91 h 91"/>
                <a:gd name="T22" fmla="*/ 7 w 18"/>
                <a:gd name="T23" fmla="*/ 91 h 91"/>
                <a:gd name="T24" fmla="*/ 6 w 18"/>
                <a:gd name="T25" fmla="*/ 90 h 91"/>
                <a:gd name="T26" fmla="*/ 7 w 18"/>
                <a:gd name="T27" fmla="*/ 91 h 91"/>
                <a:gd name="T28" fmla="*/ 6 w 18"/>
                <a:gd name="T29" fmla="*/ 90 h 91"/>
                <a:gd name="T30" fmla="*/ 0 w 18"/>
                <a:gd name="T31" fmla="*/ 57 h 91"/>
                <a:gd name="T32" fmla="*/ 6 w 18"/>
                <a:gd name="T33" fmla="*/ 90 h 91"/>
                <a:gd name="T34" fmla="*/ 0 w 18"/>
                <a:gd name="T35" fmla="*/ 57 h 91"/>
                <a:gd name="T36" fmla="*/ 0 w 18"/>
                <a:gd name="T37" fmla="*/ 57 h 91"/>
                <a:gd name="T38" fmla="*/ 0 w 18"/>
                <a:gd name="T39" fmla="*/ 57 h 91"/>
                <a:gd name="T40" fmla="*/ 0 w 18"/>
                <a:gd name="T41" fmla="*/ 57 h 91"/>
                <a:gd name="T42" fmla="*/ 0 w 18"/>
                <a:gd name="T43" fmla="*/ 57 h 91"/>
                <a:gd name="T44" fmla="*/ 0 w 18"/>
                <a:gd name="T45" fmla="*/ 57 h 91"/>
                <a:gd name="T46" fmla="*/ 0 w 18"/>
                <a:gd name="T47" fmla="*/ 57 h 91"/>
                <a:gd name="T48" fmla="*/ 0 w 18"/>
                <a:gd name="T49" fmla="*/ 56 h 91"/>
                <a:gd name="T50" fmla="*/ 0 w 18"/>
                <a:gd name="T51" fmla="*/ 57 h 91"/>
                <a:gd name="T52" fmla="*/ 0 w 18"/>
                <a:gd name="T53" fmla="*/ 56 h 91"/>
                <a:gd name="T54" fmla="*/ 0 w 18"/>
                <a:gd name="T55" fmla="*/ 56 h 91"/>
                <a:gd name="T56" fmla="*/ 0 w 18"/>
                <a:gd name="T57" fmla="*/ 56 h 91"/>
                <a:gd name="T58" fmla="*/ 0 w 18"/>
                <a:gd name="T59" fmla="*/ 56 h 91"/>
                <a:gd name="T60" fmla="*/ 0 w 18"/>
                <a:gd name="T61" fmla="*/ 56 h 91"/>
                <a:gd name="T62" fmla="*/ 0 w 18"/>
                <a:gd name="T63" fmla="*/ 56 h 91"/>
                <a:gd name="T64" fmla="*/ 0 w 18"/>
                <a:gd name="T65" fmla="*/ 56 h 91"/>
                <a:gd name="T66" fmla="*/ 0 w 18"/>
                <a:gd name="T67" fmla="*/ 56 h 91"/>
                <a:gd name="T68" fmla="*/ 0 w 18"/>
                <a:gd name="T69" fmla="*/ 56 h 91"/>
                <a:gd name="T70" fmla="*/ 0 w 18"/>
                <a:gd name="T71" fmla="*/ 56 h 91"/>
                <a:gd name="T72" fmla="*/ 0 w 18"/>
                <a:gd name="T73" fmla="*/ 55 h 91"/>
                <a:gd name="T74" fmla="*/ 0 w 18"/>
                <a:gd name="T75" fmla="*/ 56 h 91"/>
                <a:gd name="T76" fmla="*/ 0 w 18"/>
                <a:gd name="T77" fmla="*/ 56 h 91"/>
                <a:gd name="T78" fmla="*/ 0 w 18"/>
                <a:gd name="T79" fmla="*/ 55 h 91"/>
                <a:gd name="T80" fmla="*/ 18 w 18"/>
                <a:gd name="T81" fmla="*/ 0 h 91"/>
                <a:gd name="T82" fmla="*/ 0 w 18"/>
                <a:gd name="T83" fmla="*/ 55 h 91"/>
                <a:gd name="T84" fmla="*/ 18 w 18"/>
                <a:gd name="T85" fmla="*/ 0 h 91"/>
                <a:gd name="T86" fmla="*/ 18 w 18"/>
                <a:gd name="T87" fmla="*/ 0 h 91"/>
                <a:gd name="T88" fmla="*/ 18 w 18"/>
                <a:gd name="T89" fmla="*/ 0 h 91"/>
                <a:gd name="T90" fmla="*/ 18 w 18"/>
                <a:gd name="T91" fmla="*/ 0 h 91"/>
                <a:gd name="T92" fmla="*/ 18 w 18"/>
                <a:gd name="T93" fmla="*/ 0 h 91"/>
                <a:gd name="T94" fmla="*/ 18 w 18"/>
                <a:gd name="T95" fmla="*/ 0 h 91"/>
                <a:gd name="T96" fmla="*/ 18 w 18"/>
                <a:gd name="T9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" h="91"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6" y="90"/>
                  </a:moveTo>
                  <a:cubicBezTo>
                    <a:pt x="6" y="90"/>
                    <a:pt x="6" y="90"/>
                    <a:pt x="7" y="91"/>
                  </a:cubicBezTo>
                  <a:cubicBezTo>
                    <a:pt x="6" y="90"/>
                    <a:pt x="6" y="90"/>
                    <a:pt x="6" y="90"/>
                  </a:cubicBezTo>
                  <a:moveTo>
                    <a:pt x="0" y="57"/>
                  </a:moveTo>
                  <a:cubicBezTo>
                    <a:pt x="0" y="69"/>
                    <a:pt x="2" y="80"/>
                    <a:pt x="6" y="90"/>
                  </a:cubicBezTo>
                  <a:cubicBezTo>
                    <a:pt x="2" y="80"/>
                    <a:pt x="0" y="69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6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5"/>
                  </a:moveTo>
                  <a:cubicBezTo>
                    <a:pt x="0" y="55"/>
                    <a:pt x="0" y="55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5"/>
                    <a:pt x="0" y="55"/>
                    <a:pt x="0" y="55"/>
                  </a:cubicBezTo>
                  <a:moveTo>
                    <a:pt x="18" y="0"/>
                  </a:moveTo>
                  <a:cubicBezTo>
                    <a:pt x="7" y="15"/>
                    <a:pt x="0" y="35"/>
                    <a:pt x="0" y="55"/>
                  </a:cubicBezTo>
                  <a:cubicBezTo>
                    <a:pt x="0" y="35"/>
                    <a:pt x="7" y="15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93" name="Prostoročno 59"/>
            <p:cNvSpPr>
              <a:spLocks/>
            </p:cNvSpPr>
            <p:nvPr/>
          </p:nvSpPr>
          <p:spPr bwMode="auto">
            <a:xfrm>
              <a:off x="3810000" y="4666053"/>
              <a:ext cx="190500" cy="428625"/>
            </a:xfrm>
            <a:custGeom>
              <a:avLst/>
              <a:gdLst>
                <a:gd name="T0" fmla="*/ 49 w 78"/>
                <a:gd name="T1" fmla="*/ 0 h 175"/>
                <a:gd name="T2" fmla="*/ 18 w 78"/>
                <a:gd name="T3" fmla="*/ 27 h 175"/>
                <a:gd name="T4" fmla="*/ 18 w 78"/>
                <a:gd name="T5" fmla="*/ 27 h 175"/>
                <a:gd name="T6" fmla="*/ 18 w 78"/>
                <a:gd name="T7" fmla="*/ 27 h 175"/>
                <a:gd name="T8" fmla="*/ 18 w 78"/>
                <a:gd name="T9" fmla="*/ 27 h 175"/>
                <a:gd name="T10" fmla="*/ 18 w 78"/>
                <a:gd name="T11" fmla="*/ 27 h 175"/>
                <a:gd name="T12" fmla="*/ 0 w 78"/>
                <a:gd name="T13" fmla="*/ 82 h 175"/>
                <a:gd name="T14" fmla="*/ 0 w 78"/>
                <a:gd name="T15" fmla="*/ 82 h 175"/>
                <a:gd name="T16" fmla="*/ 0 w 78"/>
                <a:gd name="T17" fmla="*/ 83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3 h 175"/>
                <a:gd name="T26" fmla="*/ 0 w 78"/>
                <a:gd name="T27" fmla="*/ 83 h 175"/>
                <a:gd name="T28" fmla="*/ 0 w 78"/>
                <a:gd name="T29" fmla="*/ 83 h 175"/>
                <a:gd name="T30" fmla="*/ 0 w 78"/>
                <a:gd name="T31" fmla="*/ 83 h 175"/>
                <a:gd name="T32" fmla="*/ 0 w 78"/>
                <a:gd name="T33" fmla="*/ 84 h 175"/>
                <a:gd name="T34" fmla="*/ 0 w 78"/>
                <a:gd name="T35" fmla="*/ 84 h 175"/>
                <a:gd name="T36" fmla="*/ 0 w 78"/>
                <a:gd name="T37" fmla="*/ 84 h 175"/>
                <a:gd name="T38" fmla="*/ 0 w 78"/>
                <a:gd name="T39" fmla="*/ 84 h 175"/>
                <a:gd name="T40" fmla="*/ 0 w 78"/>
                <a:gd name="T41" fmla="*/ 84 h 175"/>
                <a:gd name="T42" fmla="*/ 0 w 78"/>
                <a:gd name="T43" fmla="*/ 84 h 175"/>
                <a:gd name="T44" fmla="*/ 6 w 78"/>
                <a:gd name="T45" fmla="*/ 117 h 175"/>
                <a:gd name="T46" fmla="*/ 6 w 78"/>
                <a:gd name="T47" fmla="*/ 117 h 175"/>
                <a:gd name="T48" fmla="*/ 7 w 78"/>
                <a:gd name="T49" fmla="*/ 118 h 175"/>
                <a:gd name="T50" fmla="*/ 7 w 78"/>
                <a:gd name="T51" fmla="*/ 118 h 175"/>
                <a:gd name="T52" fmla="*/ 7 w 78"/>
                <a:gd name="T53" fmla="*/ 118 h 175"/>
                <a:gd name="T54" fmla="*/ 7 w 78"/>
                <a:gd name="T55" fmla="*/ 118 h 175"/>
                <a:gd name="T56" fmla="*/ 7 w 78"/>
                <a:gd name="T57" fmla="*/ 118 h 175"/>
                <a:gd name="T58" fmla="*/ 7 w 78"/>
                <a:gd name="T59" fmla="*/ 118 h 175"/>
                <a:gd name="T60" fmla="*/ 7 w 78"/>
                <a:gd name="T61" fmla="*/ 118 h 175"/>
                <a:gd name="T62" fmla="*/ 7 w 78"/>
                <a:gd name="T63" fmla="*/ 118 h 175"/>
                <a:gd name="T64" fmla="*/ 7 w 78"/>
                <a:gd name="T65" fmla="*/ 118 h 175"/>
                <a:gd name="T66" fmla="*/ 78 w 78"/>
                <a:gd name="T67" fmla="*/ 175 h 175"/>
                <a:gd name="T68" fmla="*/ 46 w 78"/>
                <a:gd name="T69" fmla="*/ 153 h 175"/>
                <a:gd name="T70" fmla="*/ 19 w 78"/>
                <a:gd name="T71" fmla="*/ 106 h 175"/>
                <a:gd name="T72" fmla="*/ 15 w 78"/>
                <a:gd name="T73" fmla="*/ 78 h 175"/>
                <a:gd name="T74" fmla="*/ 15 w 78"/>
                <a:gd name="T75" fmla="*/ 77 h 175"/>
                <a:gd name="T76" fmla="*/ 30 w 78"/>
                <a:gd name="T77" fmla="*/ 24 h 175"/>
                <a:gd name="T78" fmla="*/ 46 w 78"/>
                <a:gd name="T79" fmla="*/ 3 h 175"/>
                <a:gd name="T80" fmla="*/ 49 w 78"/>
                <a:gd name="T81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37" y="7"/>
                    <a:pt x="27" y="16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7" y="42"/>
                    <a:pt x="0" y="6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96"/>
                    <a:pt x="2" y="107"/>
                    <a:pt x="6" y="117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6" y="117"/>
                    <a:pt x="6" y="117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19" y="148"/>
                    <a:pt x="46" y="170"/>
                    <a:pt x="78" y="175"/>
                  </a:cubicBezTo>
                  <a:cubicBezTo>
                    <a:pt x="66" y="170"/>
                    <a:pt x="55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1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94" name="Pravokotnik 60"/>
            <p:cNvSpPr>
              <a:spLocks noChangeArrowheads="1"/>
            </p:cNvSpPr>
            <p:nvPr/>
          </p:nvSpPr>
          <p:spPr bwMode="auto">
            <a:xfrm>
              <a:off x="3967163" y="4769241"/>
              <a:ext cx="139700" cy="18573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95" name="Pravokotnik 61"/>
            <p:cNvSpPr>
              <a:spLocks noChangeArrowheads="1"/>
            </p:cNvSpPr>
            <p:nvPr/>
          </p:nvSpPr>
          <p:spPr bwMode="auto">
            <a:xfrm>
              <a:off x="3911600" y="4672403"/>
              <a:ext cx="26289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sl-SI" sz="2100" b="1" dirty="0" smtClean="0">
                  <a:solidFill>
                    <a:srgbClr val="FF9936"/>
                  </a:solidFill>
                  <a:latin typeface="Raleway" panose="020B0003030101060003" pitchFamily="34" charset="0"/>
                </a:rPr>
                <a:t>10</a:t>
              </a:r>
              <a:endParaRPr kumimoji="0" lang="sl-SI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198" name="Prostoročno 64"/>
          <p:cNvSpPr>
            <a:spLocks noEditPoints="1"/>
          </p:cNvSpPr>
          <p:nvPr/>
        </p:nvSpPr>
        <p:spPr bwMode="auto">
          <a:xfrm>
            <a:off x="3281363" y="5326453"/>
            <a:ext cx="17463" cy="168275"/>
          </a:xfrm>
          <a:custGeom>
            <a:avLst/>
            <a:gdLst>
              <a:gd name="T0" fmla="*/ 7 w 7"/>
              <a:gd name="T1" fmla="*/ 69 h 69"/>
              <a:gd name="T2" fmla="*/ 7 w 7"/>
              <a:gd name="T3" fmla="*/ 69 h 69"/>
              <a:gd name="T4" fmla="*/ 7 w 7"/>
              <a:gd name="T5" fmla="*/ 69 h 69"/>
              <a:gd name="T6" fmla="*/ 7 w 7"/>
              <a:gd name="T7" fmla="*/ 68 h 69"/>
              <a:gd name="T8" fmla="*/ 6 w 7"/>
              <a:gd name="T9" fmla="*/ 67 h 69"/>
              <a:gd name="T10" fmla="*/ 6 w 7"/>
              <a:gd name="T11" fmla="*/ 66 h 69"/>
              <a:gd name="T12" fmla="*/ 6 w 7"/>
              <a:gd name="T13" fmla="*/ 66 h 69"/>
              <a:gd name="T14" fmla="*/ 6 w 7"/>
              <a:gd name="T15" fmla="*/ 66 h 69"/>
              <a:gd name="T16" fmla="*/ 6 w 7"/>
              <a:gd name="T17" fmla="*/ 66 h 69"/>
              <a:gd name="T18" fmla="*/ 5 w 7"/>
              <a:gd name="T19" fmla="*/ 65 h 69"/>
              <a:gd name="T20" fmla="*/ 5 w 7"/>
              <a:gd name="T21" fmla="*/ 65 h 69"/>
              <a:gd name="T22" fmla="*/ 5 w 7"/>
              <a:gd name="T23" fmla="*/ 65 h 69"/>
              <a:gd name="T24" fmla="*/ 5 w 7"/>
              <a:gd name="T25" fmla="*/ 64 h 69"/>
              <a:gd name="T26" fmla="*/ 5 w 7"/>
              <a:gd name="T27" fmla="*/ 64 h 69"/>
              <a:gd name="T28" fmla="*/ 5 w 7"/>
              <a:gd name="T29" fmla="*/ 63 h 69"/>
              <a:gd name="T30" fmla="*/ 5 w 7"/>
              <a:gd name="T31" fmla="*/ 63 h 69"/>
              <a:gd name="T32" fmla="*/ 5 w 7"/>
              <a:gd name="T33" fmla="*/ 63 h 69"/>
              <a:gd name="T34" fmla="*/ 5 w 7"/>
              <a:gd name="T35" fmla="*/ 62 h 69"/>
              <a:gd name="T36" fmla="*/ 4 w 7"/>
              <a:gd name="T37" fmla="*/ 62 h 69"/>
              <a:gd name="T38" fmla="*/ 4 w 7"/>
              <a:gd name="T39" fmla="*/ 62 h 69"/>
              <a:gd name="T40" fmla="*/ 4 w 7"/>
              <a:gd name="T41" fmla="*/ 61 h 69"/>
              <a:gd name="T42" fmla="*/ 4 w 7"/>
              <a:gd name="T43" fmla="*/ 60 h 69"/>
              <a:gd name="T44" fmla="*/ 4 w 7"/>
              <a:gd name="T45" fmla="*/ 60 h 69"/>
              <a:gd name="T46" fmla="*/ 4 w 7"/>
              <a:gd name="T47" fmla="*/ 60 h 69"/>
              <a:gd name="T48" fmla="*/ 4 w 7"/>
              <a:gd name="T49" fmla="*/ 60 h 69"/>
              <a:gd name="T50" fmla="*/ 4 w 7"/>
              <a:gd name="T51" fmla="*/ 59 h 69"/>
              <a:gd name="T52" fmla="*/ 4 w 7"/>
              <a:gd name="T53" fmla="*/ 59 h 69"/>
              <a:gd name="T54" fmla="*/ 3 w 7"/>
              <a:gd name="T55" fmla="*/ 59 h 69"/>
              <a:gd name="T56" fmla="*/ 3 w 7"/>
              <a:gd name="T57" fmla="*/ 57 h 69"/>
              <a:gd name="T58" fmla="*/ 3 w 7"/>
              <a:gd name="T59" fmla="*/ 57 h 69"/>
              <a:gd name="T60" fmla="*/ 3 w 7"/>
              <a:gd name="T61" fmla="*/ 56 h 69"/>
              <a:gd name="T62" fmla="*/ 3 w 7"/>
              <a:gd name="T63" fmla="*/ 56 h 69"/>
              <a:gd name="T64" fmla="*/ 3 w 7"/>
              <a:gd name="T65" fmla="*/ 56 h 69"/>
              <a:gd name="T66" fmla="*/ 0 w 7"/>
              <a:gd name="T67" fmla="*/ 40 h 69"/>
              <a:gd name="T68" fmla="*/ 0 w 7"/>
              <a:gd name="T69" fmla="*/ 40 h 69"/>
              <a:gd name="T70" fmla="*/ 0 w 7"/>
              <a:gd name="T71" fmla="*/ 40 h 69"/>
              <a:gd name="T72" fmla="*/ 0 w 7"/>
              <a:gd name="T73" fmla="*/ 40 h 69"/>
              <a:gd name="T74" fmla="*/ 0 w 7"/>
              <a:gd name="T75" fmla="*/ 39 h 69"/>
              <a:gd name="T76" fmla="*/ 0 w 7"/>
              <a:gd name="T77" fmla="*/ 39 h 69"/>
              <a:gd name="T78" fmla="*/ 0 w 7"/>
              <a:gd name="T79" fmla="*/ 39 h 69"/>
              <a:gd name="T80" fmla="*/ 0 w 7"/>
              <a:gd name="T81" fmla="*/ 38 h 69"/>
              <a:gd name="T82" fmla="*/ 0 w 7"/>
              <a:gd name="T83" fmla="*/ 38 h 69"/>
              <a:gd name="T84" fmla="*/ 0 w 7"/>
              <a:gd name="T85" fmla="*/ 38 h 69"/>
              <a:gd name="T86" fmla="*/ 7 w 7"/>
              <a:gd name="T87" fmla="*/ 0 h 69"/>
              <a:gd name="T88" fmla="*/ 7 w 7"/>
              <a:gd name="T89" fmla="*/ 0 h 69"/>
              <a:gd name="T90" fmla="*/ 7 w 7"/>
              <a:gd name="T91" fmla="*/ 0 h 69"/>
              <a:gd name="T92" fmla="*/ 7 w 7"/>
              <a:gd name="T93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" h="69"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8"/>
                </a:moveTo>
                <a:cubicBezTo>
                  <a:pt x="7" y="68"/>
                  <a:pt x="7" y="68"/>
                  <a:pt x="7" y="68"/>
                </a:cubicBezTo>
                <a:cubicBezTo>
                  <a:pt x="7" y="68"/>
                  <a:pt x="7" y="68"/>
                  <a:pt x="7" y="68"/>
                </a:cubicBezTo>
                <a:moveTo>
                  <a:pt x="6" y="67"/>
                </a:moveTo>
                <a:cubicBezTo>
                  <a:pt x="6" y="67"/>
                  <a:pt x="6" y="67"/>
                  <a:pt x="6" y="67"/>
                </a:cubicBezTo>
                <a:cubicBezTo>
                  <a:pt x="6" y="67"/>
                  <a:pt x="6" y="67"/>
                  <a:pt x="6" y="67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5" y="65"/>
                </a:moveTo>
                <a:cubicBezTo>
                  <a:pt x="5" y="65"/>
                  <a:pt x="6" y="65"/>
                  <a:pt x="6" y="66"/>
                </a:cubicBezTo>
                <a:cubicBezTo>
                  <a:pt x="6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2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1"/>
                </a:moveTo>
                <a:cubicBezTo>
                  <a:pt x="4" y="61"/>
                  <a:pt x="4" y="61"/>
                  <a:pt x="4" y="61"/>
                </a:cubicBezTo>
                <a:cubicBezTo>
                  <a:pt x="4" y="61"/>
                  <a:pt x="4" y="61"/>
                  <a:pt x="4" y="61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3" y="59"/>
                </a:moveTo>
                <a:cubicBezTo>
                  <a:pt x="3" y="59"/>
                  <a:pt x="3" y="59"/>
                  <a:pt x="3" y="59"/>
                </a:cubicBezTo>
                <a:cubicBezTo>
                  <a:pt x="3" y="59"/>
                  <a:pt x="3" y="59"/>
                  <a:pt x="3" y="59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6"/>
                </a:moveTo>
                <a:cubicBezTo>
                  <a:pt x="3" y="56"/>
                  <a:pt x="3" y="57"/>
                  <a:pt x="3" y="57"/>
                </a:cubicBezTo>
                <a:cubicBezTo>
                  <a:pt x="3" y="57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8"/>
                </a:moveTo>
                <a:cubicBezTo>
                  <a:pt x="0" y="38"/>
                  <a:pt x="0" y="39"/>
                  <a:pt x="0" y="39"/>
                </a:cubicBezTo>
                <a:cubicBezTo>
                  <a:pt x="0" y="39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7" y="0"/>
                </a:moveTo>
                <a:cubicBezTo>
                  <a:pt x="2" y="12"/>
                  <a:pt x="0" y="24"/>
                  <a:pt x="0" y="38"/>
                </a:cubicBezTo>
                <a:cubicBezTo>
                  <a:pt x="0" y="24"/>
                  <a:pt x="2" y="12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04" name="Prostoročno 70"/>
          <p:cNvSpPr>
            <a:spLocks noEditPoints="1"/>
          </p:cNvSpPr>
          <p:nvPr/>
        </p:nvSpPr>
        <p:spPr bwMode="auto">
          <a:xfrm>
            <a:off x="1763713" y="2859478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12" name="Prostoročno 78"/>
          <p:cNvSpPr>
            <a:spLocks noEditPoints="1"/>
          </p:cNvSpPr>
          <p:nvPr/>
        </p:nvSpPr>
        <p:spPr bwMode="auto">
          <a:xfrm>
            <a:off x="1012825" y="4132653"/>
            <a:ext cx="44450" cy="134938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20" name="Prostoročno 86"/>
          <p:cNvSpPr>
            <a:spLocks noEditPoints="1"/>
          </p:cNvSpPr>
          <p:nvPr/>
        </p:nvSpPr>
        <p:spPr bwMode="auto">
          <a:xfrm>
            <a:off x="1724025" y="5348678"/>
            <a:ext cx="9525" cy="117475"/>
          </a:xfrm>
          <a:custGeom>
            <a:avLst/>
            <a:gdLst>
              <a:gd name="T0" fmla="*/ 3 w 4"/>
              <a:gd name="T1" fmla="*/ 47 h 48"/>
              <a:gd name="T2" fmla="*/ 3 w 4"/>
              <a:gd name="T3" fmla="*/ 47 h 48"/>
              <a:gd name="T4" fmla="*/ 2 w 4"/>
              <a:gd name="T5" fmla="*/ 47 h 48"/>
              <a:gd name="T6" fmla="*/ 2 w 4"/>
              <a:gd name="T7" fmla="*/ 46 h 48"/>
              <a:gd name="T8" fmla="*/ 2 w 4"/>
              <a:gd name="T9" fmla="*/ 46 h 48"/>
              <a:gd name="T10" fmla="*/ 0 w 4"/>
              <a:gd name="T11" fmla="*/ 23 h 48"/>
              <a:gd name="T12" fmla="*/ 0 w 4"/>
              <a:gd name="T13" fmla="*/ 22 h 48"/>
              <a:gd name="T14" fmla="*/ 0 w 4"/>
              <a:gd name="T15" fmla="*/ 22 h 48"/>
              <a:gd name="T16" fmla="*/ 0 w 4"/>
              <a:gd name="T17" fmla="*/ 22 h 48"/>
              <a:gd name="T18" fmla="*/ 0 w 4"/>
              <a:gd name="T19" fmla="*/ 22 h 48"/>
              <a:gd name="T20" fmla="*/ 0 w 4"/>
              <a:gd name="T21" fmla="*/ 21 h 48"/>
              <a:gd name="T22" fmla="*/ 0 w 4"/>
              <a:gd name="T23" fmla="*/ 20 h 48"/>
              <a:gd name="T24" fmla="*/ 0 w 4"/>
              <a:gd name="T25" fmla="*/ 20 h 48"/>
              <a:gd name="T26" fmla="*/ 0 w 4"/>
              <a:gd name="T27" fmla="*/ 20 h 48"/>
              <a:gd name="T28" fmla="*/ 0 w 4"/>
              <a:gd name="T29" fmla="*/ 19 h 48"/>
              <a:gd name="T30" fmla="*/ 0 w 4"/>
              <a:gd name="T31" fmla="*/ 19 h 48"/>
              <a:gd name="T32" fmla="*/ 0 w 4"/>
              <a:gd name="T33" fmla="*/ 19 h 48"/>
              <a:gd name="T34" fmla="*/ 0 w 4"/>
              <a:gd name="T35" fmla="*/ 18 h 48"/>
              <a:gd name="T36" fmla="*/ 0 w 4"/>
              <a:gd name="T37" fmla="*/ 18 h 48"/>
              <a:gd name="T38" fmla="*/ 0 w 4"/>
              <a:gd name="T39" fmla="*/ 18 h 48"/>
              <a:gd name="T40" fmla="*/ 1 w 4"/>
              <a:gd name="T41" fmla="*/ 17 h 48"/>
              <a:gd name="T42" fmla="*/ 1 w 4"/>
              <a:gd name="T43" fmla="*/ 17 h 48"/>
              <a:gd name="T44" fmla="*/ 1 w 4"/>
              <a:gd name="T45" fmla="*/ 16 h 48"/>
              <a:gd name="T46" fmla="*/ 1 w 4"/>
              <a:gd name="T47" fmla="*/ 15 h 48"/>
              <a:gd name="T48" fmla="*/ 1 w 4"/>
              <a:gd name="T49" fmla="*/ 15 h 48"/>
              <a:gd name="T50" fmla="*/ 1 w 4"/>
              <a:gd name="T51" fmla="*/ 15 h 48"/>
              <a:gd name="T52" fmla="*/ 1 w 4"/>
              <a:gd name="T53" fmla="*/ 14 h 48"/>
              <a:gd name="T54" fmla="*/ 1 w 4"/>
              <a:gd name="T55" fmla="*/ 14 h 48"/>
              <a:gd name="T56" fmla="*/ 1 w 4"/>
              <a:gd name="T57" fmla="*/ 14 h 48"/>
              <a:gd name="T58" fmla="*/ 1 w 4"/>
              <a:gd name="T59" fmla="*/ 13 h 48"/>
              <a:gd name="T60" fmla="*/ 1 w 4"/>
              <a:gd name="T61" fmla="*/ 13 h 48"/>
              <a:gd name="T62" fmla="*/ 1 w 4"/>
              <a:gd name="T63" fmla="*/ 11 h 48"/>
              <a:gd name="T64" fmla="*/ 1 w 4"/>
              <a:gd name="T65" fmla="*/ 11 h 48"/>
              <a:gd name="T66" fmla="*/ 1 w 4"/>
              <a:gd name="T67" fmla="*/ 11 h 48"/>
              <a:gd name="T68" fmla="*/ 1 w 4"/>
              <a:gd name="T69" fmla="*/ 10 h 48"/>
              <a:gd name="T70" fmla="*/ 1 w 4"/>
              <a:gd name="T71" fmla="*/ 10 h 48"/>
              <a:gd name="T72" fmla="*/ 1 w 4"/>
              <a:gd name="T73" fmla="*/ 10 h 48"/>
              <a:gd name="T74" fmla="*/ 2 w 4"/>
              <a:gd name="T75" fmla="*/ 9 h 48"/>
              <a:gd name="T76" fmla="*/ 2 w 4"/>
              <a:gd name="T77" fmla="*/ 8 h 48"/>
              <a:gd name="T78" fmla="*/ 2 w 4"/>
              <a:gd name="T79" fmla="*/ 8 h 48"/>
              <a:gd name="T80" fmla="*/ 2 w 4"/>
              <a:gd name="T81" fmla="*/ 8 h 48"/>
              <a:gd name="T82" fmla="*/ 2 w 4"/>
              <a:gd name="T83" fmla="*/ 7 h 48"/>
              <a:gd name="T84" fmla="*/ 2 w 4"/>
              <a:gd name="T85" fmla="*/ 7 h 48"/>
              <a:gd name="T86" fmla="*/ 2 w 4"/>
              <a:gd name="T87" fmla="*/ 6 h 48"/>
              <a:gd name="T88" fmla="*/ 2 w 4"/>
              <a:gd name="T89" fmla="*/ 5 h 48"/>
              <a:gd name="T90" fmla="*/ 2 w 4"/>
              <a:gd name="T91" fmla="*/ 5 h 48"/>
              <a:gd name="T92" fmla="*/ 2 w 4"/>
              <a:gd name="T93" fmla="*/ 5 h 48"/>
              <a:gd name="T94" fmla="*/ 3 w 4"/>
              <a:gd name="T95" fmla="*/ 4 h 48"/>
              <a:gd name="T96" fmla="*/ 3 w 4"/>
              <a:gd name="T97" fmla="*/ 4 h 48"/>
              <a:gd name="T98" fmla="*/ 3 w 4"/>
              <a:gd name="T99" fmla="*/ 4 h 48"/>
              <a:gd name="T100" fmla="*/ 3 w 4"/>
              <a:gd name="T101" fmla="*/ 3 h 48"/>
              <a:gd name="T102" fmla="*/ 3 w 4"/>
              <a:gd name="T103" fmla="*/ 3 h 48"/>
              <a:gd name="T104" fmla="*/ 3 w 4"/>
              <a:gd name="T105" fmla="*/ 3 h 48"/>
              <a:gd name="T106" fmla="*/ 3 w 4"/>
              <a:gd name="T107" fmla="*/ 2 h 48"/>
              <a:gd name="T108" fmla="*/ 3 w 4"/>
              <a:gd name="T109" fmla="*/ 2 h 48"/>
              <a:gd name="T110" fmla="*/ 3 w 4"/>
              <a:gd name="T111" fmla="*/ 1 h 48"/>
              <a:gd name="T112" fmla="*/ 3 w 4"/>
              <a:gd name="T113" fmla="*/ 1 h 48"/>
              <a:gd name="T114" fmla="*/ 4 w 4"/>
              <a:gd name="T115" fmla="*/ 1 h 48"/>
              <a:gd name="T116" fmla="*/ 4 w 4"/>
              <a:gd name="T117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" h="48">
                <a:moveTo>
                  <a:pt x="3" y="48"/>
                </a:move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moveTo>
                  <a:pt x="3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3" y="47"/>
                </a:cubicBezTo>
                <a:moveTo>
                  <a:pt x="2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2" y="47"/>
                </a:cubicBezTo>
                <a:moveTo>
                  <a:pt x="2" y="47"/>
                </a:moveTo>
                <a:cubicBezTo>
                  <a:pt x="2" y="47"/>
                  <a:pt x="2" y="47"/>
                  <a:pt x="2" y="47"/>
                </a:cubicBezTo>
                <a:cubicBezTo>
                  <a:pt x="2" y="47"/>
                  <a:pt x="2" y="47"/>
                  <a:pt x="2" y="47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5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5"/>
                </a:cubicBezTo>
                <a:moveTo>
                  <a:pt x="0" y="23"/>
                </a:moveTo>
                <a:cubicBezTo>
                  <a:pt x="0" y="31"/>
                  <a:pt x="1" y="38"/>
                  <a:pt x="2" y="45"/>
                </a:cubicBezTo>
                <a:cubicBezTo>
                  <a:pt x="1" y="38"/>
                  <a:pt x="0" y="31"/>
                  <a:pt x="0" y="23"/>
                </a:cubicBezTo>
                <a:moveTo>
                  <a:pt x="0" y="23"/>
                </a:move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1"/>
                  <a:pt x="0" y="21"/>
                  <a:pt x="0" y="22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0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20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9"/>
                  <a:pt x="0" y="19"/>
                </a:cubicBezTo>
                <a:cubicBezTo>
                  <a:pt x="0" y="19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1" y="17"/>
                </a:moveTo>
                <a:cubicBezTo>
                  <a:pt x="1" y="17"/>
                  <a:pt x="0" y="17"/>
                  <a:pt x="0" y="17"/>
                </a:cubicBezTo>
                <a:cubicBezTo>
                  <a:pt x="0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6"/>
                  <a:pt x="1" y="17"/>
                  <a:pt x="1" y="17"/>
                </a:cubicBezTo>
                <a:cubicBezTo>
                  <a:pt x="1" y="17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5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3"/>
                  <a:pt x="1" y="13"/>
                </a:cubicBezTo>
                <a:cubicBezTo>
                  <a:pt x="1" y="13"/>
                  <a:pt x="1" y="12"/>
                  <a:pt x="1" y="12"/>
                </a:cubicBezTo>
                <a:moveTo>
                  <a:pt x="1" y="11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2" y="9"/>
                </a:moveTo>
                <a:cubicBezTo>
                  <a:pt x="2" y="10"/>
                  <a:pt x="1" y="10"/>
                  <a:pt x="1" y="10"/>
                </a:cubicBezTo>
                <a:cubicBezTo>
                  <a:pt x="1" y="10"/>
                  <a:pt x="2" y="10"/>
                  <a:pt x="2" y="9"/>
                </a:cubicBezTo>
                <a:moveTo>
                  <a:pt x="2" y="9"/>
                </a:move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moveTo>
                  <a:pt x="2" y="8"/>
                </a:moveTo>
                <a:cubicBezTo>
                  <a:pt x="2" y="8"/>
                  <a:pt x="2" y="9"/>
                  <a:pt x="2" y="9"/>
                </a:cubicBezTo>
                <a:cubicBezTo>
                  <a:pt x="2" y="9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6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6"/>
                </a:cubicBezTo>
                <a:moveTo>
                  <a:pt x="2" y="6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moveTo>
                  <a:pt x="2" y="5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3" y="4"/>
                </a:move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3"/>
                </a:moveTo>
                <a:cubicBezTo>
                  <a:pt x="3" y="3"/>
                  <a:pt x="3" y="4"/>
                  <a:pt x="3" y="4"/>
                </a:cubicBezTo>
                <a:cubicBezTo>
                  <a:pt x="3" y="4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1"/>
                </a:moveTo>
                <a:cubicBezTo>
                  <a:pt x="3" y="1"/>
                  <a:pt x="3" y="2"/>
                  <a:pt x="3" y="2"/>
                </a:cubicBezTo>
                <a:cubicBezTo>
                  <a:pt x="3" y="2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0"/>
                  <a:pt x="4" y="1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C75428FF-0A84-4E2E-92DA-584511ABC382}"/>
              </a:ext>
            </a:extLst>
          </p:cNvPr>
          <p:cNvGrpSpPr/>
          <p:nvPr/>
        </p:nvGrpSpPr>
        <p:grpSpPr>
          <a:xfrm>
            <a:off x="2498725" y="5334391"/>
            <a:ext cx="568325" cy="566738"/>
            <a:chOff x="2498725" y="5334391"/>
            <a:chExt cx="568325" cy="566738"/>
          </a:xfrm>
        </p:grpSpPr>
        <p:sp>
          <p:nvSpPr>
            <p:cNvPr id="222" name="Prostoročno 88"/>
            <p:cNvSpPr>
              <a:spLocks/>
            </p:cNvSpPr>
            <p:nvPr/>
          </p:nvSpPr>
          <p:spPr bwMode="auto">
            <a:xfrm>
              <a:off x="2498725" y="5334391"/>
              <a:ext cx="568325" cy="566738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3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23" name="Elipsa 89"/>
            <p:cNvSpPr>
              <a:spLocks noChangeArrowheads="1"/>
            </p:cNvSpPr>
            <p:nvPr/>
          </p:nvSpPr>
          <p:spPr bwMode="auto">
            <a:xfrm>
              <a:off x="2555875" y="5389953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24" name="Prostoročno 90"/>
            <p:cNvSpPr>
              <a:spLocks noEditPoints="1"/>
            </p:cNvSpPr>
            <p:nvPr/>
          </p:nvSpPr>
          <p:spPr bwMode="auto">
            <a:xfrm>
              <a:off x="2555875" y="5548703"/>
              <a:ext cx="9525" cy="127000"/>
            </a:xfrm>
            <a:custGeom>
              <a:avLst/>
              <a:gdLst>
                <a:gd name="T0" fmla="*/ 3 w 4"/>
                <a:gd name="T1" fmla="*/ 52 h 52"/>
                <a:gd name="T2" fmla="*/ 3 w 4"/>
                <a:gd name="T3" fmla="*/ 52 h 52"/>
                <a:gd name="T4" fmla="*/ 3 w 4"/>
                <a:gd name="T5" fmla="*/ 52 h 52"/>
                <a:gd name="T6" fmla="*/ 3 w 4"/>
                <a:gd name="T7" fmla="*/ 51 h 52"/>
                <a:gd name="T8" fmla="*/ 2 w 4"/>
                <a:gd name="T9" fmla="*/ 51 h 52"/>
                <a:gd name="T10" fmla="*/ 2 w 4"/>
                <a:gd name="T11" fmla="*/ 51 h 52"/>
                <a:gd name="T12" fmla="*/ 2 w 4"/>
                <a:gd name="T13" fmla="*/ 51 h 52"/>
                <a:gd name="T14" fmla="*/ 2 w 4"/>
                <a:gd name="T15" fmla="*/ 50 h 52"/>
                <a:gd name="T16" fmla="*/ 2 w 4"/>
                <a:gd name="T17" fmla="*/ 50 h 52"/>
                <a:gd name="T18" fmla="*/ 2 w 4"/>
                <a:gd name="T19" fmla="*/ 50 h 52"/>
                <a:gd name="T20" fmla="*/ 2 w 4"/>
                <a:gd name="T21" fmla="*/ 49 h 52"/>
                <a:gd name="T22" fmla="*/ 2 w 4"/>
                <a:gd name="T23" fmla="*/ 49 h 52"/>
                <a:gd name="T24" fmla="*/ 2 w 4"/>
                <a:gd name="T25" fmla="*/ 49 h 52"/>
                <a:gd name="T26" fmla="*/ 2 w 4"/>
                <a:gd name="T27" fmla="*/ 49 h 52"/>
                <a:gd name="T28" fmla="*/ 2 w 4"/>
                <a:gd name="T29" fmla="*/ 49 h 52"/>
                <a:gd name="T30" fmla="*/ 2 w 4"/>
                <a:gd name="T31" fmla="*/ 49 h 52"/>
                <a:gd name="T32" fmla="*/ 2 w 4"/>
                <a:gd name="T33" fmla="*/ 48 h 52"/>
                <a:gd name="T34" fmla="*/ 2 w 4"/>
                <a:gd name="T35" fmla="*/ 48 h 52"/>
                <a:gd name="T36" fmla="*/ 2 w 4"/>
                <a:gd name="T37" fmla="*/ 48 h 52"/>
                <a:gd name="T38" fmla="*/ 0 w 4"/>
                <a:gd name="T39" fmla="*/ 35 h 52"/>
                <a:gd name="T40" fmla="*/ 0 w 4"/>
                <a:gd name="T41" fmla="*/ 35 h 52"/>
                <a:gd name="T42" fmla="*/ 0 w 4"/>
                <a:gd name="T43" fmla="*/ 35 h 52"/>
                <a:gd name="T44" fmla="*/ 0 w 4"/>
                <a:gd name="T45" fmla="*/ 33 h 52"/>
                <a:gd name="T46" fmla="*/ 0 w 4"/>
                <a:gd name="T47" fmla="*/ 33 h 52"/>
                <a:gd name="T48" fmla="*/ 0 w 4"/>
                <a:gd name="T49" fmla="*/ 33 h 52"/>
                <a:gd name="T50" fmla="*/ 0 w 4"/>
                <a:gd name="T51" fmla="*/ 32 h 52"/>
                <a:gd name="T52" fmla="*/ 0 w 4"/>
                <a:gd name="T53" fmla="*/ 32 h 52"/>
                <a:gd name="T54" fmla="*/ 0 w 4"/>
                <a:gd name="T55" fmla="*/ 32 h 52"/>
                <a:gd name="T56" fmla="*/ 0 w 4"/>
                <a:gd name="T57" fmla="*/ 32 h 52"/>
                <a:gd name="T58" fmla="*/ 0 w 4"/>
                <a:gd name="T59" fmla="*/ 32 h 52"/>
                <a:gd name="T60" fmla="*/ 0 w 4"/>
                <a:gd name="T61" fmla="*/ 32 h 52"/>
                <a:gd name="T62" fmla="*/ 0 w 4"/>
                <a:gd name="T63" fmla="*/ 31 h 52"/>
                <a:gd name="T64" fmla="*/ 0 w 4"/>
                <a:gd name="T65" fmla="*/ 31 h 52"/>
                <a:gd name="T66" fmla="*/ 0 w 4"/>
                <a:gd name="T67" fmla="*/ 30 h 52"/>
                <a:gd name="T68" fmla="*/ 0 w 4"/>
                <a:gd name="T69" fmla="*/ 30 h 52"/>
                <a:gd name="T70" fmla="*/ 0 w 4"/>
                <a:gd name="T71" fmla="*/ 30 h 52"/>
                <a:gd name="T72" fmla="*/ 0 w 4"/>
                <a:gd name="T73" fmla="*/ 30 h 52"/>
                <a:gd name="T74" fmla="*/ 0 w 4"/>
                <a:gd name="T75" fmla="*/ 29 h 52"/>
                <a:gd name="T76" fmla="*/ 0 w 4"/>
                <a:gd name="T77" fmla="*/ 29 h 52"/>
                <a:gd name="T78" fmla="*/ 0 w 4"/>
                <a:gd name="T79" fmla="*/ 29 h 52"/>
                <a:gd name="T80" fmla="*/ 0 w 4"/>
                <a:gd name="T81" fmla="*/ 29 h 52"/>
                <a:gd name="T82" fmla="*/ 0 w 4"/>
                <a:gd name="T83" fmla="*/ 29 h 52"/>
                <a:gd name="T84" fmla="*/ 0 w 4"/>
                <a:gd name="T85" fmla="*/ 29 h 52"/>
                <a:gd name="T86" fmla="*/ 0 w 4"/>
                <a:gd name="T87" fmla="*/ 28 h 52"/>
                <a:gd name="T88" fmla="*/ 0 w 4"/>
                <a:gd name="T89" fmla="*/ 28 h 52"/>
                <a:gd name="T90" fmla="*/ 4 w 4"/>
                <a:gd name="T91" fmla="*/ 1 h 52"/>
                <a:gd name="T92" fmla="*/ 4 w 4"/>
                <a:gd name="T93" fmla="*/ 1 h 52"/>
                <a:gd name="T94" fmla="*/ 4 w 4"/>
                <a:gd name="T95" fmla="*/ 1 h 52"/>
                <a:gd name="T96" fmla="*/ 4 w 4"/>
                <a:gd name="T97" fmla="*/ 1 h 52"/>
                <a:gd name="T98" fmla="*/ 4 w 4"/>
                <a:gd name="T99" fmla="*/ 1 h 52"/>
                <a:gd name="T100" fmla="*/ 4 w 4"/>
                <a:gd name="T101" fmla="*/ 1 h 52"/>
                <a:gd name="T102" fmla="*/ 4 w 4"/>
                <a:gd name="T103" fmla="*/ 0 h 52"/>
                <a:gd name="T104" fmla="*/ 4 w 4"/>
                <a:gd name="T105" fmla="*/ 0 h 52"/>
                <a:gd name="T106" fmla="*/ 4 w 4"/>
                <a:gd name="T107" fmla="*/ 0 h 52"/>
                <a:gd name="T108" fmla="*/ 4 w 4"/>
                <a:gd name="T109" fmla="*/ 0 h 52"/>
                <a:gd name="T110" fmla="*/ 4 w 4"/>
                <a:gd name="T11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" h="52"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1"/>
                  </a:moveTo>
                  <a:cubicBezTo>
                    <a:pt x="3" y="51"/>
                    <a:pt x="3" y="51"/>
                    <a:pt x="3" y="51"/>
                  </a:cubicBezTo>
                  <a:cubicBezTo>
                    <a:pt x="3" y="51"/>
                    <a:pt x="3" y="51"/>
                    <a:pt x="3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0"/>
                  </a:moveTo>
                  <a:cubicBezTo>
                    <a:pt x="2" y="50"/>
                    <a:pt x="2" y="51"/>
                    <a:pt x="2" y="51"/>
                  </a:cubicBezTo>
                  <a:cubicBezTo>
                    <a:pt x="2" y="51"/>
                    <a:pt x="2" y="50"/>
                    <a:pt x="2" y="50"/>
                  </a:cubicBezTo>
                  <a:moveTo>
                    <a:pt x="2" y="50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50"/>
                  </a:cubicBezTo>
                  <a:moveTo>
                    <a:pt x="2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8"/>
                  </a:moveTo>
                  <a:cubicBezTo>
                    <a:pt x="2" y="48"/>
                    <a:pt x="2" y="49"/>
                    <a:pt x="2" y="49"/>
                  </a:cubicBezTo>
                  <a:cubicBezTo>
                    <a:pt x="2" y="49"/>
                    <a:pt x="2" y="48"/>
                    <a:pt x="2" y="48"/>
                  </a:cubicBezTo>
                  <a:moveTo>
                    <a:pt x="2" y="48"/>
                  </a:move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moveTo>
                    <a:pt x="0" y="35"/>
                  </a:moveTo>
                  <a:cubicBezTo>
                    <a:pt x="0" y="40"/>
                    <a:pt x="1" y="44"/>
                    <a:pt x="2" y="48"/>
                  </a:cubicBezTo>
                  <a:cubicBezTo>
                    <a:pt x="1" y="44"/>
                    <a:pt x="0" y="40"/>
                    <a:pt x="0" y="35"/>
                  </a:cubicBezTo>
                  <a:moveTo>
                    <a:pt x="0" y="33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0" y="35"/>
                    <a:pt x="0" y="34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4" y="1"/>
                  </a:moveTo>
                  <a:cubicBezTo>
                    <a:pt x="1" y="10"/>
                    <a:pt x="0" y="19"/>
                    <a:pt x="0" y="28"/>
                  </a:cubicBezTo>
                  <a:cubicBezTo>
                    <a:pt x="0" y="19"/>
                    <a:pt x="1" y="10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1"/>
                    <a:pt x="4" y="1"/>
                  </a:cubicBezTo>
                  <a:cubicBezTo>
                    <a:pt x="4" y="1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25" name="Prostoročno 91"/>
            <p:cNvSpPr>
              <a:spLocks/>
            </p:cNvSpPr>
            <p:nvPr/>
          </p:nvSpPr>
          <p:spPr bwMode="auto">
            <a:xfrm>
              <a:off x="2555875" y="5416941"/>
              <a:ext cx="190500" cy="428625"/>
            </a:xfrm>
            <a:custGeom>
              <a:avLst/>
              <a:gdLst>
                <a:gd name="T0" fmla="*/ 4 w 78"/>
                <a:gd name="T1" fmla="*/ 54 h 175"/>
                <a:gd name="T2" fmla="*/ 4 w 78"/>
                <a:gd name="T3" fmla="*/ 54 h 175"/>
                <a:gd name="T4" fmla="*/ 4 w 78"/>
                <a:gd name="T5" fmla="*/ 54 h 175"/>
                <a:gd name="T6" fmla="*/ 4 w 78"/>
                <a:gd name="T7" fmla="*/ 55 h 175"/>
                <a:gd name="T8" fmla="*/ 4 w 78"/>
                <a:gd name="T9" fmla="*/ 55 h 175"/>
                <a:gd name="T10" fmla="*/ 4 w 78"/>
                <a:gd name="T11" fmla="*/ 55 h 175"/>
                <a:gd name="T12" fmla="*/ 4 w 78"/>
                <a:gd name="T13" fmla="*/ 55 h 175"/>
                <a:gd name="T14" fmla="*/ 0 w 78"/>
                <a:gd name="T15" fmla="*/ 82 h 175"/>
                <a:gd name="T16" fmla="*/ 0 w 78"/>
                <a:gd name="T17" fmla="*/ 82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4 h 175"/>
                <a:gd name="T26" fmla="*/ 0 w 78"/>
                <a:gd name="T27" fmla="*/ 84 h 175"/>
                <a:gd name="T28" fmla="*/ 0 w 78"/>
                <a:gd name="T29" fmla="*/ 84 h 175"/>
                <a:gd name="T30" fmla="*/ 0 w 78"/>
                <a:gd name="T31" fmla="*/ 85 h 175"/>
                <a:gd name="T32" fmla="*/ 0 w 78"/>
                <a:gd name="T33" fmla="*/ 85 h 175"/>
                <a:gd name="T34" fmla="*/ 0 w 78"/>
                <a:gd name="T35" fmla="*/ 86 h 175"/>
                <a:gd name="T36" fmla="*/ 0 w 78"/>
                <a:gd name="T37" fmla="*/ 86 h 175"/>
                <a:gd name="T38" fmla="*/ 0 w 78"/>
                <a:gd name="T39" fmla="*/ 86 h 175"/>
                <a:gd name="T40" fmla="*/ 0 w 78"/>
                <a:gd name="T41" fmla="*/ 87 h 175"/>
                <a:gd name="T42" fmla="*/ 0 w 78"/>
                <a:gd name="T43" fmla="*/ 87 h 175"/>
                <a:gd name="T44" fmla="*/ 0 w 78"/>
                <a:gd name="T45" fmla="*/ 87 h 175"/>
                <a:gd name="T46" fmla="*/ 0 w 78"/>
                <a:gd name="T47" fmla="*/ 89 h 175"/>
                <a:gd name="T48" fmla="*/ 2 w 78"/>
                <a:gd name="T49" fmla="*/ 102 h 175"/>
                <a:gd name="T50" fmla="*/ 2 w 78"/>
                <a:gd name="T51" fmla="*/ 102 h 175"/>
                <a:gd name="T52" fmla="*/ 2 w 78"/>
                <a:gd name="T53" fmla="*/ 103 h 175"/>
                <a:gd name="T54" fmla="*/ 2 w 78"/>
                <a:gd name="T55" fmla="*/ 103 h 175"/>
                <a:gd name="T56" fmla="*/ 2 w 78"/>
                <a:gd name="T57" fmla="*/ 103 h 175"/>
                <a:gd name="T58" fmla="*/ 2 w 78"/>
                <a:gd name="T59" fmla="*/ 103 h 175"/>
                <a:gd name="T60" fmla="*/ 2 w 78"/>
                <a:gd name="T61" fmla="*/ 104 h 175"/>
                <a:gd name="T62" fmla="*/ 2 w 78"/>
                <a:gd name="T63" fmla="*/ 104 h 175"/>
                <a:gd name="T64" fmla="*/ 2 w 78"/>
                <a:gd name="T65" fmla="*/ 105 h 175"/>
                <a:gd name="T66" fmla="*/ 2 w 78"/>
                <a:gd name="T67" fmla="*/ 105 h 175"/>
                <a:gd name="T68" fmla="*/ 3 w 78"/>
                <a:gd name="T69" fmla="*/ 105 h 175"/>
                <a:gd name="T70" fmla="*/ 3 w 78"/>
                <a:gd name="T71" fmla="*/ 106 h 175"/>
                <a:gd name="T72" fmla="*/ 3 w 78"/>
                <a:gd name="T73" fmla="*/ 106 h 175"/>
                <a:gd name="T74" fmla="*/ 78 w 78"/>
                <a:gd name="T75" fmla="*/ 175 h 175"/>
                <a:gd name="T76" fmla="*/ 19 w 78"/>
                <a:gd name="T77" fmla="*/ 106 h 175"/>
                <a:gd name="T78" fmla="*/ 15 w 78"/>
                <a:gd name="T79" fmla="*/ 77 h 175"/>
                <a:gd name="T80" fmla="*/ 46 w 78"/>
                <a:gd name="T81" fmla="*/ 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28" y="12"/>
                    <a:pt x="12" y="31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1" y="64"/>
                    <a:pt x="0" y="73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4"/>
                    <a:pt x="1" y="98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12" y="141"/>
                    <a:pt x="42" y="169"/>
                    <a:pt x="78" y="175"/>
                  </a:cubicBezTo>
                  <a:cubicBezTo>
                    <a:pt x="66" y="169"/>
                    <a:pt x="56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0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26" name="Pravokotnik 92"/>
            <p:cNvSpPr>
              <a:spLocks noChangeArrowheads="1"/>
            </p:cNvSpPr>
            <p:nvPr/>
          </p:nvSpPr>
          <p:spPr bwMode="auto">
            <a:xfrm>
              <a:off x="2714625" y="5480441"/>
              <a:ext cx="139700" cy="19367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27" name="Pravokotnik 93"/>
            <p:cNvSpPr>
              <a:spLocks noChangeArrowheads="1"/>
            </p:cNvSpPr>
            <p:nvPr/>
          </p:nvSpPr>
          <p:spPr bwMode="auto">
            <a:xfrm>
              <a:off x="2665413" y="5421703"/>
              <a:ext cx="26289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sl-SI" sz="2100" b="1" i="0" u="none" strike="noStrike" cap="none" normalizeH="0" dirty="0" smtClean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15</a:t>
              </a:r>
              <a:endParaRPr kumimoji="0" lang="sl-SI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grpSp>
        <p:nvGrpSpPr>
          <p:cNvPr id="9" name="Skupina 8">
            <a:extLst>
              <a:ext uri="{FF2B5EF4-FFF2-40B4-BE49-F238E27FC236}">
                <a16:creationId xmlns:a16="http://schemas.microsoft.com/office/drawing/2014/main" id="{FABADD7C-3D5A-44FF-8043-BD36A4C614D6}"/>
              </a:ext>
            </a:extLst>
          </p:cNvPr>
          <p:cNvGrpSpPr/>
          <p:nvPr/>
        </p:nvGrpSpPr>
        <p:grpSpPr>
          <a:xfrm>
            <a:off x="1157288" y="3113478"/>
            <a:ext cx="584200" cy="587375"/>
            <a:chOff x="1157288" y="3113478"/>
            <a:chExt cx="584200" cy="587375"/>
          </a:xfrm>
        </p:grpSpPr>
        <p:sp>
          <p:nvSpPr>
            <p:cNvPr id="206" name="Prostoročno 72"/>
            <p:cNvSpPr>
              <a:spLocks/>
            </p:cNvSpPr>
            <p:nvPr/>
          </p:nvSpPr>
          <p:spPr bwMode="auto">
            <a:xfrm>
              <a:off x="1157288" y="3113478"/>
              <a:ext cx="584200" cy="587375"/>
            </a:xfrm>
            <a:custGeom>
              <a:avLst/>
              <a:gdLst>
                <a:gd name="T0" fmla="*/ 126 w 239"/>
                <a:gd name="T1" fmla="*/ 4 h 240"/>
                <a:gd name="T2" fmla="*/ 235 w 239"/>
                <a:gd name="T3" fmla="*/ 127 h 240"/>
                <a:gd name="T4" fmla="*/ 112 w 239"/>
                <a:gd name="T5" fmla="*/ 236 h 240"/>
                <a:gd name="T6" fmla="*/ 3 w 239"/>
                <a:gd name="T7" fmla="*/ 113 h 240"/>
                <a:gd name="T8" fmla="*/ 126 w 239"/>
                <a:gd name="T9" fmla="*/ 4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240">
                  <a:moveTo>
                    <a:pt x="126" y="4"/>
                  </a:moveTo>
                  <a:cubicBezTo>
                    <a:pt x="190" y="8"/>
                    <a:pt x="239" y="63"/>
                    <a:pt x="235" y="127"/>
                  </a:cubicBezTo>
                  <a:cubicBezTo>
                    <a:pt x="231" y="191"/>
                    <a:pt x="176" y="240"/>
                    <a:pt x="112" y="236"/>
                  </a:cubicBezTo>
                  <a:cubicBezTo>
                    <a:pt x="48" y="232"/>
                    <a:pt x="0" y="177"/>
                    <a:pt x="3" y="113"/>
                  </a:cubicBezTo>
                  <a:cubicBezTo>
                    <a:pt x="7" y="49"/>
                    <a:pt x="63" y="0"/>
                    <a:pt x="126" y="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07" name="Prostoročno 73"/>
            <p:cNvSpPr>
              <a:spLocks/>
            </p:cNvSpPr>
            <p:nvPr/>
          </p:nvSpPr>
          <p:spPr bwMode="auto">
            <a:xfrm>
              <a:off x="1212850" y="3169041"/>
              <a:ext cx="473075" cy="473075"/>
            </a:xfrm>
            <a:custGeom>
              <a:avLst/>
              <a:gdLst>
                <a:gd name="T0" fmla="*/ 102 w 193"/>
                <a:gd name="T1" fmla="*/ 4 h 193"/>
                <a:gd name="T2" fmla="*/ 190 w 193"/>
                <a:gd name="T3" fmla="*/ 103 h 193"/>
                <a:gd name="T4" fmla="*/ 90 w 193"/>
                <a:gd name="T5" fmla="*/ 190 h 193"/>
                <a:gd name="T6" fmla="*/ 3 w 193"/>
                <a:gd name="T7" fmla="*/ 91 h 193"/>
                <a:gd name="T8" fmla="*/ 102 w 193"/>
                <a:gd name="T9" fmla="*/ 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4"/>
                  </a:moveTo>
                  <a:cubicBezTo>
                    <a:pt x="153" y="7"/>
                    <a:pt x="193" y="51"/>
                    <a:pt x="190" y="103"/>
                  </a:cubicBezTo>
                  <a:cubicBezTo>
                    <a:pt x="186" y="154"/>
                    <a:pt x="142" y="193"/>
                    <a:pt x="90" y="190"/>
                  </a:cubicBezTo>
                  <a:cubicBezTo>
                    <a:pt x="39" y="187"/>
                    <a:pt x="0" y="143"/>
                    <a:pt x="3" y="91"/>
                  </a:cubicBezTo>
                  <a:cubicBezTo>
                    <a:pt x="6" y="40"/>
                    <a:pt x="51" y="0"/>
                    <a:pt x="102" y="4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08" name="Prostoročno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09" name="Prostoročno 75"/>
            <p:cNvSpPr>
              <a:spLocks/>
            </p:cNvSpPr>
            <p:nvPr/>
          </p:nvSpPr>
          <p:spPr bwMode="auto">
            <a:xfrm>
              <a:off x="1217613" y="3180153"/>
              <a:ext cx="207963" cy="420688"/>
            </a:xfrm>
            <a:custGeom>
              <a:avLst/>
              <a:gdLst>
                <a:gd name="T0" fmla="*/ 85 w 85"/>
                <a:gd name="T1" fmla="*/ 0 h 172"/>
                <a:gd name="T2" fmla="*/ 1 w 85"/>
                <a:gd name="T3" fmla="*/ 86 h 172"/>
                <a:gd name="T4" fmla="*/ 1 w 85"/>
                <a:gd name="T5" fmla="*/ 86 h 172"/>
                <a:gd name="T6" fmla="*/ 1 w 85"/>
                <a:gd name="T7" fmla="*/ 86 h 172"/>
                <a:gd name="T8" fmla="*/ 1 w 85"/>
                <a:gd name="T9" fmla="*/ 86 h 172"/>
                <a:gd name="T10" fmla="*/ 1 w 85"/>
                <a:gd name="T11" fmla="*/ 86 h 172"/>
                <a:gd name="T12" fmla="*/ 1 w 85"/>
                <a:gd name="T13" fmla="*/ 86 h 172"/>
                <a:gd name="T14" fmla="*/ 1 w 85"/>
                <a:gd name="T15" fmla="*/ 86 h 172"/>
                <a:gd name="T16" fmla="*/ 1 w 85"/>
                <a:gd name="T17" fmla="*/ 86 h 172"/>
                <a:gd name="T18" fmla="*/ 1 w 85"/>
                <a:gd name="T19" fmla="*/ 87 h 172"/>
                <a:gd name="T20" fmla="*/ 1 w 85"/>
                <a:gd name="T21" fmla="*/ 87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7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8 h 172"/>
                <a:gd name="T34" fmla="*/ 1 w 85"/>
                <a:gd name="T35" fmla="*/ 88 h 172"/>
                <a:gd name="T36" fmla="*/ 1 w 85"/>
                <a:gd name="T37" fmla="*/ 88 h 172"/>
                <a:gd name="T38" fmla="*/ 1 w 85"/>
                <a:gd name="T39" fmla="*/ 88 h 172"/>
                <a:gd name="T40" fmla="*/ 1 w 85"/>
                <a:gd name="T41" fmla="*/ 88 h 172"/>
                <a:gd name="T42" fmla="*/ 1 w 85"/>
                <a:gd name="T43" fmla="*/ 89 h 172"/>
                <a:gd name="T44" fmla="*/ 1 w 85"/>
                <a:gd name="T45" fmla="*/ 89 h 172"/>
                <a:gd name="T46" fmla="*/ 1 w 85"/>
                <a:gd name="T47" fmla="*/ 89 h 172"/>
                <a:gd name="T48" fmla="*/ 1 w 85"/>
                <a:gd name="T49" fmla="*/ 89 h 172"/>
                <a:gd name="T50" fmla="*/ 1 w 85"/>
                <a:gd name="T51" fmla="*/ 90 h 172"/>
                <a:gd name="T52" fmla="*/ 1 w 85"/>
                <a:gd name="T53" fmla="*/ 90 h 172"/>
                <a:gd name="T54" fmla="*/ 1 w 85"/>
                <a:gd name="T55" fmla="*/ 90 h 172"/>
                <a:gd name="T56" fmla="*/ 1 w 85"/>
                <a:gd name="T57" fmla="*/ 90 h 172"/>
                <a:gd name="T58" fmla="*/ 9 w 85"/>
                <a:gd name="T59" fmla="*/ 132 h 172"/>
                <a:gd name="T60" fmla="*/ 9 w 85"/>
                <a:gd name="T61" fmla="*/ 132 h 172"/>
                <a:gd name="T62" fmla="*/ 9 w 85"/>
                <a:gd name="T63" fmla="*/ 132 h 172"/>
                <a:gd name="T64" fmla="*/ 9 w 85"/>
                <a:gd name="T65" fmla="*/ 132 h 172"/>
                <a:gd name="T66" fmla="*/ 9 w 85"/>
                <a:gd name="T67" fmla="*/ 132 h 172"/>
                <a:gd name="T68" fmla="*/ 9 w 85"/>
                <a:gd name="T69" fmla="*/ 132 h 172"/>
                <a:gd name="T70" fmla="*/ 10 w 85"/>
                <a:gd name="T71" fmla="*/ 133 h 172"/>
                <a:gd name="T72" fmla="*/ 10 w 85"/>
                <a:gd name="T73" fmla="*/ 133 h 172"/>
                <a:gd name="T74" fmla="*/ 10 w 85"/>
                <a:gd name="T75" fmla="*/ 133 h 172"/>
                <a:gd name="T76" fmla="*/ 10 w 85"/>
                <a:gd name="T77" fmla="*/ 133 h 172"/>
                <a:gd name="T78" fmla="*/ 10 w 85"/>
                <a:gd name="T79" fmla="*/ 133 h 172"/>
                <a:gd name="T80" fmla="*/ 10 w 85"/>
                <a:gd name="T81" fmla="*/ 133 h 172"/>
                <a:gd name="T82" fmla="*/ 10 w 85"/>
                <a:gd name="T83" fmla="*/ 133 h 172"/>
                <a:gd name="T84" fmla="*/ 10 w 85"/>
                <a:gd name="T85" fmla="*/ 133 h 172"/>
                <a:gd name="T86" fmla="*/ 10 w 85"/>
                <a:gd name="T87" fmla="*/ 134 h 172"/>
                <a:gd name="T88" fmla="*/ 10 w 85"/>
                <a:gd name="T89" fmla="*/ 134 h 172"/>
                <a:gd name="T90" fmla="*/ 10 w 85"/>
                <a:gd name="T91" fmla="*/ 134 h 172"/>
                <a:gd name="T92" fmla="*/ 10 w 85"/>
                <a:gd name="T93" fmla="*/ 134 h 172"/>
                <a:gd name="T94" fmla="*/ 10 w 85"/>
                <a:gd name="T95" fmla="*/ 134 h 172"/>
                <a:gd name="T96" fmla="*/ 45 w 85"/>
                <a:gd name="T97" fmla="*/ 172 h 172"/>
                <a:gd name="T98" fmla="*/ 42 w 85"/>
                <a:gd name="T99" fmla="*/ 170 h 172"/>
                <a:gd name="T100" fmla="*/ 27 w 85"/>
                <a:gd name="T101" fmla="*/ 147 h 172"/>
                <a:gd name="T102" fmla="*/ 16 w 85"/>
                <a:gd name="T103" fmla="*/ 93 h 172"/>
                <a:gd name="T104" fmla="*/ 16 w 85"/>
                <a:gd name="T105" fmla="*/ 92 h 172"/>
                <a:gd name="T106" fmla="*/ 22 w 85"/>
                <a:gd name="T107" fmla="*/ 65 h 172"/>
                <a:gd name="T108" fmla="*/ 52 w 85"/>
                <a:gd name="T109" fmla="*/ 20 h 172"/>
                <a:gd name="T110" fmla="*/ 85 w 85"/>
                <a:gd name="T111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" h="172">
                  <a:moveTo>
                    <a:pt x="85" y="0"/>
                  </a:moveTo>
                  <a:cubicBezTo>
                    <a:pt x="41" y="4"/>
                    <a:pt x="5" y="40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0" y="105"/>
                    <a:pt x="3" y="119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10" y="132"/>
                    <a:pt x="10" y="132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8" y="150"/>
                    <a:pt x="30" y="163"/>
                    <a:pt x="45" y="172"/>
                  </a:cubicBezTo>
                  <a:cubicBezTo>
                    <a:pt x="44" y="171"/>
                    <a:pt x="43" y="171"/>
                    <a:pt x="42" y="170"/>
                  </a:cubicBezTo>
                  <a:cubicBezTo>
                    <a:pt x="37" y="162"/>
                    <a:pt x="32" y="155"/>
                    <a:pt x="27" y="147"/>
                  </a:cubicBezTo>
                  <a:cubicBezTo>
                    <a:pt x="19" y="130"/>
                    <a:pt x="15" y="112"/>
                    <a:pt x="16" y="93"/>
                  </a:cubicBezTo>
                  <a:cubicBezTo>
                    <a:pt x="16" y="93"/>
                    <a:pt x="16" y="93"/>
                    <a:pt x="16" y="92"/>
                  </a:cubicBezTo>
                  <a:cubicBezTo>
                    <a:pt x="18" y="83"/>
                    <a:pt x="20" y="74"/>
                    <a:pt x="22" y="65"/>
                  </a:cubicBezTo>
                  <a:cubicBezTo>
                    <a:pt x="28" y="47"/>
                    <a:pt x="38" y="32"/>
                    <a:pt x="52" y="20"/>
                  </a:cubicBezTo>
                  <a:cubicBezTo>
                    <a:pt x="62" y="11"/>
                    <a:pt x="73" y="4"/>
                    <a:pt x="8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30" name="Pravokotnik 96"/>
            <p:cNvSpPr>
              <a:spLocks noChangeArrowheads="1"/>
            </p:cNvSpPr>
            <p:nvPr/>
          </p:nvSpPr>
          <p:spPr bwMode="auto">
            <a:xfrm>
              <a:off x="1311275" y="3330966"/>
              <a:ext cx="27622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31" name="Pravokotnik 97"/>
            <p:cNvSpPr>
              <a:spLocks noChangeArrowheads="1"/>
            </p:cNvSpPr>
            <p:nvPr/>
          </p:nvSpPr>
          <p:spPr bwMode="auto">
            <a:xfrm>
              <a:off x="1311275" y="3218253"/>
              <a:ext cx="26289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sl-SI" sz="2100" b="1" i="0" u="none" strike="noStrike" cap="none" normalizeH="0" dirty="0" smtClean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25</a:t>
              </a:r>
              <a:endParaRPr kumimoji="0" lang="sl-SI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grpSp>
        <p:nvGrpSpPr>
          <p:cNvPr id="8" name="Skupina 7">
            <a:extLst>
              <a:ext uri="{FF2B5EF4-FFF2-40B4-BE49-F238E27FC236}">
                <a16:creationId xmlns:a16="http://schemas.microsoft.com/office/drawing/2014/main" id="{4DD91C3C-3852-430A-9A83-22625BBCEAE3}"/>
              </a:ext>
            </a:extLst>
          </p:cNvPr>
          <p:cNvGrpSpPr/>
          <p:nvPr/>
        </p:nvGrpSpPr>
        <p:grpSpPr>
          <a:xfrm>
            <a:off x="1162050" y="4580328"/>
            <a:ext cx="569913" cy="568325"/>
            <a:chOff x="1162050" y="4580328"/>
            <a:chExt cx="569913" cy="568325"/>
          </a:xfrm>
        </p:grpSpPr>
        <p:sp>
          <p:nvSpPr>
            <p:cNvPr id="214" name="Prostoročno 80"/>
            <p:cNvSpPr>
              <a:spLocks/>
            </p:cNvSpPr>
            <p:nvPr/>
          </p:nvSpPr>
          <p:spPr bwMode="auto">
            <a:xfrm>
              <a:off x="1162050" y="4580328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15" name="Prostoročno 81"/>
            <p:cNvSpPr>
              <a:spLocks/>
            </p:cNvSpPr>
            <p:nvPr/>
          </p:nvSpPr>
          <p:spPr bwMode="auto">
            <a:xfrm>
              <a:off x="1217613" y="4637478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16" name="Prostoročno 82"/>
            <p:cNvSpPr>
              <a:spLocks noEditPoints="1"/>
            </p:cNvSpPr>
            <p:nvPr/>
          </p:nvSpPr>
          <p:spPr bwMode="auto">
            <a:xfrm>
              <a:off x="1217613" y="4827978"/>
              <a:ext cx="17463" cy="123825"/>
            </a:xfrm>
            <a:custGeom>
              <a:avLst/>
              <a:gdLst>
                <a:gd name="T0" fmla="*/ 7 w 7"/>
                <a:gd name="T1" fmla="*/ 51 h 51"/>
                <a:gd name="T2" fmla="*/ 7 w 7"/>
                <a:gd name="T3" fmla="*/ 50 h 51"/>
                <a:gd name="T4" fmla="*/ 7 w 7"/>
                <a:gd name="T5" fmla="*/ 50 h 51"/>
                <a:gd name="T6" fmla="*/ 7 w 7"/>
                <a:gd name="T7" fmla="*/ 50 h 51"/>
                <a:gd name="T8" fmla="*/ 7 w 7"/>
                <a:gd name="T9" fmla="*/ 49 h 51"/>
                <a:gd name="T10" fmla="*/ 0 w 7"/>
                <a:gd name="T11" fmla="*/ 16 h 51"/>
                <a:gd name="T12" fmla="*/ 0 w 7"/>
                <a:gd name="T13" fmla="*/ 16 h 51"/>
                <a:gd name="T14" fmla="*/ 0 w 7"/>
                <a:gd name="T15" fmla="*/ 16 h 51"/>
                <a:gd name="T16" fmla="*/ 0 w 7"/>
                <a:gd name="T17" fmla="*/ 16 h 51"/>
                <a:gd name="T18" fmla="*/ 0 w 7"/>
                <a:gd name="T19" fmla="*/ 15 h 51"/>
                <a:gd name="T20" fmla="*/ 0 w 7"/>
                <a:gd name="T21" fmla="*/ 15 h 51"/>
                <a:gd name="T22" fmla="*/ 0 w 7"/>
                <a:gd name="T23" fmla="*/ 15 h 51"/>
                <a:gd name="T24" fmla="*/ 0 w 7"/>
                <a:gd name="T25" fmla="*/ 14 h 51"/>
                <a:gd name="T26" fmla="*/ 0 w 7"/>
                <a:gd name="T27" fmla="*/ 14 h 51"/>
                <a:gd name="T28" fmla="*/ 0 w 7"/>
                <a:gd name="T29" fmla="*/ 14 h 51"/>
                <a:gd name="T30" fmla="*/ 0 w 7"/>
                <a:gd name="T31" fmla="*/ 14 h 51"/>
                <a:gd name="T32" fmla="*/ 0 w 7"/>
                <a:gd name="T33" fmla="*/ 13 h 51"/>
                <a:gd name="T34" fmla="*/ 0 w 7"/>
                <a:gd name="T35" fmla="*/ 13 h 51"/>
                <a:gd name="T36" fmla="*/ 0 w 7"/>
                <a:gd name="T37" fmla="*/ 13 h 51"/>
                <a:gd name="T38" fmla="*/ 0 w 7"/>
                <a:gd name="T39" fmla="*/ 12 h 51"/>
                <a:gd name="T40" fmla="*/ 0 w 7"/>
                <a:gd name="T41" fmla="*/ 12 h 51"/>
                <a:gd name="T42" fmla="*/ 0 w 7"/>
                <a:gd name="T43" fmla="*/ 12 h 51"/>
                <a:gd name="T44" fmla="*/ 0 w 7"/>
                <a:gd name="T45" fmla="*/ 12 h 51"/>
                <a:gd name="T46" fmla="*/ 0 w 7"/>
                <a:gd name="T47" fmla="*/ 11 h 51"/>
                <a:gd name="T48" fmla="*/ 0 w 7"/>
                <a:gd name="T49" fmla="*/ 11 h 51"/>
                <a:gd name="T50" fmla="*/ 0 w 7"/>
                <a:gd name="T51" fmla="*/ 11 h 51"/>
                <a:gd name="T52" fmla="*/ 0 w 7"/>
                <a:gd name="T53" fmla="*/ 10 h 51"/>
                <a:gd name="T54" fmla="*/ 0 w 7"/>
                <a:gd name="T55" fmla="*/ 10 h 51"/>
                <a:gd name="T56" fmla="*/ 0 w 7"/>
                <a:gd name="T57" fmla="*/ 10 h 51"/>
                <a:gd name="T58" fmla="*/ 0 w 7"/>
                <a:gd name="T59" fmla="*/ 9 h 51"/>
                <a:gd name="T60" fmla="*/ 0 w 7"/>
                <a:gd name="T61" fmla="*/ 9 h 51"/>
                <a:gd name="T62" fmla="*/ 0 w 7"/>
                <a:gd name="T63" fmla="*/ 9 h 51"/>
                <a:gd name="T64" fmla="*/ 0 w 7"/>
                <a:gd name="T65" fmla="*/ 9 h 51"/>
                <a:gd name="T66" fmla="*/ 0 w 7"/>
                <a:gd name="T67" fmla="*/ 8 h 51"/>
                <a:gd name="T68" fmla="*/ 0 w 7"/>
                <a:gd name="T69" fmla="*/ 8 h 51"/>
                <a:gd name="T70" fmla="*/ 0 w 7"/>
                <a:gd name="T71" fmla="*/ 8 h 51"/>
                <a:gd name="T72" fmla="*/ 0 w 7"/>
                <a:gd name="T73" fmla="*/ 7 h 51"/>
                <a:gd name="T74" fmla="*/ 0 w 7"/>
                <a:gd name="T75" fmla="*/ 7 h 51"/>
                <a:gd name="T76" fmla="*/ 0 w 7"/>
                <a:gd name="T77" fmla="*/ 7 h 51"/>
                <a:gd name="T78" fmla="*/ 0 w 7"/>
                <a:gd name="T79" fmla="*/ 6 h 51"/>
                <a:gd name="T80" fmla="*/ 0 w 7"/>
                <a:gd name="T81" fmla="*/ 6 h 51"/>
                <a:gd name="T82" fmla="*/ 0 w 7"/>
                <a:gd name="T83" fmla="*/ 6 h 51"/>
                <a:gd name="T84" fmla="*/ 0 w 7"/>
                <a:gd name="T85" fmla="*/ 6 h 51"/>
                <a:gd name="T86" fmla="*/ 0 w 7"/>
                <a:gd name="T87" fmla="*/ 5 h 51"/>
                <a:gd name="T88" fmla="*/ 1 w 7"/>
                <a:gd name="T89" fmla="*/ 5 h 51"/>
                <a:gd name="T90" fmla="*/ 1 w 7"/>
                <a:gd name="T91" fmla="*/ 5 h 51"/>
                <a:gd name="T92" fmla="*/ 1 w 7"/>
                <a:gd name="T93" fmla="*/ 4 h 51"/>
                <a:gd name="T94" fmla="*/ 1 w 7"/>
                <a:gd name="T95" fmla="*/ 4 h 51"/>
                <a:gd name="T96" fmla="*/ 1 w 7"/>
                <a:gd name="T97" fmla="*/ 3 h 51"/>
                <a:gd name="T98" fmla="*/ 1 w 7"/>
                <a:gd name="T99" fmla="*/ 3 h 51"/>
                <a:gd name="T100" fmla="*/ 1 w 7"/>
                <a:gd name="T101" fmla="*/ 3 h 51"/>
                <a:gd name="T102" fmla="*/ 1 w 7"/>
                <a:gd name="T103" fmla="*/ 3 h 51"/>
                <a:gd name="T104" fmla="*/ 1 w 7"/>
                <a:gd name="T105" fmla="*/ 2 h 51"/>
                <a:gd name="T106" fmla="*/ 1 w 7"/>
                <a:gd name="T107" fmla="*/ 1 h 51"/>
                <a:gd name="T108" fmla="*/ 1 w 7"/>
                <a:gd name="T109" fmla="*/ 1 h 51"/>
                <a:gd name="T110" fmla="*/ 1 w 7"/>
                <a:gd name="T111" fmla="*/ 1 h 51"/>
                <a:gd name="T112" fmla="*/ 1 w 7"/>
                <a:gd name="T113" fmla="*/ 0 h 51"/>
                <a:gd name="T114" fmla="*/ 1 w 7"/>
                <a:gd name="T115" fmla="*/ 0 h 51"/>
                <a:gd name="T116" fmla="*/ 1 w 7"/>
                <a:gd name="T1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" h="51">
                  <a:moveTo>
                    <a:pt x="7" y="51"/>
                  </a:moveTo>
                  <a:cubicBezTo>
                    <a:pt x="7" y="51"/>
                    <a:pt x="7" y="51"/>
                    <a:pt x="7" y="51"/>
                  </a:cubicBezTo>
                  <a:cubicBezTo>
                    <a:pt x="7" y="51"/>
                    <a:pt x="7" y="51"/>
                    <a:pt x="7" y="51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49"/>
                  </a:moveTo>
                  <a:cubicBezTo>
                    <a:pt x="7" y="49"/>
                    <a:pt x="7" y="50"/>
                    <a:pt x="7" y="50"/>
                  </a:cubicBezTo>
                  <a:cubicBezTo>
                    <a:pt x="7" y="50"/>
                    <a:pt x="7" y="49"/>
                    <a:pt x="7" y="49"/>
                  </a:cubicBezTo>
                  <a:moveTo>
                    <a:pt x="0" y="16"/>
                  </a:moveTo>
                  <a:cubicBezTo>
                    <a:pt x="0" y="28"/>
                    <a:pt x="2" y="39"/>
                    <a:pt x="6" y="49"/>
                  </a:cubicBezTo>
                  <a:cubicBezTo>
                    <a:pt x="2" y="39"/>
                    <a:pt x="0" y="28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17" name="Prostoročno 83"/>
            <p:cNvSpPr>
              <a:spLocks/>
            </p:cNvSpPr>
            <p:nvPr/>
          </p:nvSpPr>
          <p:spPr bwMode="auto">
            <a:xfrm>
              <a:off x="1217613" y="4639066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34" name="Pravokotnik 100"/>
            <p:cNvSpPr>
              <a:spLocks noChangeArrowheads="1"/>
            </p:cNvSpPr>
            <p:nvPr/>
          </p:nvSpPr>
          <p:spPr bwMode="auto">
            <a:xfrm>
              <a:off x="1376363" y="4759716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35" name="Pravokotnik 101"/>
            <p:cNvSpPr>
              <a:spLocks noChangeArrowheads="1"/>
            </p:cNvSpPr>
            <p:nvPr/>
          </p:nvSpPr>
          <p:spPr bwMode="auto">
            <a:xfrm>
              <a:off x="1328738" y="4699391"/>
              <a:ext cx="26289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sl-SI" sz="2100" b="1" dirty="0" smtClean="0">
                  <a:solidFill>
                    <a:srgbClr val="FF9936"/>
                  </a:solidFill>
                  <a:latin typeface="Raleway" panose="020B0003030101060003" pitchFamily="34" charset="0"/>
                </a:rPr>
                <a:t>20</a:t>
              </a:r>
              <a:endParaRPr kumimoji="0" lang="sl-SI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241" name="Elipsa 107"/>
          <p:cNvSpPr>
            <a:spLocks noChangeArrowheads="1"/>
          </p:cNvSpPr>
          <p:nvPr/>
        </p:nvSpPr>
        <p:spPr bwMode="auto">
          <a:xfrm>
            <a:off x="2600325" y="4042166"/>
            <a:ext cx="273050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2" name="Elipsa 108"/>
          <p:cNvSpPr>
            <a:spLocks noChangeArrowheads="1"/>
          </p:cNvSpPr>
          <p:nvPr/>
        </p:nvSpPr>
        <p:spPr bwMode="auto">
          <a:xfrm>
            <a:off x="2659063" y="4104078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3" name="Prostoročno 109"/>
          <p:cNvSpPr>
            <a:spLocks/>
          </p:cNvSpPr>
          <p:nvPr/>
        </p:nvSpPr>
        <p:spPr bwMode="auto">
          <a:xfrm>
            <a:off x="1808163" y="1302141"/>
            <a:ext cx="377825" cy="323850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4" name="Prostoročno 110"/>
          <p:cNvSpPr>
            <a:spLocks/>
          </p:cNvSpPr>
          <p:nvPr/>
        </p:nvSpPr>
        <p:spPr bwMode="auto">
          <a:xfrm>
            <a:off x="1963738" y="1218003"/>
            <a:ext cx="379413" cy="32543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5" name="Prostoročno 111"/>
          <p:cNvSpPr>
            <a:spLocks/>
          </p:cNvSpPr>
          <p:nvPr/>
        </p:nvSpPr>
        <p:spPr bwMode="auto">
          <a:xfrm>
            <a:off x="30163" y="2205428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6" name="Prostoročno 112"/>
          <p:cNvSpPr>
            <a:spLocks/>
          </p:cNvSpPr>
          <p:nvPr/>
        </p:nvSpPr>
        <p:spPr bwMode="auto">
          <a:xfrm>
            <a:off x="-104775" y="2321316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7" name="Prostoročno 113"/>
          <p:cNvSpPr>
            <a:spLocks/>
          </p:cNvSpPr>
          <p:nvPr/>
        </p:nvSpPr>
        <p:spPr bwMode="auto">
          <a:xfrm>
            <a:off x="3340100" y="125927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8" name="Prostoročno 114"/>
          <p:cNvSpPr>
            <a:spLocks/>
          </p:cNvSpPr>
          <p:nvPr/>
        </p:nvSpPr>
        <p:spPr bwMode="auto">
          <a:xfrm>
            <a:off x="3184525" y="117672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9" name="Prostoročno 115"/>
          <p:cNvSpPr>
            <a:spLocks/>
          </p:cNvSpPr>
          <p:nvPr/>
        </p:nvSpPr>
        <p:spPr bwMode="auto">
          <a:xfrm>
            <a:off x="3446463" y="1371991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50" name="Prostoročno 116"/>
          <p:cNvSpPr>
            <a:spLocks/>
          </p:cNvSpPr>
          <p:nvPr/>
        </p:nvSpPr>
        <p:spPr bwMode="auto">
          <a:xfrm>
            <a:off x="4773613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51" name="Prostoročno 117"/>
          <p:cNvSpPr>
            <a:spLocks/>
          </p:cNvSpPr>
          <p:nvPr/>
        </p:nvSpPr>
        <p:spPr bwMode="auto">
          <a:xfrm>
            <a:off x="4495800" y="1611703"/>
            <a:ext cx="363538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62" name="Polje z besedilom 261"/>
          <p:cNvSpPr txBox="1"/>
          <p:nvPr/>
        </p:nvSpPr>
        <p:spPr>
          <a:xfrm>
            <a:off x="7343722" y="185859"/>
            <a:ext cx="4038705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sl-SI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ČASOVNA OMEJITEV: </a:t>
            </a:r>
          </a:p>
          <a:p>
            <a:pPr algn="ctr" rtl="0"/>
            <a:r>
              <a:rPr lang="sl-SI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sekund</a:t>
            </a:r>
            <a:endParaRPr lang="sl-SI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7"/>
          <a:srcRect t="4619" b="3229"/>
          <a:stretch/>
        </p:blipFill>
        <p:spPr>
          <a:xfrm>
            <a:off x="7656514" y="2450122"/>
            <a:ext cx="3109529" cy="2880000"/>
          </a:xfrm>
          <a:prstGeom prst="rect">
            <a:avLst/>
          </a:prstGeom>
        </p:spPr>
      </p:pic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083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640"/>
    </mc:Choice>
    <mc:Fallback xmlns="">
      <p:transition spd="slow" advTm="74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30040" objId="120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zaženi štoparico"/>
          <p:cNvGrpSpPr/>
          <p:nvPr/>
        </p:nvGrpSpPr>
        <p:grpSpPr>
          <a:xfrm>
            <a:off x="900122" y="187200"/>
            <a:ext cx="3860594" cy="799962"/>
            <a:chOff x="1332706" y="185859"/>
            <a:chExt cx="2636838" cy="799962"/>
          </a:xfrm>
        </p:grpSpPr>
        <p:sp>
          <p:nvSpPr>
            <p:cNvPr id="121" name="Zaobljeni pravokotnik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l-SI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Zaobljeni pravokotnik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sl-SI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ZAŽENI ŠTOPARICO</a:t>
              </a:r>
              <a:endParaRPr lang="sl-SI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3" name="čas se je iztekel"/>
          <p:cNvGrpSpPr/>
          <p:nvPr/>
        </p:nvGrpSpPr>
        <p:grpSpPr>
          <a:xfrm>
            <a:off x="900122" y="187200"/>
            <a:ext cx="3860594" cy="799962"/>
            <a:chOff x="4321176" y="185859"/>
            <a:chExt cx="2636838" cy="799962"/>
          </a:xfrm>
        </p:grpSpPr>
        <p:sp>
          <p:nvSpPr>
            <p:cNvPr id="124" name="Zaobljeni pravokotnik 123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l-SI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Zaobljeni pravokotnik 124"/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sl-SI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ČAS SE JE IZTEKEL!</a:t>
              </a:r>
              <a:endParaRPr lang="sl-SI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8" name="Samooblika 3"/>
          <p:cNvSpPr>
            <a:spLocks noChangeAspect="1" noChangeArrowheads="1" noTextEdit="1"/>
          </p:cNvSpPr>
          <p:nvPr/>
        </p:nvSpPr>
        <p:spPr bwMode="auto">
          <a:xfrm>
            <a:off x="0" y="1176728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39" name="Pravokotnik 5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0" name="Pravokotnik 6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1" name="Pravokotnik 7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2" name="Pravokotnik 8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3" name="Prostoročno 9"/>
          <p:cNvSpPr>
            <a:spLocks/>
          </p:cNvSpPr>
          <p:nvPr/>
        </p:nvSpPr>
        <p:spPr bwMode="auto">
          <a:xfrm>
            <a:off x="2498725" y="1633928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4" name="Prostoročno 10"/>
          <p:cNvSpPr>
            <a:spLocks/>
          </p:cNvSpPr>
          <p:nvPr/>
        </p:nvSpPr>
        <p:spPr bwMode="auto">
          <a:xfrm>
            <a:off x="3525838" y="1881578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5" name="Prostoročno 11"/>
          <p:cNvSpPr>
            <a:spLocks/>
          </p:cNvSpPr>
          <p:nvPr/>
        </p:nvSpPr>
        <p:spPr bwMode="auto">
          <a:xfrm>
            <a:off x="1027113" y="1860941"/>
            <a:ext cx="909638" cy="111125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6" name="Prostoročno 12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7" name="Prostoročno 13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8" name="Prostoročno 14"/>
          <p:cNvSpPr>
            <a:spLocks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9" name="Prostoročno 15"/>
          <p:cNvSpPr>
            <a:spLocks/>
          </p:cNvSpPr>
          <p:nvPr/>
        </p:nvSpPr>
        <p:spPr bwMode="auto">
          <a:xfrm>
            <a:off x="4198938" y="2343541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0" name="Prostoročno 16"/>
          <p:cNvSpPr>
            <a:spLocks/>
          </p:cNvSpPr>
          <p:nvPr/>
        </p:nvSpPr>
        <p:spPr bwMode="auto">
          <a:xfrm>
            <a:off x="3959225" y="2189553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1" name="Prostoročno 17"/>
          <p:cNvSpPr>
            <a:spLocks/>
          </p:cNvSpPr>
          <p:nvPr/>
        </p:nvSpPr>
        <p:spPr bwMode="auto">
          <a:xfrm>
            <a:off x="457200" y="1349766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2" name="Prostoročno 18"/>
          <p:cNvSpPr>
            <a:spLocks noEditPoints="1"/>
          </p:cNvSpPr>
          <p:nvPr/>
        </p:nvSpPr>
        <p:spPr bwMode="auto">
          <a:xfrm>
            <a:off x="673100" y="2553091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3" name="Prostoročno 19"/>
          <p:cNvSpPr>
            <a:spLocks/>
          </p:cNvSpPr>
          <p:nvPr/>
        </p:nvSpPr>
        <p:spPr bwMode="auto">
          <a:xfrm>
            <a:off x="606425" y="1589478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4" name="Prostoročno 20"/>
          <p:cNvSpPr>
            <a:spLocks/>
          </p:cNvSpPr>
          <p:nvPr/>
        </p:nvSpPr>
        <p:spPr bwMode="auto">
          <a:xfrm>
            <a:off x="1068388" y="5628078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5" name="Prostoročno 21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6" name="Prostoročno 22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7" name="Prostoročno 23"/>
          <p:cNvSpPr>
            <a:spLocks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8" name="Prostoročno 24"/>
          <p:cNvSpPr>
            <a:spLocks/>
          </p:cNvSpPr>
          <p:nvPr/>
        </p:nvSpPr>
        <p:spPr bwMode="auto">
          <a:xfrm>
            <a:off x="3633788" y="5628078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9" name="Prostoročno 25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60" name="Prostoročno 26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61" name="Prostoročno 27"/>
          <p:cNvSpPr>
            <a:spLocks/>
          </p:cNvSpPr>
          <p:nvPr/>
        </p:nvSpPr>
        <p:spPr bwMode="auto">
          <a:xfrm>
            <a:off x="3795713" y="5899541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grpSp>
        <p:nvGrpSpPr>
          <p:cNvPr id="4" name="Vrtenje urnega kazalca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817563" y="2264166"/>
            <a:ext cx="3829050" cy="3830638"/>
            <a:chOff x="817563" y="2264166"/>
            <a:chExt cx="3829050" cy="3830638"/>
          </a:xfrm>
        </p:grpSpPr>
        <p:sp>
          <p:nvSpPr>
            <p:cNvPr id="162" name="Elipsa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39" name="urni kazalec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</p:grpSp>
      <p:sp>
        <p:nvSpPr>
          <p:cNvPr id="163" name="Prostoročno 29"/>
          <p:cNvSpPr>
            <a:spLocks noEditPoints="1"/>
          </p:cNvSpPr>
          <p:nvPr/>
        </p:nvSpPr>
        <p:spPr bwMode="auto">
          <a:xfrm>
            <a:off x="538163" y="1986353"/>
            <a:ext cx="4387850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64" name="Prostoročno 30"/>
          <p:cNvSpPr>
            <a:spLocks noEditPoints="1"/>
          </p:cNvSpPr>
          <p:nvPr/>
        </p:nvSpPr>
        <p:spPr bwMode="auto">
          <a:xfrm>
            <a:off x="711200" y="2157803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65" name="Prostoročno 31"/>
          <p:cNvSpPr>
            <a:spLocks noEditPoints="1"/>
          </p:cNvSpPr>
          <p:nvPr/>
        </p:nvSpPr>
        <p:spPr bwMode="auto">
          <a:xfrm>
            <a:off x="620713" y="2067316"/>
            <a:ext cx="4221163" cy="4222750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2455863" y="2411803"/>
            <a:ext cx="566738" cy="566738"/>
            <a:chOff x="2455863" y="2411803"/>
            <a:chExt cx="566738" cy="566738"/>
          </a:xfrm>
        </p:grpSpPr>
        <p:sp>
          <p:nvSpPr>
            <p:cNvPr id="166" name="Elipsa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67" name="Elipsa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68" name="Prostoročno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69" name="Prostoročno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70" name="Pravokotnik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71" name="Pravokotnik 37"/>
            <p:cNvSpPr>
              <a:spLocks noChangeArrowheads="1"/>
            </p:cNvSpPr>
            <p:nvPr/>
          </p:nvSpPr>
          <p:spPr bwMode="auto">
            <a:xfrm>
              <a:off x="2593975" y="2499116"/>
              <a:ext cx="26289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sl-SI" sz="2100" b="1" i="0" u="none" strike="noStrike" cap="none" normalizeH="0" dirty="0" smtClean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30</a:t>
              </a:r>
              <a:endParaRPr kumimoji="0" lang="sl-SI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174" name="Prostoročno 40"/>
          <p:cNvSpPr>
            <a:spLocks noEditPoints="1"/>
          </p:cNvSpPr>
          <p:nvPr/>
        </p:nvSpPr>
        <p:spPr bwMode="auto">
          <a:xfrm>
            <a:off x="3244850" y="2851541"/>
            <a:ext cx="20638" cy="122238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26421DDD-07C3-42B6-869F-AD3A53DC2A79}"/>
              </a:ext>
            </a:extLst>
          </p:cNvPr>
          <p:cNvGrpSpPr/>
          <p:nvPr/>
        </p:nvGrpSpPr>
        <p:grpSpPr>
          <a:xfrm>
            <a:off x="3722688" y="3113478"/>
            <a:ext cx="585788" cy="587375"/>
            <a:chOff x="3722688" y="3113478"/>
            <a:chExt cx="585788" cy="587375"/>
          </a:xfrm>
        </p:grpSpPr>
        <p:sp>
          <p:nvSpPr>
            <p:cNvPr id="178" name="Prostoročno 44"/>
            <p:cNvSpPr>
              <a:spLocks/>
            </p:cNvSpPr>
            <p:nvPr/>
          </p:nvSpPr>
          <p:spPr bwMode="auto">
            <a:xfrm>
              <a:off x="3722688" y="3113478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79" name="Prostoročno 45"/>
            <p:cNvSpPr>
              <a:spLocks/>
            </p:cNvSpPr>
            <p:nvPr/>
          </p:nvSpPr>
          <p:spPr bwMode="auto">
            <a:xfrm>
              <a:off x="3781425" y="3169041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80" name="Prostoročno 46"/>
            <p:cNvSpPr>
              <a:spLocks noEditPoints="1"/>
            </p:cNvSpPr>
            <p:nvPr/>
          </p:nvSpPr>
          <p:spPr bwMode="auto">
            <a:xfrm>
              <a:off x="3786188" y="3272228"/>
              <a:ext cx="46038" cy="188913"/>
            </a:xfrm>
            <a:custGeom>
              <a:avLst/>
              <a:gdLst>
                <a:gd name="T0" fmla="*/ 3 w 19"/>
                <a:gd name="T1" fmla="*/ 76 h 77"/>
                <a:gd name="T2" fmla="*/ 3 w 19"/>
                <a:gd name="T3" fmla="*/ 76 h 77"/>
                <a:gd name="T4" fmla="*/ 3 w 19"/>
                <a:gd name="T5" fmla="*/ 76 h 77"/>
                <a:gd name="T6" fmla="*/ 3 w 19"/>
                <a:gd name="T7" fmla="*/ 75 h 77"/>
                <a:gd name="T8" fmla="*/ 3 w 19"/>
                <a:gd name="T9" fmla="*/ 75 h 77"/>
                <a:gd name="T10" fmla="*/ 3 w 19"/>
                <a:gd name="T11" fmla="*/ 75 h 77"/>
                <a:gd name="T12" fmla="*/ 3 w 19"/>
                <a:gd name="T13" fmla="*/ 74 h 77"/>
                <a:gd name="T14" fmla="*/ 3 w 19"/>
                <a:gd name="T15" fmla="*/ 74 h 77"/>
                <a:gd name="T16" fmla="*/ 3 w 19"/>
                <a:gd name="T17" fmla="*/ 74 h 77"/>
                <a:gd name="T18" fmla="*/ 2 w 19"/>
                <a:gd name="T19" fmla="*/ 73 h 77"/>
                <a:gd name="T20" fmla="*/ 2 w 19"/>
                <a:gd name="T21" fmla="*/ 73 h 77"/>
                <a:gd name="T22" fmla="*/ 2 w 19"/>
                <a:gd name="T23" fmla="*/ 72 h 77"/>
                <a:gd name="T24" fmla="*/ 2 w 19"/>
                <a:gd name="T25" fmla="*/ 72 h 77"/>
                <a:gd name="T26" fmla="*/ 2 w 19"/>
                <a:gd name="T27" fmla="*/ 71 h 77"/>
                <a:gd name="T28" fmla="*/ 2 w 19"/>
                <a:gd name="T29" fmla="*/ 71 h 77"/>
                <a:gd name="T30" fmla="*/ 2 w 19"/>
                <a:gd name="T31" fmla="*/ 71 h 77"/>
                <a:gd name="T32" fmla="*/ 2 w 19"/>
                <a:gd name="T33" fmla="*/ 70 h 77"/>
                <a:gd name="T34" fmla="*/ 2 w 19"/>
                <a:gd name="T35" fmla="*/ 70 h 77"/>
                <a:gd name="T36" fmla="*/ 2 w 19"/>
                <a:gd name="T37" fmla="*/ 69 h 77"/>
                <a:gd name="T38" fmla="*/ 2 w 19"/>
                <a:gd name="T39" fmla="*/ 69 h 77"/>
                <a:gd name="T40" fmla="*/ 2 w 19"/>
                <a:gd name="T41" fmla="*/ 69 h 77"/>
                <a:gd name="T42" fmla="*/ 2 w 19"/>
                <a:gd name="T43" fmla="*/ 68 h 77"/>
                <a:gd name="T44" fmla="*/ 2 w 19"/>
                <a:gd name="T45" fmla="*/ 68 h 77"/>
                <a:gd name="T46" fmla="*/ 2 w 19"/>
                <a:gd name="T47" fmla="*/ 68 h 77"/>
                <a:gd name="T48" fmla="*/ 1 w 19"/>
                <a:gd name="T49" fmla="*/ 67 h 77"/>
                <a:gd name="T50" fmla="*/ 1 w 19"/>
                <a:gd name="T51" fmla="*/ 67 h 77"/>
                <a:gd name="T52" fmla="*/ 1 w 19"/>
                <a:gd name="T53" fmla="*/ 67 h 77"/>
                <a:gd name="T54" fmla="*/ 1 w 19"/>
                <a:gd name="T55" fmla="*/ 66 h 77"/>
                <a:gd name="T56" fmla="*/ 1 w 19"/>
                <a:gd name="T57" fmla="*/ 66 h 77"/>
                <a:gd name="T58" fmla="*/ 1 w 19"/>
                <a:gd name="T59" fmla="*/ 65 h 77"/>
                <a:gd name="T60" fmla="*/ 1 w 19"/>
                <a:gd name="T61" fmla="*/ 65 h 77"/>
                <a:gd name="T62" fmla="*/ 1 w 19"/>
                <a:gd name="T63" fmla="*/ 65 h 77"/>
                <a:gd name="T64" fmla="*/ 1 w 19"/>
                <a:gd name="T65" fmla="*/ 64 h 77"/>
                <a:gd name="T66" fmla="*/ 1 w 19"/>
                <a:gd name="T67" fmla="*/ 64 h 77"/>
                <a:gd name="T68" fmla="*/ 1 w 19"/>
                <a:gd name="T69" fmla="*/ 64 h 77"/>
                <a:gd name="T70" fmla="*/ 1 w 19"/>
                <a:gd name="T71" fmla="*/ 63 h 77"/>
                <a:gd name="T72" fmla="*/ 1 w 19"/>
                <a:gd name="T73" fmla="*/ 63 h 77"/>
                <a:gd name="T74" fmla="*/ 1 w 19"/>
                <a:gd name="T75" fmla="*/ 62 h 77"/>
                <a:gd name="T76" fmla="*/ 1 w 19"/>
                <a:gd name="T77" fmla="*/ 62 h 77"/>
                <a:gd name="T78" fmla="*/ 1 w 19"/>
                <a:gd name="T79" fmla="*/ 61 h 77"/>
                <a:gd name="T80" fmla="*/ 1 w 19"/>
                <a:gd name="T81" fmla="*/ 61 h 77"/>
                <a:gd name="T82" fmla="*/ 1 w 19"/>
                <a:gd name="T83" fmla="*/ 61 h 77"/>
                <a:gd name="T84" fmla="*/ 1 w 19"/>
                <a:gd name="T85" fmla="*/ 60 h 77"/>
                <a:gd name="T86" fmla="*/ 1 w 19"/>
                <a:gd name="T87" fmla="*/ 60 h 77"/>
                <a:gd name="T88" fmla="*/ 1 w 19"/>
                <a:gd name="T89" fmla="*/ 60 h 77"/>
                <a:gd name="T90" fmla="*/ 18 w 19"/>
                <a:gd name="T91" fmla="*/ 0 h 77"/>
                <a:gd name="T92" fmla="*/ 18 w 19"/>
                <a:gd name="T93" fmla="*/ 0 h 77"/>
                <a:gd name="T94" fmla="*/ 19 w 19"/>
                <a:gd name="T95" fmla="*/ 0 h 77"/>
                <a:gd name="T96" fmla="*/ 19 w 19"/>
                <a:gd name="T9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" h="77">
                  <a:moveTo>
                    <a:pt x="3" y="77"/>
                  </a:moveTo>
                  <a:cubicBezTo>
                    <a:pt x="3" y="77"/>
                    <a:pt x="3" y="77"/>
                    <a:pt x="3" y="77"/>
                  </a:cubicBezTo>
                  <a:cubicBezTo>
                    <a:pt x="3" y="77"/>
                    <a:pt x="3" y="77"/>
                    <a:pt x="3" y="77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4"/>
                  </a:moveTo>
                  <a:cubicBezTo>
                    <a:pt x="3" y="74"/>
                    <a:pt x="3" y="75"/>
                    <a:pt x="3" y="75"/>
                  </a:cubicBezTo>
                  <a:cubicBezTo>
                    <a:pt x="3" y="75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3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69"/>
                  </a:moveTo>
                  <a:cubicBezTo>
                    <a:pt x="2" y="69"/>
                    <a:pt x="2" y="70"/>
                    <a:pt x="2" y="70"/>
                  </a:cubicBezTo>
                  <a:cubicBezTo>
                    <a:pt x="2" y="70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8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8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5"/>
                  </a:moveTo>
                  <a:cubicBezTo>
                    <a:pt x="1" y="65"/>
                    <a:pt x="1" y="66"/>
                    <a:pt x="1" y="66"/>
                  </a:cubicBezTo>
                  <a:cubicBezTo>
                    <a:pt x="1" y="66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4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4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1"/>
                  </a:moveTo>
                  <a:cubicBezTo>
                    <a:pt x="1" y="61"/>
                    <a:pt x="1" y="62"/>
                    <a:pt x="1" y="62"/>
                  </a:cubicBezTo>
                  <a:cubicBezTo>
                    <a:pt x="1" y="62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0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8" y="1"/>
                  </a:moveTo>
                  <a:cubicBezTo>
                    <a:pt x="6" y="17"/>
                    <a:pt x="0" y="38"/>
                    <a:pt x="1" y="60"/>
                  </a:cubicBezTo>
                  <a:cubicBezTo>
                    <a:pt x="0" y="38"/>
                    <a:pt x="6" y="17"/>
                    <a:pt x="18" y="1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1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81" name="Prostoročno 47"/>
            <p:cNvSpPr>
              <a:spLocks/>
            </p:cNvSpPr>
            <p:nvPr/>
          </p:nvSpPr>
          <p:spPr bwMode="auto">
            <a:xfrm>
              <a:off x="3786188" y="3213491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82" name="Pravokotnik 48"/>
            <p:cNvSpPr>
              <a:spLocks noChangeArrowheads="1"/>
            </p:cNvSpPr>
            <p:nvPr/>
          </p:nvSpPr>
          <p:spPr bwMode="auto">
            <a:xfrm>
              <a:off x="3941763" y="3299216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83" name="Pravokotnik 49"/>
            <p:cNvSpPr>
              <a:spLocks noChangeArrowheads="1"/>
            </p:cNvSpPr>
            <p:nvPr/>
          </p:nvSpPr>
          <p:spPr bwMode="auto">
            <a:xfrm>
              <a:off x="3941763" y="3216666"/>
              <a:ext cx="131446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sl-SI" sz="2100" b="1" dirty="0" smtClean="0">
                  <a:solidFill>
                    <a:srgbClr val="FF9936"/>
                  </a:solidFill>
                  <a:latin typeface="Raleway" panose="020B0003030101060003" pitchFamily="34" charset="0"/>
                </a:rPr>
                <a:t>5</a:t>
              </a:r>
              <a:endParaRPr kumimoji="0" lang="sl-SI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186" name="Prostoročno 52"/>
          <p:cNvSpPr>
            <a:spLocks noEditPoints="1"/>
          </p:cNvSpPr>
          <p:nvPr/>
        </p:nvSpPr>
        <p:spPr bwMode="auto">
          <a:xfrm>
            <a:off x="3994150" y="3978666"/>
            <a:ext cx="60325" cy="158750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5AAA3125-6198-4B7D-906A-040AAB47590B}"/>
              </a:ext>
            </a:extLst>
          </p:cNvPr>
          <p:cNvGrpSpPr/>
          <p:nvPr/>
        </p:nvGrpSpPr>
        <p:grpSpPr>
          <a:xfrm>
            <a:off x="3754438" y="4585091"/>
            <a:ext cx="566738" cy="568325"/>
            <a:chOff x="3754438" y="4585091"/>
            <a:chExt cx="566738" cy="568325"/>
          </a:xfrm>
        </p:grpSpPr>
        <p:sp>
          <p:nvSpPr>
            <p:cNvPr id="190" name="Prostoročno 56"/>
            <p:cNvSpPr>
              <a:spLocks/>
            </p:cNvSpPr>
            <p:nvPr/>
          </p:nvSpPr>
          <p:spPr bwMode="auto">
            <a:xfrm>
              <a:off x="3754438" y="4585091"/>
              <a:ext cx="566738" cy="568325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2"/>
                    <a:pt x="0" y="116"/>
                  </a:cubicBezTo>
                  <a:cubicBezTo>
                    <a:pt x="0" y="179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91" name="Elipsa 57"/>
            <p:cNvSpPr>
              <a:spLocks noChangeArrowheads="1"/>
            </p:cNvSpPr>
            <p:nvPr/>
          </p:nvSpPr>
          <p:spPr bwMode="auto">
            <a:xfrm>
              <a:off x="3810000" y="4639066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92" name="Prostoročno 58"/>
            <p:cNvSpPr>
              <a:spLocks noEditPoints="1"/>
            </p:cNvSpPr>
            <p:nvPr/>
          </p:nvSpPr>
          <p:spPr bwMode="auto">
            <a:xfrm>
              <a:off x="3810000" y="4732728"/>
              <a:ext cx="44450" cy="222250"/>
            </a:xfrm>
            <a:custGeom>
              <a:avLst/>
              <a:gdLst>
                <a:gd name="T0" fmla="*/ 7 w 18"/>
                <a:gd name="T1" fmla="*/ 91 h 91"/>
                <a:gd name="T2" fmla="*/ 7 w 18"/>
                <a:gd name="T3" fmla="*/ 91 h 91"/>
                <a:gd name="T4" fmla="*/ 7 w 18"/>
                <a:gd name="T5" fmla="*/ 91 h 91"/>
                <a:gd name="T6" fmla="*/ 7 w 18"/>
                <a:gd name="T7" fmla="*/ 91 h 91"/>
                <a:gd name="T8" fmla="*/ 7 w 18"/>
                <a:gd name="T9" fmla="*/ 91 h 91"/>
                <a:gd name="T10" fmla="*/ 7 w 18"/>
                <a:gd name="T11" fmla="*/ 91 h 91"/>
                <a:gd name="T12" fmla="*/ 7 w 18"/>
                <a:gd name="T13" fmla="*/ 91 h 91"/>
                <a:gd name="T14" fmla="*/ 7 w 18"/>
                <a:gd name="T15" fmla="*/ 91 h 91"/>
                <a:gd name="T16" fmla="*/ 7 w 18"/>
                <a:gd name="T17" fmla="*/ 91 h 91"/>
                <a:gd name="T18" fmla="*/ 7 w 18"/>
                <a:gd name="T19" fmla="*/ 91 h 91"/>
                <a:gd name="T20" fmla="*/ 7 w 18"/>
                <a:gd name="T21" fmla="*/ 91 h 91"/>
                <a:gd name="T22" fmla="*/ 7 w 18"/>
                <a:gd name="T23" fmla="*/ 91 h 91"/>
                <a:gd name="T24" fmla="*/ 6 w 18"/>
                <a:gd name="T25" fmla="*/ 90 h 91"/>
                <a:gd name="T26" fmla="*/ 7 w 18"/>
                <a:gd name="T27" fmla="*/ 91 h 91"/>
                <a:gd name="T28" fmla="*/ 6 w 18"/>
                <a:gd name="T29" fmla="*/ 90 h 91"/>
                <a:gd name="T30" fmla="*/ 0 w 18"/>
                <a:gd name="T31" fmla="*/ 57 h 91"/>
                <a:gd name="T32" fmla="*/ 6 w 18"/>
                <a:gd name="T33" fmla="*/ 90 h 91"/>
                <a:gd name="T34" fmla="*/ 0 w 18"/>
                <a:gd name="T35" fmla="*/ 57 h 91"/>
                <a:gd name="T36" fmla="*/ 0 w 18"/>
                <a:gd name="T37" fmla="*/ 57 h 91"/>
                <a:gd name="T38" fmla="*/ 0 w 18"/>
                <a:gd name="T39" fmla="*/ 57 h 91"/>
                <a:gd name="T40" fmla="*/ 0 w 18"/>
                <a:gd name="T41" fmla="*/ 57 h 91"/>
                <a:gd name="T42" fmla="*/ 0 w 18"/>
                <a:gd name="T43" fmla="*/ 57 h 91"/>
                <a:gd name="T44" fmla="*/ 0 w 18"/>
                <a:gd name="T45" fmla="*/ 57 h 91"/>
                <a:gd name="T46" fmla="*/ 0 w 18"/>
                <a:gd name="T47" fmla="*/ 57 h 91"/>
                <a:gd name="T48" fmla="*/ 0 w 18"/>
                <a:gd name="T49" fmla="*/ 56 h 91"/>
                <a:gd name="T50" fmla="*/ 0 w 18"/>
                <a:gd name="T51" fmla="*/ 57 h 91"/>
                <a:gd name="T52" fmla="*/ 0 w 18"/>
                <a:gd name="T53" fmla="*/ 56 h 91"/>
                <a:gd name="T54" fmla="*/ 0 w 18"/>
                <a:gd name="T55" fmla="*/ 56 h 91"/>
                <a:gd name="T56" fmla="*/ 0 w 18"/>
                <a:gd name="T57" fmla="*/ 56 h 91"/>
                <a:gd name="T58" fmla="*/ 0 w 18"/>
                <a:gd name="T59" fmla="*/ 56 h 91"/>
                <a:gd name="T60" fmla="*/ 0 w 18"/>
                <a:gd name="T61" fmla="*/ 56 h 91"/>
                <a:gd name="T62" fmla="*/ 0 w 18"/>
                <a:gd name="T63" fmla="*/ 56 h 91"/>
                <a:gd name="T64" fmla="*/ 0 w 18"/>
                <a:gd name="T65" fmla="*/ 56 h 91"/>
                <a:gd name="T66" fmla="*/ 0 w 18"/>
                <a:gd name="T67" fmla="*/ 56 h 91"/>
                <a:gd name="T68" fmla="*/ 0 w 18"/>
                <a:gd name="T69" fmla="*/ 56 h 91"/>
                <a:gd name="T70" fmla="*/ 0 w 18"/>
                <a:gd name="T71" fmla="*/ 56 h 91"/>
                <a:gd name="T72" fmla="*/ 0 w 18"/>
                <a:gd name="T73" fmla="*/ 55 h 91"/>
                <a:gd name="T74" fmla="*/ 0 w 18"/>
                <a:gd name="T75" fmla="*/ 56 h 91"/>
                <a:gd name="T76" fmla="*/ 0 w 18"/>
                <a:gd name="T77" fmla="*/ 56 h 91"/>
                <a:gd name="T78" fmla="*/ 0 w 18"/>
                <a:gd name="T79" fmla="*/ 55 h 91"/>
                <a:gd name="T80" fmla="*/ 18 w 18"/>
                <a:gd name="T81" fmla="*/ 0 h 91"/>
                <a:gd name="T82" fmla="*/ 0 w 18"/>
                <a:gd name="T83" fmla="*/ 55 h 91"/>
                <a:gd name="T84" fmla="*/ 18 w 18"/>
                <a:gd name="T85" fmla="*/ 0 h 91"/>
                <a:gd name="T86" fmla="*/ 18 w 18"/>
                <a:gd name="T87" fmla="*/ 0 h 91"/>
                <a:gd name="T88" fmla="*/ 18 w 18"/>
                <a:gd name="T89" fmla="*/ 0 h 91"/>
                <a:gd name="T90" fmla="*/ 18 w 18"/>
                <a:gd name="T91" fmla="*/ 0 h 91"/>
                <a:gd name="T92" fmla="*/ 18 w 18"/>
                <a:gd name="T93" fmla="*/ 0 h 91"/>
                <a:gd name="T94" fmla="*/ 18 w 18"/>
                <a:gd name="T95" fmla="*/ 0 h 91"/>
                <a:gd name="T96" fmla="*/ 18 w 18"/>
                <a:gd name="T9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" h="91"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6" y="90"/>
                  </a:moveTo>
                  <a:cubicBezTo>
                    <a:pt x="6" y="90"/>
                    <a:pt x="6" y="90"/>
                    <a:pt x="7" y="91"/>
                  </a:cubicBezTo>
                  <a:cubicBezTo>
                    <a:pt x="6" y="90"/>
                    <a:pt x="6" y="90"/>
                    <a:pt x="6" y="90"/>
                  </a:cubicBezTo>
                  <a:moveTo>
                    <a:pt x="0" y="57"/>
                  </a:moveTo>
                  <a:cubicBezTo>
                    <a:pt x="0" y="69"/>
                    <a:pt x="2" y="80"/>
                    <a:pt x="6" y="90"/>
                  </a:cubicBezTo>
                  <a:cubicBezTo>
                    <a:pt x="2" y="80"/>
                    <a:pt x="0" y="69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6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5"/>
                  </a:moveTo>
                  <a:cubicBezTo>
                    <a:pt x="0" y="55"/>
                    <a:pt x="0" y="55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5"/>
                    <a:pt x="0" y="55"/>
                    <a:pt x="0" y="55"/>
                  </a:cubicBezTo>
                  <a:moveTo>
                    <a:pt x="18" y="0"/>
                  </a:moveTo>
                  <a:cubicBezTo>
                    <a:pt x="7" y="15"/>
                    <a:pt x="0" y="35"/>
                    <a:pt x="0" y="55"/>
                  </a:cubicBezTo>
                  <a:cubicBezTo>
                    <a:pt x="0" y="35"/>
                    <a:pt x="7" y="15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93" name="Prostoročno 59"/>
            <p:cNvSpPr>
              <a:spLocks/>
            </p:cNvSpPr>
            <p:nvPr/>
          </p:nvSpPr>
          <p:spPr bwMode="auto">
            <a:xfrm>
              <a:off x="3810000" y="4666053"/>
              <a:ext cx="190500" cy="428625"/>
            </a:xfrm>
            <a:custGeom>
              <a:avLst/>
              <a:gdLst>
                <a:gd name="T0" fmla="*/ 49 w 78"/>
                <a:gd name="T1" fmla="*/ 0 h 175"/>
                <a:gd name="T2" fmla="*/ 18 w 78"/>
                <a:gd name="T3" fmla="*/ 27 h 175"/>
                <a:gd name="T4" fmla="*/ 18 w 78"/>
                <a:gd name="T5" fmla="*/ 27 h 175"/>
                <a:gd name="T6" fmla="*/ 18 w 78"/>
                <a:gd name="T7" fmla="*/ 27 h 175"/>
                <a:gd name="T8" fmla="*/ 18 w 78"/>
                <a:gd name="T9" fmla="*/ 27 h 175"/>
                <a:gd name="T10" fmla="*/ 18 w 78"/>
                <a:gd name="T11" fmla="*/ 27 h 175"/>
                <a:gd name="T12" fmla="*/ 0 w 78"/>
                <a:gd name="T13" fmla="*/ 82 h 175"/>
                <a:gd name="T14" fmla="*/ 0 w 78"/>
                <a:gd name="T15" fmla="*/ 82 h 175"/>
                <a:gd name="T16" fmla="*/ 0 w 78"/>
                <a:gd name="T17" fmla="*/ 83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3 h 175"/>
                <a:gd name="T26" fmla="*/ 0 w 78"/>
                <a:gd name="T27" fmla="*/ 83 h 175"/>
                <a:gd name="T28" fmla="*/ 0 w 78"/>
                <a:gd name="T29" fmla="*/ 83 h 175"/>
                <a:gd name="T30" fmla="*/ 0 w 78"/>
                <a:gd name="T31" fmla="*/ 83 h 175"/>
                <a:gd name="T32" fmla="*/ 0 w 78"/>
                <a:gd name="T33" fmla="*/ 84 h 175"/>
                <a:gd name="T34" fmla="*/ 0 w 78"/>
                <a:gd name="T35" fmla="*/ 84 h 175"/>
                <a:gd name="T36" fmla="*/ 0 w 78"/>
                <a:gd name="T37" fmla="*/ 84 h 175"/>
                <a:gd name="T38" fmla="*/ 0 w 78"/>
                <a:gd name="T39" fmla="*/ 84 h 175"/>
                <a:gd name="T40" fmla="*/ 0 w 78"/>
                <a:gd name="T41" fmla="*/ 84 h 175"/>
                <a:gd name="T42" fmla="*/ 0 w 78"/>
                <a:gd name="T43" fmla="*/ 84 h 175"/>
                <a:gd name="T44" fmla="*/ 6 w 78"/>
                <a:gd name="T45" fmla="*/ 117 h 175"/>
                <a:gd name="T46" fmla="*/ 6 w 78"/>
                <a:gd name="T47" fmla="*/ 117 h 175"/>
                <a:gd name="T48" fmla="*/ 7 w 78"/>
                <a:gd name="T49" fmla="*/ 118 h 175"/>
                <a:gd name="T50" fmla="*/ 7 w 78"/>
                <a:gd name="T51" fmla="*/ 118 h 175"/>
                <a:gd name="T52" fmla="*/ 7 w 78"/>
                <a:gd name="T53" fmla="*/ 118 h 175"/>
                <a:gd name="T54" fmla="*/ 7 w 78"/>
                <a:gd name="T55" fmla="*/ 118 h 175"/>
                <a:gd name="T56" fmla="*/ 7 w 78"/>
                <a:gd name="T57" fmla="*/ 118 h 175"/>
                <a:gd name="T58" fmla="*/ 7 w 78"/>
                <a:gd name="T59" fmla="*/ 118 h 175"/>
                <a:gd name="T60" fmla="*/ 7 w 78"/>
                <a:gd name="T61" fmla="*/ 118 h 175"/>
                <a:gd name="T62" fmla="*/ 7 w 78"/>
                <a:gd name="T63" fmla="*/ 118 h 175"/>
                <a:gd name="T64" fmla="*/ 7 w 78"/>
                <a:gd name="T65" fmla="*/ 118 h 175"/>
                <a:gd name="T66" fmla="*/ 78 w 78"/>
                <a:gd name="T67" fmla="*/ 175 h 175"/>
                <a:gd name="T68" fmla="*/ 46 w 78"/>
                <a:gd name="T69" fmla="*/ 153 h 175"/>
                <a:gd name="T70" fmla="*/ 19 w 78"/>
                <a:gd name="T71" fmla="*/ 106 h 175"/>
                <a:gd name="T72" fmla="*/ 15 w 78"/>
                <a:gd name="T73" fmla="*/ 78 h 175"/>
                <a:gd name="T74" fmla="*/ 15 w 78"/>
                <a:gd name="T75" fmla="*/ 77 h 175"/>
                <a:gd name="T76" fmla="*/ 30 w 78"/>
                <a:gd name="T77" fmla="*/ 24 h 175"/>
                <a:gd name="T78" fmla="*/ 46 w 78"/>
                <a:gd name="T79" fmla="*/ 3 h 175"/>
                <a:gd name="T80" fmla="*/ 49 w 78"/>
                <a:gd name="T81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37" y="7"/>
                    <a:pt x="27" y="16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7" y="42"/>
                    <a:pt x="0" y="6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96"/>
                    <a:pt x="2" y="107"/>
                    <a:pt x="6" y="117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6" y="117"/>
                    <a:pt x="6" y="117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19" y="148"/>
                    <a:pt x="46" y="170"/>
                    <a:pt x="78" y="175"/>
                  </a:cubicBezTo>
                  <a:cubicBezTo>
                    <a:pt x="66" y="170"/>
                    <a:pt x="55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1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94" name="Pravokotnik 60"/>
            <p:cNvSpPr>
              <a:spLocks noChangeArrowheads="1"/>
            </p:cNvSpPr>
            <p:nvPr/>
          </p:nvSpPr>
          <p:spPr bwMode="auto">
            <a:xfrm>
              <a:off x="3967163" y="4769241"/>
              <a:ext cx="139700" cy="18573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95" name="Pravokotnik 61"/>
            <p:cNvSpPr>
              <a:spLocks noChangeArrowheads="1"/>
            </p:cNvSpPr>
            <p:nvPr/>
          </p:nvSpPr>
          <p:spPr bwMode="auto">
            <a:xfrm>
              <a:off x="3911600" y="4672403"/>
              <a:ext cx="26289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sl-SI" sz="2100" b="1" dirty="0" smtClean="0">
                  <a:solidFill>
                    <a:srgbClr val="FF9936"/>
                  </a:solidFill>
                  <a:latin typeface="Raleway" panose="020B0003030101060003" pitchFamily="34" charset="0"/>
                </a:rPr>
                <a:t>10</a:t>
              </a:r>
              <a:endParaRPr kumimoji="0" lang="sl-SI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198" name="Prostoročno 64"/>
          <p:cNvSpPr>
            <a:spLocks noEditPoints="1"/>
          </p:cNvSpPr>
          <p:nvPr/>
        </p:nvSpPr>
        <p:spPr bwMode="auto">
          <a:xfrm>
            <a:off x="3281363" y="5326453"/>
            <a:ext cx="17463" cy="168275"/>
          </a:xfrm>
          <a:custGeom>
            <a:avLst/>
            <a:gdLst>
              <a:gd name="T0" fmla="*/ 7 w 7"/>
              <a:gd name="T1" fmla="*/ 69 h 69"/>
              <a:gd name="T2" fmla="*/ 7 w 7"/>
              <a:gd name="T3" fmla="*/ 69 h 69"/>
              <a:gd name="T4" fmla="*/ 7 w 7"/>
              <a:gd name="T5" fmla="*/ 69 h 69"/>
              <a:gd name="T6" fmla="*/ 7 w 7"/>
              <a:gd name="T7" fmla="*/ 68 h 69"/>
              <a:gd name="T8" fmla="*/ 6 w 7"/>
              <a:gd name="T9" fmla="*/ 67 h 69"/>
              <a:gd name="T10" fmla="*/ 6 w 7"/>
              <a:gd name="T11" fmla="*/ 66 h 69"/>
              <a:gd name="T12" fmla="*/ 6 w 7"/>
              <a:gd name="T13" fmla="*/ 66 h 69"/>
              <a:gd name="T14" fmla="*/ 6 w 7"/>
              <a:gd name="T15" fmla="*/ 66 h 69"/>
              <a:gd name="T16" fmla="*/ 6 w 7"/>
              <a:gd name="T17" fmla="*/ 66 h 69"/>
              <a:gd name="T18" fmla="*/ 5 w 7"/>
              <a:gd name="T19" fmla="*/ 65 h 69"/>
              <a:gd name="T20" fmla="*/ 5 w 7"/>
              <a:gd name="T21" fmla="*/ 65 h 69"/>
              <a:gd name="T22" fmla="*/ 5 w 7"/>
              <a:gd name="T23" fmla="*/ 65 h 69"/>
              <a:gd name="T24" fmla="*/ 5 w 7"/>
              <a:gd name="T25" fmla="*/ 64 h 69"/>
              <a:gd name="T26" fmla="*/ 5 w 7"/>
              <a:gd name="T27" fmla="*/ 64 h 69"/>
              <a:gd name="T28" fmla="*/ 5 w 7"/>
              <a:gd name="T29" fmla="*/ 63 h 69"/>
              <a:gd name="T30" fmla="*/ 5 w 7"/>
              <a:gd name="T31" fmla="*/ 63 h 69"/>
              <a:gd name="T32" fmla="*/ 5 w 7"/>
              <a:gd name="T33" fmla="*/ 63 h 69"/>
              <a:gd name="T34" fmla="*/ 5 w 7"/>
              <a:gd name="T35" fmla="*/ 62 h 69"/>
              <a:gd name="T36" fmla="*/ 4 w 7"/>
              <a:gd name="T37" fmla="*/ 62 h 69"/>
              <a:gd name="T38" fmla="*/ 4 w 7"/>
              <a:gd name="T39" fmla="*/ 62 h 69"/>
              <a:gd name="T40" fmla="*/ 4 w 7"/>
              <a:gd name="T41" fmla="*/ 61 h 69"/>
              <a:gd name="T42" fmla="*/ 4 w 7"/>
              <a:gd name="T43" fmla="*/ 60 h 69"/>
              <a:gd name="T44" fmla="*/ 4 w 7"/>
              <a:gd name="T45" fmla="*/ 60 h 69"/>
              <a:gd name="T46" fmla="*/ 4 w 7"/>
              <a:gd name="T47" fmla="*/ 60 h 69"/>
              <a:gd name="T48" fmla="*/ 4 w 7"/>
              <a:gd name="T49" fmla="*/ 60 h 69"/>
              <a:gd name="T50" fmla="*/ 4 w 7"/>
              <a:gd name="T51" fmla="*/ 59 h 69"/>
              <a:gd name="T52" fmla="*/ 4 w 7"/>
              <a:gd name="T53" fmla="*/ 59 h 69"/>
              <a:gd name="T54" fmla="*/ 3 w 7"/>
              <a:gd name="T55" fmla="*/ 59 h 69"/>
              <a:gd name="T56" fmla="*/ 3 w 7"/>
              <a:gd name="T57" fmla="*/ 57 h 69"/>
              <a:gd name="T58" fmla="*/ 3 w 7"/>
              <a:gd name="T59" fmla="*/ 57 h 69"/>
              <a:gd name="T60" fmla="*/ 3 w 7"/>
              <a:gd name="T61" fmla="*/ 56 h 69"/>
              <a:gd name="T62" fmla="*/ 3 w 7"/>
              <a:gd name="T63" fmla="*/ 56 h 69"/>
              <a:gd name="T64" fmla="*/ 3 w 7"/>
              <a:gd name="T65" fmla="*/ 56 h 69"/>
              <a:gd name="T66" fmla="*/ 0 w 7"/>
              <a:gd name="T67" fmla="*/ 40 h 69"/>
              <a:gd name="T68" fmla="*/ 0 w 7"/>
              <a:gd name="T69" fmla="*/ 40 h 69"/>
              <a:gd name="T70" fmla="*/ 0 w 7"/>
              <a:gd name="T71" fmla="*/ 40 h 69"/>
              <a:gd name="T72" fmla="*/ 0 w 7"/>
              <a:gd name="T73" fmla="*/ 40 h 69"/>
              <a:gd name="T74" fmla="*/ 0 w 7"/>
              <a:gd name="T75" fmla="*/ 39 h 69"/>
              <a:gd name="T76" fmla="*/ 0 w 7"/>
              <a:gd name="T77" fmla="*/ 39 h 69"/>
              <a:gd name="T78" fmla="*/ 0 w 7"/>
              <a:gd name="T79" fmla="*/ 39 h 69"/>
              <a:gd name="T80" fmla="*/ 0 w 7"/>
              <a:gd name="T81" fmla="*/ 38 h 69"/>
              <a:gd name="T82" fmla="*/ 0 w 7"/>
              <a:gd name="T83" fmla="*/ 38 h 69"/>
              <a:gd name="T84" fmla="*/ 0 w 7"/>
              <a:gd name="T85" fmla="*/ 38 h 69"/>
              <a:gd name="T86" fmla="*/ 7 w 7"/>
              <a:gd name="T87" fmla="*/ 0 h 69"/>
              <a:gd name="T88" fmla="*/ 7 w 7"/>
              <a:gd name="T89" fmla="*/ 0 h 69"/>
              <a:gd name="T90" fmla="*/ 7 w 7"/>
              <a:gd name="T91" fmla="*/ 0 h 69"/>
              <a:gd name="T92" fmla="*/ 7 w 7"/>
              <a:gd name="T93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" h="69"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8"/>
                </a:moveTo>
                <a:cubicBezTo>
                  <a:pt x="7" y="68"/>
                  <a:pt x="7" y="68"/>
                  <a:pt x="7" y="68"/>
                </a:cubicBezTo>
                <a:cubicBezTo>
                  <a:pt x="7" y="68"/>
                  <a:pt x="7" y="68"/>
                  <a:pt x="7" y="68"/>
                </a:cubicBezTo>
                <a:moveTo>
                  <a:pt x="6" y="67"/>
                </a:moveTo>
                <a:cubicBezTo>
                  <a:pt x="6" y="67"/>
                  <a:pt x="6" y="67"/>
                  <a:pt x="6" y="67"/>
                </a:cubicBezTo>
                <a:cubicBezTo>
                  <a:pt x="6" y="67"/>
                  <a:pt x="6" y="67"/>
                  <a:pt x="6" y="67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5" y="65"/>
                </a:moveTo>
                <a:cubicBezTo>
                  <a:pt x="5" y="65"/>
                  <a:pt x="6" y="65"/>
                  <a:pt x="6" y="66"/>
                </a:cubicBezTo>
                <a:cubicBezTo>
                  <a:pt x="6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2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1"/>
                </a:moveTo>
                <a:cubicBezTo>
                  <a:pt x="4" y="61"/>
                  <a:pt x="4" y="61"/>
                  <a:pt x="4" y="61"/>
                </a:cubicBezTo>
                <a:cubicBezTo>
                  <a:pt x="4" y="61"/>
                  <a:pt x="4" y="61"/>
                  <a:pt x="4" y="61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3" y="59"/>
                </a:moveTo>
                <a:cubicBezTo>
                  <a:pt x="3" y="59"/>
                  <a:pt x="3" y="59"/>
                  <a:pt x="3" y="59"/>
                </a:cubicBezTo>
                <a:cubicBezTo>
                  <a:pt x="3" y="59"/>
                  <a:pt x="3" y="59"/>
                  <a:pt x="3" y="59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6"/>
                </a:moveTo>
                <a:cubicBezTo>
                  <a:pt x="3" y="56"/>
                  <a:pt x="3" y="57"/>
                  <a:pt x="3" y="57"/>
                </a:cubicBezTo>
                <a:cubicBezTo>
                  <a:pt x="3" y="57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8"/>
                </a:moveTo>
                <a:cubicBezTo>
                  <a:pt x="0" y="38"/>
                  <a:pt x="0" y="39"/>
                  <a:pt x="0" y="39"/>
                </a:cubicBezTo>
                <a:cubicBezTo>
                  <a:pt x="0" y="39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7" y="0"/>
                </a:moveTo>
                <a:cubicBezTo>
                  <a:pt x="2" y="12"/>
                  <a:pt x="0" y="24"/>
                  <a:pt x="0" y="38"/>
                </a:cubicBezTo>
                <a:cubicBezTo>
                  <a:pt x="0" y="24"/>
                  <a:pt x="2" y="12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04" name="Prostoročno 70"/>
          <p:cNvSpPr>
            <a:spLocks noEditPoints="1"/>
          </p:cNvSpPr>
          <p:nvPr/>
        </p:nvSpPr>
        <p:spPr bwMode="auto">
          <a:xfrm>
            <a:off x="1763713" y="2859478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12" name="Prostoročno 78"/>
          <p:cNvSpPr>
            <a:spLocks noEditPoints="1"/>
          </p:cNvSpPr>
          <p:nvPr/>
        </p:nvSpPr>
        <p:spPr bwMode="auto">
          <a:xfrm>
            <a:off x="1012825" y="4132653"/>
            <a:ext cx="44450" cy="134938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20" name="Prostoročno 86"/>
          <p:cNvSpPr>
            <a:spLocks noEditPoints="1"/>
          </p:cNvSpPr>
          <p:nvPr/>
        </p:nvSpPr>
        <p:spPr bwMode="auto">
          <a:xfrm>
            <a:off x="1724025" y="5348678"/>
            <a:ext cx="9525" cy="117475"/>
          </a:xfrm>
          <a:custGeom>
            <a:avLst/>
            <a:gdLst>
              <a:gd name="T0" fmla="*/ 3 w 4"/>
              <a:gd name="T1" fmla="*/ 47 h 48"/>
              <a:gd name="T2" fmla="*/ 3 w 4"/>
              <a:gd name="T3" fmla="*/ 47 h 48"/>
              <a:gd name="T4" fmla="*/ 2 w 4"/>
              <a:gd name="T5" fmla="*/ 47 h 48"/>
              <a:gd name="T6" fmla="*/ 2 w 4"/>
              <a:gd name="T7" fmla="*/ 46 h 48"/>
              <a:gd name="T8" fmla="*/ 2 w 4"/>
              <a:gd name="T9" fmla="*/ 46 h 48"/>
              <a:gd name="T10" fmla="*/ 0 w 4"/>
              <a:gd name="T11" fmla="*/ 23 h 48"/>
              <a:gd name="T12" fmla="*/ 0 w 4"/>
              <a:gd name="T13" fmla="*/ 22 h 48"/>
              <a:gd name="T14" fmla="*/ 0 w 4"/>
              <a:gd name="T15" fmla="*/ 22 h 48"/>
              <a:gd name="T16" fmla="*/ 0 w 4"/>
              <a:gd name="T17" fmla="*/ 22 h 48"/>
              <a:gd name="T18" fmla="*/ 0 w 4"/>
              <a:gd name="T19" fmla="*/ 22 h 48"/>
              <a:gd name="T20" fmla="*/ 0 w 4"/>
              <a:gd name="T21" fmla="*/ 21 h 48"/>
              <a:gd name="T22" fmla="*/ 0 w 4"/>
              <a:gd name="T23" fmla="*/ 20 h 48"/>
              <a:gd name="T24" fmla="*/ 0 w 4"/>
              <a:gd name="T25" fmla="*/ 20 h 48"/>
              <a:gd name="T26" fmla="*/ 0 w 4"/>
              <a:gd name="T27" fmla="*/ 20 h 48"/>
              <a:gd name="T28" fmla="*/ 0 w 4"/>
              <a:gd name="T29" fmla="*/ 19 h 48"/>
              <a:gd name="T30" fmla="*/ 0 w 4"/>
              <a:gd name="T31" fmla="*/ 19 h 48"/>
              <a:gd name="T32" fmla="*/ 0 w 4"/>
              <a:gd name="T33" fmla="*/ 19 h 48"/>
              <a:gd name="T34" fmla="*/ 0 w 4"/>
              <a:gd name="T35" fmla="*/ 18 h 48"/>
              <a:gd name="T36" fmla="*/ 0 w 4"/>
              <a:gd name="T37" fmla="*/ 18 h 48"/>
              <a:gd name="T38" fmla="*/ 0 w 4"/>
              <a:gd name="T39" fmla="*/ 18 h 48"/>
              <a:gd name="T40" fmla="*/ 1 w 4"/>
              <a:gd name="T41" fmla="*/ 17 h 48"/>
              <a:gd name="T42" fmla="*/ 1 w 4"/>
              <a:gd name="T43" fmla="*/ 17 h 48"/>
              <a:gd name="T44" fmla="*/ 1 w 4"/>
              <a:gd name="T45" fmla="*/ 16 h 48"/>
              <a:gd name="T46" fmla="*/ 1 w 4"/>
              <a:gd name="T47" fmla="*/ 15 h 48"/>
              <a:gd name="T48" fmla="*/ 1 w 4"/>
              <a:gd name="T49" fmla="*/ 15 h 48"/>
              <a:gd name="T50" fmla="*/ 1 w 4"/>
              <a:gd name="T51" fmla="*/ 15 h 48"/>
              <a:gd name="T52" fmla="*/ 1 w 4"/>
              <a:gd name="T53" fmla="*/ 14 h 48"/>
              <a:gd name="T54" fmla="*/ 1 w 4"/>
              <a:gd name="T55" fmla="*/ 14 h 48"/>
              <a:gd name="T56" fmla="*/ 1 w 4"/>
              <a:gd name="T57" fmla="*/ 14 h 48"/>
              <a:gd name="T58" fmla="*/ 1 w 4"/>
              <a:gd name="T59" fmla="*/ 13 h 48"/>
              <a:gd name="T60" fmla="*/ 1 w 4"/>
              <a:gd name="T61" fmla="*/ 13 h 48"/>
              <a:gd name="T62" fmla="*/ 1 w 4"/>
              <a:gd name="T63" fmla="*/ 11 h 48"/>
              <a:gd name="T64" fmla="*/ 1 w 4"/>
              <a:gd name="T65" fmla="*/ 11 h 48"/>
              <a:gd name="T66" fmla="*/ 1 w 4"/>
              <a:gd name="T67" fmla="*/ 11 h 48"/>
              <a:gd name="T68" fmla="*/ 1 w 4"/>
              <a:gd name="T69" fmla="*/ 10 h 48"/>
              <a:gd name="T70" fmla="*/ 1 w 4"/>
              <a:gd name="T71" fmla="*/ 10 h 48"/>
              <a:gd name="T72" fmla="*/ 1 w 4"/>
              <a:gd name="T73" fmla="*/ 10 h 48"/>
              <a:gd name="T74" fmla="*/ 2 w 4"/>
              <a:gd name="T75" fmla="*/ 9 h 48"/>
              <a:gd name="T76" fmla="*/ 2 w 4"/>
              <a:gd name="T77" fmla="*/ 8 h 48"/>
              <a:gd name="T78" fmla="*/ 2 w 4"/>
              <a:gd name="T79" fmla="*/ 8 h 48"/>
              <a:gd name="T80" fmla="*/ 2 w 4"/>
              <a:gd name="T81" fmla="*/ 8 h 48"/>
              <a:gd name="T82" fmla="*/ 2 w 4"/>
              <a:gd name="T83" fmla="*/ 7 h 48"/>
              <a:gd name="T84" fmla="*/ 2 w 4"/>
              <a:gd name="T85" fmla="*/ 7 h 48"/>
              <a:gd name="T86" fmla="*/ 2 w 4"/>
              <a:gd name="T87" fmla="*/ 6 h 48"/>
              <a:gd name="T88" fmla="*/ 2 w 4"/>
              <a:gd name="T89" fmla="*/ 5 h 48"/>
              <a:gd name="T90" fmla="*/ 2 w 4"/>
              <a:gd name="T91" fmla="*/ 5 h 48"/>
              <a:gd name="T92" fmla="*/ 2 w 4"/>
              <a:gd name="T93" fmla="*/ 5 h 48"/>
              <a:gd name="T94" fmla="*/ 3 w 4"/>
              <a:gd name="T95" fmla="*/ 4 h 48"/>
              <a:gd name="T96" fmla="*/ 3 w 4"/>
              <a:gd name="T97" fmla="*/ 4 h 48"/>
              <a:gd name="T98" fmla="*/ 3 w 4"/>
              <a:gd name="T99" fmla="*/ 4 h 48"/>
              <a:gd name="T100" fmla="*/ 3 w 4"/>
              <a:gd name="T101" fmla="*/ 3 h 48"/>
              <a:gd name="T102" fmla="*/ 3 w 4"/>
              <a:gd name="T103" fmla="*/ 3 h 48"/>
              <a:gd name="T104" fmla="*/ 3 w 4"/>
              <a:gd name="T105" fmla="*/ 3 h 48"/>
              <a:gd name="T106" fmla="*/ 3 w 4"/>
              <a:gd name="T107" fmla="*/ 2 h 48"/>
              <a:gd name="T108" fmla="*/ 3 w 4"/>
              <a:gd name="T109" fmla="*/ 2 h 48"/>
              <a:gd name="T110" fmla="*/ 3 w 4"/>
              <a:gd name="T111" fmla="*/ 1 h 48"/>
              <a:gd name="T112" fmla="*/ 3 w 4"/>
              <a:gd name="T113" fmla="*/ 1 h 48"/>
              <a:gd name="T114" fmla="*/ 4 w 4"/>
              <a:gd name="T115" fmla="*/ 1 h 48"/>
              <a:gd name="T116" fmla="*/ 4 w 4"/>
              <a:gd name="T117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" h="48">
                <a:moveTo>
                  <a:pt x="3" y="48"/>
                </a:move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moveTo>
                  <a:pt x="3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3" y="47"/>
                </a:cubicBezTo>
                <a:moveTo>
                  <a:pt x="2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2" y="47"/>
                </a:cubicBezTo>
                <a:moveTo>
                  <a:pt x="2" y="47"/>
                </a:moveTo>
                <a:cubicBezTo>
                  <a:pt x="2" y="47"/>
                  <a:pt x="2" y="47"/>
                  <a:pt x="2" y="47"/>
                </a:cubicBezTo>
                <a:cubicBezTo>
                  <a:pt x="2" y="47"/>
                  <a:pt x="2" y="47"/>
                  <a:pt x="2" y="47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5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5"/>
                </a:cubicBezTo>
                <a:moveTo>
                  <a:pt x="0" y="23"/>
                </a:moveTo>
                <a:cubicBezTo>
                  <a:pt x="0" y="31"/>
                  <a:pt x="1" y="38"/>
                  <a:pt x="2" y="45"/>
                </a:cubicBezTo>
                <a:cubicBezTo>
                  <a:pt x="1" y="38"/>
                  <a:pt x="0" y="31"/>
                  <a:pt x="0" y="23"/>
                </a:cubicBezTo>
                <a:moveTo>
                  <a:pt x="0" y="23"/>
                </a:move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1"/>
                  <a:pt x="0" y="21"/>
                  <a:pt x="0" y="22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0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20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9"/>
                  <a:pt x="0" y="19"/>
                </a:cubicBezTo>
                <a:cubicBezTo>
                  <a:pt x="0" y="19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1" y="17"/>
                </a:moveTo>
                <a:cubicBezTo>
                  <a:pt x="1" y="17"/>
                  <a:pt x="0" y="17"/>
                  <a:pt x="0" y="17"/>
                </a:cubicBezTo>
                <a:cubicBezTo>
                  <a:pt x="0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6"/>
                  <a:pt x="1" y="17"/>
                  <a:pt x="1" y="17"/>
                </a:cubicBezTo>
                <a:cubicBezTo>
                  <a:pt x="1" y="17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5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3"/>
                  <a:pt x="1" y="13"/>
                </a:cubicBezTo>
                <a:cubicBezTo>
                  <a:pt x="1" y="13"/>
                  <a:pt x="1" y="12"/>
                  <a:pt x="1" y="12"/>
                </a:cubicBezTo>
                <a:moveTo>
                  <a:pt x="1" y="11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2" y="9"/>
                </a:moveTo>
                <a:cubicBezTo>
                  <a:pt x="2" y="10"/>
                  <a:pt x="1" y="10"/>
                  <a:pt x="1" y="10"/>
                </a:cubicBezTo>
                <a:cubicBezTo>
                  <a:pt x="1" y="10"/>
                  <a:pt x="2" y="10"/>
                  <a:pt x="2" y="9"/>
                </a:cubicBezTo>
                <a:moveTo>
                  <a:pt x="2" y="9"/>
                </a:move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moveTo>
                  <a:pt x="2" y="8"/>
                </a:moveTo>
                <a:cubicBezTo>
                  <a:pt x="2" y="8"/>
                  <a:pt x="2" y="9"/>
                  <a:pt x="2" y="9"/>
                </a:cubicBezTo>
                <a:cubicBezTo>
                  <a:pt x="2" y="9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6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6"/>
                </a:cubicBezTo>
                <a:moveTo>
                  <a:pt x="2" y="6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moveTo>
                  <a:pt x="2" y="5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3" y="4"/>
                </a:move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3"/>
                </a:moveTo>
                <a:cubicBezTo>
                  <a:pt x="3" y="3"/>
                  <a:pt x="3" y="4"/>
                  <a:pt x="3" y="4"/>
                </a:cubicBezTo>
                <a:cubicBezTo>
                  <a:pt x="3" y="4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1"/>
                </a:moveTo>
                <a:cubicBezTo>
                  <a:pt x="3" y="1"/>
                  <a:pt x="3" y="2"/>
                  <a:pt x="3" y="2"/>
                </a:cubicBezTo>
                <a:cubicBezTo>
                  <a:pt x="3" y="2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0"/>
                  <a:pt x="4" y="1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C75428FF-0A84-4E2E-92DA-584511ABC382}"/>
              </a:ext>
            </a:extLst>
          </p:cNvPr>
          <p:cNvGrpSpPr/>
          <p:nvPr/>
        </p:nvGrpSpPr>
        <p:grpSpPr>
          <a:xfrm>
            <a:off x="2498725" y="5334391"/>
            <a:ext cx="568325" cy="566738"/>
            <a:chOff x="2498725" y="5334391"/>
            <a:chExt cx="568325" cy="566738"/>
          </a:xfrm>
        </p:grpSpPr>
        <p:sp>
          <p:nvSpPr>
            <p:cNvPr id="222" name="Prostoročno 88"/>
            <p:cNvSpPr>
              <a:spLocks/>
            </p:cNvSpPr>
            <p:nvPr/>
          </p:nvSpPr>
          <p:spPr bwMode="auto">
            <a:xfrm>
              <a:off x="2498725" y="5334391"/>
              <a:ext cx="568325" cy="566738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3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23" name="Elipsa 89"/>
            <p:cNvSpPr>
              <a:spLocks noChangeArrowheads="1"/>
            </p:cNvSpPr>
            <p:nvPr/>
          </p:nvSpPr>
          <p:spPr bwMode="auto">
            <a:xfrm>
              <a:off x="2555875" y="5389953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24" name="Prostoročno 90"/>
            <p:cNvSpPr>
              <a:spLocks noEditPoints="1"/>
            </p:cNvSpPr>
            <p:nvPr/>
          </p:nvSpPr>
          <p:spPr bwMode="auto">
            <a:xfrm>
              <a:off x="2555875" y="5548703"/>
              <a:ext cx="9525" cy="127000"/>
            </a:xfrm>
            <a:custGeom>
              <a:avLst/>
              <a:gdLst>
                <a:gd name="T0" fmla="*/ 3 w 4"/>
                <a:gd name="T1" fmla="*/ 52 h 52"/>
                <a:gd name="T2" fmla="*/ 3 w 4"/>
                <a:gd name="T3" fmla="*/ 52 h 52"/>
                <a:gd name="T4" fmla="*/ 3 w 4"/>
                <a:gd name="T5" fmla="*/ 52 h 52"/>
                <a:gd name="T6" fmla="*/ 3 w 4"/>
                <a:gd name="T7" fmla="*/ 51 h 52"/>
                <a:gd name="T8" fmla="*/ 2 w 4"/>
                <a:gd name="T9" fmla="*/ 51 h 52"/>
                <a:gd name="T10" fmla="*/ 2 w 4"/>
                <a:gd name="T11" fmla="*/ 51 h 52"/>
                <a:gd name="T12" fmla="*/ 2 w 4"/>
                <a:gd name="T13" fmla="*/ 51 h 52"/>
                <a:gd name="T14" fmla="*/ 2 w 4"/>
                <a:gd name="T15" fmla="*/ 50 h 52"/>
                <a:gd name="T16" fmla="*/ 2 w 4"/>
                <a:gd name="T17" fmla="*/ 50 h 52"/>
                <a:gd name="T18" fmla="*/ 2 w 4"/>
                <a:gd name="T19" fmla="*/ 50 h 52"/>
                <a:gd name="T20" fmla="*/ 2 w 4"/>
                <a:gd name="T21" fmla="*/ 49 h 52"/>
                <a:gd name="T22" fmla="*/ 2 w 4"/>
                <a:gd name="T23" fmla="*/ 49 h 52"/>
                <a:gd name="T24" fmla="*/ 2 w 4"/>
                <a:gd name="T25" fmla="*/ 49 h 52"/>
                <a:gd name="T26" fmla="*/ 2 w 4"/>
                <a:gd name="T27" fmla="*/ 49 h 52"/>
                <a:gd name="T28" fmla="*/ 2 w 4"/>
                <a:gd name="T29" fmla="*/ 49 h 52"/>
                <a:gd name="T30" fmla="*/ 2 w 4"/>
                <a:gd name="T31" fmla="*/ 49 h 52"/>
                <a:gd name="T32" fmla="*/ 2 w 4"/>
                <a:gd name="T33" fmla="*/ 48 h 52"/>
                <a:gd name="T34" fmla="*/ 2 w 4"/>
                <a:gd name="T35" fmla="*/ 48 h 52"/>
                <a:gd name="T36" fmla="*/ 2 w 4"/>
                <a:gd name="T37" fmla="*/ 48 h 52"/>
                <a:gd name="T38" fmla="*/ 0 w 4"/>
                <a:gd name="T39" fmla="*/ 35 h 52"/>
                <a:gd name="T40" fmla="*/ 0 w 4"/>
                <a:gd name="T41" fmla="*/ 35 h 52"/>
                <a:gd name="T42" fmla="*/ 0 w 4"/>
                <a:gd name="T43" fmla="*/ 35 h 52"/>
                <a:gd name="T44" fmla="*/ 0 w 4"/>
                <a:gd name="T45" fmla="*/ 33 h 52"/>
                <a:gd name="T46" fmla="*/ 0 w 4"/>
                <a:gd name="T47" fmla="*/ 33 h 52"/>
                <a:gd name="T48" fmla="*/ 0 w 4"/>
                <a:gd name="T49" fmla="*/ 33 h 52"/>
                <a:gd name="T50" fmla="*/ 0 w 4"/>
                <a:gd name="T51" fmla="*/ 32 h 52"/>
                <a:gd name="T52" fmla="*/ 0 w 4"/>
                <a:gd name="T53" fmla="*/ 32 h 52"/>
                <a:gd name="T54" fmla="*/ 0 w 4"/>
                <a:gd name="T55" fmla="*/ 32 h 52"/>
                <a:gd name="T56" fmla="*/ 0 w 4"/>
                <a:gd name="T57" fmla="*/ 32 h 52"/>
                <a:gd name="T58" fmla="*/ 0 w 4"/>
                <a:gd name="T59" fmla="*/ 32 h 52"/>
                <a:gd name="T60" fmla="*/ 0 w 4"/>
                <a:gd name="T61" fmla="*/ 32 h 52"/>
                <a:gd name="T62" fmla="*/ 0 w 4"/>
                <a:gd name="T63" fmla="*/ 31 h 52"/>
                <a:gd name="T64" fmla="*/ 0 w 4"/>
                <a:gd name="T65" fmla="*/ 31 h 52"/>
                <a:gd name="T66" fmla="*/ 0 w 4"/>
                <a:gd name="T67" fmla="*/ 30 h 52"/>
                <a:gd name="T68" fmla="*/ 0 w 4"/>
                <a:gd name="T69" fmla="*/ 30 h 52"/>
                <a:gd name="T70" fmla="*/ 0 w 4"/>
                <a:gd name="T71" fmla="*/ 30 h 52"/>
                <a:gd name="T72" fmla="*/ 0 w 4"/>
                <a:gd name="T73" fmla="*/ 30 h 52"/>
                <a:gd name="T74" fmla="*/ 0 w 4"/>
                <a:gd name="T75" fmla="*/ 29 h 52"/>
                <a:gd name="T76" fmla="*/ 0 w 4"/>
                <a:gd name="T77" fmla="*/ 29 h 52"/>
                <a:gd name="T78" fmla="*/ 0 w 4"/>
                <a:gd name="T79" fmla="*/ 29 h 52"/>
                <a:gd name="T80" fmla="*/ 0 w 4"/>
                <a:gd name="T81" fmla="*/ 29 h 52"/>
                <a:gd name="T82" fmla="*/ 0 w 4"/>
                <a:gd name="T83" fmla="*/ 29 h 52"/>
                <a:gd name="T84" fmla="*/ 0 w 4"/>
                <a:gd name="T85" fmla="*/ 29 h 52"/>
                <a:gd name="T86" fmla="*/ 0 w 4"/>
                <a:gd name="T87" fmla="*/ 28 h 52"/>
                <a:gd name="T88" fmla="*/ 0 w 4"/>
                <a:gd name="T89" fmla="*/ 28 h 52"/>
                <a:gd name="T90" fmla="*/ 4 w 4"/>
                <a:gd name="T91" fmla="*/ 1 h 52"/>
                <a:gd name="T92" fmla="*/ 4 w 4"/>
                <a:gd name="T93" fmla="*/ 1 h 52"/>
                <a:gd name="T94" fmla="*/ 4 w 4"/>
                <a:gd name="T95" fmla="*/ 1 h 52"/>
                <a:gd name="T96" fmla="*/ 4 w 4"/>
                <a:gd name="T97" fmla="*/ 1 h 52"/>
                <a:gd name="T98" fmla="*/ 4 w 4"/>
                <a:gd name="T99" fmla="*/ 1 h 52"/>
                <a:gd name="T100" fmla="*/ 4 w 4"/>
                <a:gd name="T101" fmla="*/ 1 h 52"/>
                <a:gd name="T102" fmla="*/ 4 w 4"/>
                <a:gd name="T103" fmla="*/ 0 h 52"/>
                <a:gd name="T104" fmla="*/ 4 w 4"/>
                <a:gd name="T105" fmla="*/ 0 h 52"/>
                <a:gd name="T106" fmla="*/ 4 w 4"/>
                <a:gd name="T107" fmla="*/ 0 h 52"/>
                <a:gd name="T108" fmla="*/ 4 w 4"/>
                <a:gd name="T109" fmla="*/ 0 h 52"/>
                <a:gd name="T110" fmla="*/ 4 w 4"/>
                <a:gd name="T11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" h="52"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1"/>
                  </a:moveTo>
                  <a:cubicBezTo>
                    <a:pt x="3" y="51"/>
                    <a:pt x="3" y="51"/>
                    <a:pt x="3" y="51"/>
                  </a:cubicBezTo>
                  <a:cubicBezTo>
                    <a:pt x="3" y="51"/>
                    <a:pt x="3" y="51"/>
                    <a:pt x="3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0"/>
                  </a:moveTo>
                  <a:cubicBezTo>
                    <a:pt x="2" y="50"/>
                    <a:pt x="2" y="51"/>
                    <a:pt x="2" y="51"/>
                  </a:cubicBezTo>
                  <a:cubicBezTo>
                    <a:pt x="2" y="51"/>
                    <a:pt x="2" y="50"/>
                    <a:pt x="2" y="50"/>
                  </a:cubicBezTo>
                  <a:moveTo>
                    <a:pt x="2" y="50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50"/>
                  </a:cubicBezTo>
                  <a:moveTo>
                    <a:pt x="2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8"/>
                  </a:moveTo>
                  <a:cubicBezTo>
                    <a:pt x="2" y="48"/>
                    <a:pt x="2" y="49"/>
                    <a:pt x="2" y="49"/>
                  </a:cubicBezTo>
                  <a:cubicBezTo>
                    <a:pt x="2" y="49"/>
                    <a:pt x="2" y="48"/>
                    <a:pt x="2" y="48"/>
                  </a:cubicBezTo>
                  <a:moveTo>
                    <a:pt x="2" y="48"/>
                  </a:move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moveTo>
                    <a:pt x="0" y="35"/>
                  </a:moveTo>
                  <a:cubicBezTo>
                    <a:pt x="0" y="40"/>
                    <a:pt x="1" y="44"/>
                    <a:pt x="2" y="48"/>
                  </a:cubicBezTo>
                  <a:cubicBezTo>
                    <a:pt x="1" y="44"/>
                    <a:pt x="0" y="40"/>
                    <a:pt x="0" y="35"/>
                  </a:cubicBezTo>
                  <a:moveTo>
                    <a:pt x="0" y="33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0" y="35"/>
                    <a:pt x="0" y="34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4" y="1"/>
                  </a:moveTo>
                  <a:cubicBezTo>
                    <a:pt x="1" y="10"/>
                    <a:pt x="0" y="19"/>
                    <a:pt x="0" y="28"/>
                  </a:cubicBezTo>
                  <a:cubicBezTo>
                    <a:pt x="0" y="19"/>
                    <a:pt x="1" y="10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1"/>
                    <a:pt x="4" y="1"/>
                  </a:cubicBezTo>
                  <a:cubicBezTo>
                    <a:pt x="4" y="1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25" name="Prostoročno 91"/>
            <p:cNvSpPr>
              <a:spLocks/>
            </p:cNvSpPr>
            <p:nvPr/>
          </p:nvSpPr>
          <p:spPr bwMode="auto">
            <a:xfrm>
              <a:off x="2555875" y="5416941"/>
              <a:ext cx="190500" cy="428625"/>
            </a:xfrm>
            <a:custGeom>
              <a:avLst/>
              <a:gdLst>
                <a:gd name="T0" fmla="*/ 4 w 78"/>
                <a:gd name="T1" fmla="*/ 54 h 175"/>
                <a:gd name="T2" fmla="*/ 4 w 78"/>
                <a:gd name="T3" fmla="*/ 54 h 175"/>
                <a:gd name="T4" fmla="*/ 4 w 78"/>
                <a:gd name="T5" fmla="*/ 54 h 175"/>
                <a:gd name="T6" fmla="*/ 4 w 78"/>
                <a:gd name="T7" fmla="*/ 55 h 175"/>
                <a:gd name="T8" fmla="*/ 4 w 78"/>
                <a:gd name="T9" fmla="*/ 55 h 175"/>
                <a:gd name="T10" fmla="*/ 4 w 78"/>
                <a:gd name="T11" fmla="*/ 55 h 175"/>
                <a:gd name="T12" fmla="*/ 4 w 78"/>
                <a:gd name="T13" fmla="*/ 55 h 175"/>
                <a:gd name="T14" fmla="*/ 0 w 78"/>
                <a:gd name="T15" fmla="*/ 82 h 175"/>
                <a:gd name="T16" fmla="*/ 0 w 78"/>
                <a:gd name="T17" fmla="*/ 82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4 h 175"/>
                <a:gd name="T26" fmla="*/ 0 w 78"/>
                <a:gd name="T27" fmla="*/ 84 h 175"/>
                <a:gd name="T28" fmla="*/ 0 w 78"/>
                <a:gd name="T29" fmla="*/ 84 h 175"/>
                <a:gd name="T30" fmla="*/ 0 w 78"/>
                <a:gd name="T31" fmla="*/ 85 h 175"/>
                <a:gd name="T32" fmla="*/ 0 w 78"/>
                <a:gd name="T33" fmla="*/ 85 h 175"/>
                <a:gd name="T34" fmla="*/ 0 w 78"/>
                <a:gd name="T35" fmla="*/ 86 h 175"/>
                <a:gd name="T36" fmla="*/ 0 w 78"/>
                <a:gd name="T37" fmla="*/ 86 h 175"/>
                <a:gd name="T38" fmla="*/ 0 w 78"/>
                <a:gd name="T39" fmla="*/ 86 h 175"/>
                <a:gd name="T40" fmla="*/ 0 w 78"/>
                <a:gd name="T41" fmla="*/ 87 h 175"/>
                <a:gd name="T42" fmla="*/ 0 w 78"/>
                <a:gd name="T43" fmla="*/ 87 h 175"/>
                <a:gd name="T44" fmla="*/ 0 w 78"/>
                <a:gd name="T45" fmla="*/ 87 h 175"/>
                <a:gd name="T46" fmla="*/ 0 w 78"/>
                <a:gd name="T47" fmla="*/ 89 h 175"/>
                <a:gd name="T48" fmla="*/ 2 w 78"/>
                <a:gd name="T49" fmla="*/ 102 h 175"/>
                <a:gd name="T50" fmla="*/ 2 w 78"/>
                <a:gd name="T51" fmla="*/ 102 h 175"/>
                <a:gd name="T52" fmla="*/ 2 w 78"/>
                <a:gd name="T53" fmla="*/ 103 h 175"/>
                <a:gd name="T54" fmla="*/ 2 w 78"/>
                <a:gd name="T55" fmla="*/ 103 h 175"/>
                <a:gd name="T56" fmla="*/ 2 w 78"/>
                <a:gd name="T57" fmla="*/ 103 h 175"/>
                <a:gd name="T58" fmla="*/ 2 w 78"/>
                <a:gd name="T59" fmla="*/ 103 h 175"/>
                <a:gd name="T60" fmla="*/ 2 w 78"/>
                <a:gd name="T61" fmla="*/ 104 h 175"/>
                <a:gd name="T62" fmla="*/ 2 w 78"/>
                <a:gd name="T63" fmla="*/ 104 h 175"/>
                <a:gd name="T64" fmla="*/ 2 w 78"/>
                <a:gd name="T65" fmla="*/ 105 h 175"/>
                <a:gd name="T66" fmla="*/ 2 w 78"/>
                <a:gd name="T67" fmla="*/ 105 h 175"/>
                <a:gd name="T68" fmla="*/ 3 w 78"/>
                <a:gd name="T69" fmla="*/ 105 h 175"/>
                <a:gd name="T70" fmla="*/ 3 w 78"/>
                <a:gd name="T71" fmla="*/ 106 h 175"/>
                <a:gd name="T72" fmla="*/ 3 w 78"/>
                <a:gd name="T73" fmla="*/ 106 h 175"/>
                <a:gd name="T74" fmla="*/ 78 w 78"/>
                <a:gd name="T75" fmla="*/ 175 h 175"/>
                <a:gd name="T76" fmla="*/ 19 w 78"/>
                <a:gd name="T77" fmla="*/ 106 h 175"/>
                <a:gd name="T78" fmla="*/ 15 w 78"/>
                <a:gd name="T79" fmla="*/ 77 h 175"/>
                <a:gd name="T80" fmla="*/ 46 w 78"/>
                <a:gd name="T81" fmla="*/ 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28" y="12"/>
                    <a:pt x="12" y="31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1" y="64"/>
                    <a:pt x="0" y="73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4"/>
                    <a:pt x="1" y="98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12" y="141"/>
                    <a:pt x="42" y="169"/>
                    <a:pt x="78" y="175"/>
                  </a:cubicBezTo>
                  <a:cubicBezTo>
                    <a:pt x="66" y="169"/>
                    <a:pt x="56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0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26" name="Pravokotnik 92"/>
            <p:cNvSpPr>
              <a:spLocks noChangeArrowheads="1"/>
            </p:cNvSpPr>
            <p:nvPr/>
          </p:nvSpPr>
          <p:spPr bwMode="auto">
            <a:xfrm>
              <a:off x="2714625" y="5480441"/>
              <a:ext cx="139700" cy="19367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27" name="Pravokotnik 93"/>
            <p:cNvSpPr>
              <a:spLocks noChangeArrowheads="1"/>
            </p:cNvSpPr>
            <p:nvPr/>
          </p:nvSpPr>
          <p:spPr bwMode="auto">
            <a:xfrm>
              <a:off x="2665413" y="5421703"/>
              <a:ext cx="26289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sl-SI" sz="2100" b="1" i="0" u="none" strike="noStrike" cap="none" normalizeH="0" dirty="0" smtClean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15</a:t>
              </a:r>
              <a:endParaRPr kumimoji="0" lang="sl-SI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grpSp>
        <p:nvGrpSpPr>
          <p:cNvPr id="9" name="Skupina 8">
            <a:extLst>
              <a:ext uri="{FF2B5EF4-FFF2-40B4-BE49-F238E27FC236}">
                <a16:creationId xmlns:a16="http://schemas.microsoft.com/office/drawing/2014/main" id="{FABADD7C-3D5A-44FF-8043-BD36A4C614D6}"/>
              </a:ext>
            </a:extLst>
          </p:cNvPr>
          <p:cNvGrpSpPr/>
          <p:nvPr/>
        </p:nvGrpSpPr>
        <p:grpSpPr>
          <a:xfrm>
            <a:off x="1157288" y="3113478"/>
            <a:ext cx="584200" cy="587375"/>
            <a:chOff x="1157288" y="3113478"/>
            <a:chExt cx="584200" cy="587375"/>
          </a:xfrm>
        </p:grpSpPr>
        <p:sp>
          <p:nvSpPr>
            <p:cNvPr id="206" name="Prostoročno 72"/>
            <p:cNvSpPr>
              <a:spLocks/>
            </p:cNvSpPr>
            <p:nvPr/>
          </p:nvSpPr>
          <p:spPr bwMode="auto">
            <a:xfrm>
              <a:off x="1157288" y="3113478"/>
              <a:ext cx="584200" cy="587375"/>
            </a:xfrm>
            <a:custGeom>
              <a:avLst/>
              <a:gdLst>
                <a:gd name="T0" fmla="*/ 126 w 239"/>
                <a:gd name="T1" fmla="*/ 4 h 240"/>
                <a:gd name="T2" fmla="*/ 235 w 239"/>
                <a:gd name="T3" fmla="*/ 127 h 240"/>
                <a:gd name="T4" fmla="*/ 112 w 239"/>
                <a:gd name="T5" fmla="*/ 236 h 240"/>
                <a:gd name="T6" fmla="*/ 3 w 239"/>
                <a:gd name="T7" fmla="*/ 113 h 240"/>
                <a:gd name="T8" fmla="*/ 126 w 239"/>
                <a:gd name="T9" fmla="*/ 4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240">
                  <a:moveTo>
                    <a:pt x="126" y="4"/>
                  </a:moveTo>
                  <a:cubicBezTo>
                    <a:pt x="190" y="8"/>
                    <a:pt x="239" y="63"/>
                    <a:pt x="235" y="127"/>
                  </a:cubicBezTo>
                  <a:cubicBezTo>
                    <a:pt x="231" y="191"/>
                    <a:pt x="176" y="240"/>
                    <a:pt x="112" y="236"/>
                  </a:cubicBezTo>
                  <a:cubicBezTo>
                    <a:pt x="48" y="232"/>
                    <a:pt x="0" y="177"/>
                    <a:pt x="3" y="113"/>
                  </a:cubicBezTo>
                  <a:cubicBezTo>
                    <a:pt x="7" y="49"/>
                    <a:pt x="63" y="0"/>
                    <a:pt x="126" y="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07" name="Prostoročno 73"/>
            <p:cNvSpPr>
              <a:spLocks/>
            </p:cNvSpPr>
            <p:nvPr/>
          </p:nvSpPr>
          <p:spPr bwMode="auto">
            <a:xfrm>
              <a:off x="1212850" y="3169041"/>
              <a:ext cx="473075" cy="473075"/>
            </a:xfrm>
            <a:custGeom>
              <a:avLst/>
              <a:gdLst>
                <a:gd name="T0" fmla="*/ 102 w 193"/>
                <a:gd name="T1" fmla="*/ 4 h 193"/>
                <a:gd name="T2" fmla="*/ 190 w 193"/>
                <a:gd name="T3" fmla="*/ 103 h 193"/>
                <a:gd name="T4" fmla="*/ 90 w 193"/>
                <a:gd name="T5" fmla="*/ 190 h 193"/>
                <a:gd name="T6" fmla="*/ 3 w 193"/>
                <a:gd name="T7" fmla="*/ 91 h 193"/>
                <a:gd name="T8" fmla="*/ 102 w 193"/>
                <a:gd name="T9" fmla="*/ 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4"/>
                  </a:moveTo>
                  <a:cubicBezTo>
                    <a:pt x="153" y="7"/>
                    <a:pt x="193" y="51"/>
                    <a:pt x="190" y="103"/>
                  </a:cubicBezTo>
                  <a:cubicBezTo>
                    <a:pt x="186" y="154"/>
                    <a:pt x="142" y="193"/>
                    <a:pt x="90" y="190"/>
                  </a:cubicBezTo>
                  <a:cubicBezTo>
                    <a:pt x="39" y="187"/>
                    <a:pt x="0" y="143"/>
                    <a:pt x="3" y="91"/>
                  </a:cubicBezTo>
                  <a:cubicBezTo>
                    <a:pt x="6" y="40"/>
                    <a:pt x="51" y="0"/>
                    <a:pt x="102" y="4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08" name="Prostoročno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09" name="Prostoročno 75"/>
            <p:cNvSpPr>
              <a:spLocks/>
            </p:cNvSpPr>
            <p:nvPr/>
          </p:nvSpPr>
          <p:spPr bwMode="auto">
            <a:xfrm>
              <a:off x="1217613" y="3180153"/>
              <a:ext cx="207963" cy="420688"/>
            </a:xfrm>
            <a:custGeom>
              <a:avLst/>
              <a:gdLst>
                <a:gd name="T0" fmla="*/ 85 w 85"/>
                <a:gd name="T1" fmla="*/ 0 h 172"/>
                <a:gd name="T2" fmla="*/ 1 w 85"/>
                <a:gd name="T3" fmla="*/ 86 h 172"/>
                <a:gd name="T4" fmla="*/ 1 w 85"/>
                <a:gd name="T5" fmla="*/ 86 h 172"/>
                <a:gd name="T6" fmla="*/ 1 w 85"/>
                <a:gd name="T7" fmla="*/ 86 h 172"/>
                <a:gd name="T8" fmla="*/ 1 w 85"/>
                <a:gd name="T9" fmla="*/ 86 h 172"/>
                <a:gd name="T10" fmla="*/ 1 w 85"/>
                <a:gd name="T11" fmla="*/ 86 h 172"/>
                <a:gd name="T12" fmla="*/ 1 w 85"/>
                <a:gd name="T13" fmla="*/ 86 h 172"/>
                <a:gd name="T14" fmla="*/ 1 w 85"/>
                <a:gd name="T15" fmla="*/ 86 h 172"/>
                <a:gd name="T16" fmla="*/ 1 w 85"/>
                <a:gd name="T17" fmla="*/ 86 h 172"/>
                <a:gd name="T18" fmla="*/ 1 w 85"/>
                <a:gd name="T19" fmla="*/ 87 h 172"/>
                <a:gd name="T20" fmla="*/ 1 w 85"/>
                <a:gd name="T21" fmla="*/ 87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7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8 h 172"/>
                <a:gd name="T34" fmla="*/ 1 w 85"/>
                <a:gd name="T35" fmla="*/ 88 h 172"/>
                <a:gd name="T36" fmla="*/ 1 w 85"/>
                <a:gd name="T37" fmla="*/ 88 h 172"/>
                <a:gd name="T38" fmla="*/ 1 w 85"/>
                <a:gd name="T39" fmla="*/ 88 h 172"/>
                <a:gd name="T40" fmla="*/ 1 w 85"/>
                <a:gd name="T41" fmla="*/ 88 h 172"/>
                <a:gd name="T42" fmla="*/ 1 w 85"/>
                <a:gd name="T43" fmla="*/ 89 h 172"/>
                <a:gd name="T44" fmla="*/ 1 w 85"/>
                <a:gd name="T45" fmla="*/ 89 h 172"/>
                <a:gd name="T46" fmla="*/ 1 w 85"/>
                <a:gd name="T47" fmla="*/ 89 h 172"/>
                <a:gd name="T48" fmla="*/ 1 w 85"/>
                <a:gd name="T49" fmla="*/ 89 h 172"/>
                <a:gd name="T50" fmla="*/ 1 w 85"/>
                <a:gd name="T51" fmla="*/ 90 h 172"/>
                <a:gd name="T52" fmla="*/ 1 w 85"/>
                <a:gd name="T53" fmla="*/ 90 h 172"/>
                <a:gd name="T54" fmla="*/ 1 w 85"/>
                <a:gd name="T55" fmla="*/ 90 h 172"/>
                <a:gd name="T56" fmla="*/ 1 w 85"/>
                <a:gd name="T57" fmla="*/ 90 h 172"/>
                <a:gd name="T58" fmla="*/ 9 w 85"/>
                <a:gd name="T59" fmla="*/ 132 h 172"/>
                <a:gd name="T60" fmla="*/ 9 w 85"/>
                <a:gd name="T61" fmla="*/ 132 h 172"/>
                <a:gd name="T62" fmla="*/ 9 w 85"/>
                <a:gd name="T63" fmla="*/ 132 h 172"/>
                <a:gd name="T64" fmla="*/ 9 w 85"/>
                <a:gd name="T65" fmla="*/ 132 h 172"/>
                <a:gd name="T66" fmla="*/ 9 w 85"/>
                <a:gd name="T67" fmla="*/ 132 h 172"/>
                <a:gd name="T68" fmla="*/ 9 w 85"/>
                <a:gd name="T69" fmla="*/ 132 h 172"/>
                <a:gd name="T70" fmla="*/ 10 w 85"/>
                <a:gd name="T71" fmla="*/ 133 h 172"/>
                <a:gd name="T72" fmla="*/ 10 w 85"/>
                <a:gd name="T73" fmla="*/ 133 h 172"/>
                <a:gd name="T74" fmla="*/ 10 w 85"/>
                <a:gd name="T75" fmla="*/ 133 h 172"/>
                <a:gd name="T76" fmla="*/ 10 w 85"/>
                <a:gd name="T77" fmla="*/ 133 h 172"/>
                <a:gd name="T78" fmla="*/ 10 w 85"/>
                <a:gd name="T79" fmla="*/ 133 h 172"/>
                <a:gd name="T80" fmla="*/ 10 w 85"/>
                <a:gd name="T81" fmla="*/ 133 h 172"/>
                <a:gd name="T82" fmla="*/ 10 w 85"/>
                <a:gd name="T83" fmla="*/ 133 h 172"/>
                <a:gd name="T84" fmla="*/ 10 w 85"/>
                <a:gd name="T85" fmla="*/ 133 h 172"/>
                <a:gd name="T86" fmla="*/ 10 w 85"/>
                <a:gd name="T87" fmla="*/ 134 h 172"/>
                <a:gd name="T88" fmla="*/ 10 w 85"/>
                <a:gd name="T89" fmla="*/ 134 h 172"/>
                <a:gd name="T90" fmla="*/ 10 w 85"/>
                <a:gd name="T91" fmla="*/ 134 h 172"/>
                <a:gd name="T92" fmla="*/ 10 w 85"/>
                <a:gd name="T93" fmla="*/ 134 h 172"/>
                <a:gd name="T94" fmla="*/ 10 w 85"/>
                <a:gd name="T95" fmla="*/ 134 h 172"/>
                <a:gd name="T96" fmla="*/ 45 w 85"/>
                <a:gd name="T97" fmla="*/ 172 h 172"/>
                <a:gd name="T98" fmla="*/ 42 w 85"/>
                <a:gd name="T99" fmla="*/ 170 h 172"/>
                <a:gd name="T100" fmla="*/ 27 w 85"/>
                <a:gd name="T101" fmla="*/ 147 h 172"/>
                <a:gd name="T102" fmla="*/ 16 w 85"/>
                <a:gd name="T103" fmla="*/ 93 h 172"/>
                <a:gd name="T104" fmla="*/ 16 w 85"/>
                <a:gd name="T105" fmla="*/ 92 h 172"/>
                <a:gd name="T106" fmla="*/ 22 w 85"/>
                <a:gd name="T107" fmla="*/ 65 h 172"/>
                <a:gd name="T108" fmla="*/ 52 w 85"/>
                <a:gd name="T109" fmla="*/ 20 h 172"/>
                <a:gd name="T110" fmla="*/ 85 w 85"/>
                <a:gd name="T111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" h="172">
                  <a:moveTo>
                    <a:pt x="85" y="0"/>
                  </a:moveTo>
                  <a:cubicBezTo>
                    <a:pt x="41" y="4"/>
                    <a:pt x="5" y="40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0" y="105"/>
                    <a:pt x="3" y="119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10" y="132"/>
                    <a:pt x="10" y="132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8" y="150"/>
                    <a:pt x="30" y="163"/>
                    <a:pt x="45" y="172"/>
                  </a:cubicBezTo>
                  <a:cubicBezTo>
                    <a:pt x="44" y="171"/>
                    <a:pt x="43" y="171"/>
                    <a:pt x="42" y="170"/>
                  </a:cubicBezTo>
                  <a:cubicBezTo>
                    <a:pt x="37" y="162"/>
                    <a:pt x="32" y="155"/>
                    <a:pt x="27" y="147"/>
                  </a:cubicBezTo>
                  <a:cubicBezTo>
                    <a:pt x="19" y="130"/>
                    <a:pt x="15" y="112"/>
                    <a:pt x="16" y="93"/>
                  </a:cubicBezTo>
                  <a:cubicBezTo>
                    <a:pt x="16" y="93"/>
                    <a:pt x="16" y="93"/>
                    <a:pt x="16" y="92"/>
                  </a:cubicBezTo>
                  <a:cubicBezTo>
                    <a:pt x="18" y="83"/>
                    <a:pt x="20" y="74"/>
                    <a:pt x="22" y="65"/>
                  </a:cubicBezTo>
                  <a:cubicBezTo>
                    <a:pt x="28" y="47"/>
                    <a:pt x="38" y="32"/>
                    <a:pt x="52" y="20"/>
                  </a:cubicBezTo>
                  <a:cubicBezTo>
                    <a:pt x="62" y="11"/>
                    <a:pt x="73" y="4"/>
                    <a:pt x="8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30" name="Pravokotnik 96"/>
            <p:cNvSpPr>
              <a:spLocks noChangeArrowheads="1"/>
            </p:cNvSpPr>
            <p:nvPr/>
          </p:nvSpPr>
          <p:spPr bwMode="auto">
            <a:xfrm>
              <a:off x="1311275" y="3330966"/>
              <a:ext cx="27622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31" name="Pravokotnik 97"/>
            <p:cNvSpPr>
              <a:spLocks noChangeArrowheads="1"/>
            </p:cNvSpPr>
            <p:nvPr/>
          </p:nvSpPr>
          <p:spPr bwMode="auto">
            <a:xfrm>
              <a:off x="1311275" y="3218253"/>
              <a:ext cx="26289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sl-SI" sz="2100" b="1" i="0" u="none" strike="noStrike" cap="none" normalizeH="0" dirty="0" smtClean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25</a:t>
              </a:r>
              <a:endParaRPr kumimoji="0" lang="sl-SI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grpSp>
        <p:nvGrpSpPr>
          <p:cNvPr id="8" name="Skupina 7">
            <a:extLst>
              <a:ext uri="{FF2B5EF4-FFF2-40B4-BE49-F238E27FC236}">
                <a16:creationId xmlns:a16="http://schemas.microsoft.com/office/drawing/2014/main" id="{4DD91C3C-3852-430A-9A83-22625BBCEAE3}"/>
              </a:ext>
            </a:extLst>
          </p:cNvPr>
          <p:cNvGrpSpPr/>
          <p:nvPr/>
        </p:nvGrpSpPr>
        <p:grpSpPr>
          <a:xfrm>
            <a:off x="1162050" y="4580328"/>
            <a:ext cx="569913" cy="568325"/>
            <a:chOff x="1162050" y="4580328"/>
            <a:chExt cx="569913" cy="568325"/>
          </a:xfrm>
        </p:grpSpPr>
        <p:sp>
          <p:nvSpPr>
            <p:cNvPr id="214" name="Prostoročno 80"/>
            <p:cNvSpPr>
              <a:spLocks/>
            </p:cNvSpPr>
            <p:nvPr/>
          </p:nvSpPr>
          <p:spPr bwMode="auto">
            <a:xfrm>
              <a:off x="1162050" y="4580328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15" name="Prostoročno 81"/>
            <p:cNvSpPr>
              <a:spLocks/>
            </p:cNvSpPr>
            <p:nvPr/>
          </p:nvSpPr>
          <p:spPr bwMode="auto">
            <a:xfrm>
              <a:off x="1217613" y="4637478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16" name="Prostoročno 82"/>
            <p:cNvSpPr>
              <a:spLocks noEditPoints="1"/>
            </p:cNvSpPr>
            <p:nvPr/>
          </p:nvSpPr>
          <p:spPr bwMode="auto">
            <a:xfrm>
              <a:off x="1217613" y="4827978"/>
              <a:ext cx="17463" cy="123825"/>
            </a:xfrm>
            <a:custGeom>
              <a:avLst/>
              <a:gdLst>
                <a:gd name="T0" fmla="*/ 7 w 7"/>
                <a:gd name="T1" fmla="*/ 51 h 51"/>
                <a:gd name="T2" fmla="*/ 7 w 7"/>
                <a:gd name="T3" fmla="*/ 50 h 51"/>
                <a:gd name="T4" fmla="*/ 7 w 7"/>
                <a:gd name="T5" fmla="*/ 50 h 51"/>
                <a:gd name="T6" fmla="*/ 7 w 7"/>
                <a:gd name="T7" fmla="*/ 50 h 51"/>
                <a:gd name="T8" fmla="*/ 7 w 7"/>
                <a:gd name="T9" fmla="*/ 49 h 51"/>
                <a:gd name="T10" fmla="*/ 0 w 7"/>
                <a:gd name="T11" fmla="*/ 16 h 51"/>
                <a:gd name="T12" fmla="*/ 0 w 7"/>
                <a:gd name="T13" fmla="*/ 16 h 51"/>
                <a:gd name="T14" fmla="*/ 0 w 7"/>
                <a:gd name="T15" fmla="*/ 16 h 51"/>
                <a:gd name="T16" fmla="*/ 0 w 7"/>
                <a:gd name="T17" fmla="*/ 16 h 51"/>
                <a:gd name="T18" fmla="*/ 0 w 7"/>
                <a:gd name="T19" fmla="*/ 15 h 51"/>
                <a:gd name="T20" fmla="*/ 0 w 7"/>
                <a:gd name="T21" fmla="*/ 15 h 51"/>
                <a:gd name="T22" fmla="*/ 0 w 7"/>
                <a:gd name="T23" fmla="*/ 15 h 51"/>
                <a:gd name="T24" fmla="*/ 0 w 7"/>
                <a:gd name="T25" fmla="*/ 14 h 51"/>
                <a:gd name="T26" fmla="*/ 0 w 7"/>
                <a:gd name="T27" fmla="*/ 14 h 51"/>
                <a:gd name="T28" fmla="*/ 0 w 7"/>
                <a:gd name="T29" fmla="*/ 14 h 51"/>
                <a:gd name="T30" fmla="*/ 0 w 7"/>
                <a:gd name="T31" fmla="*/ 14 h 51"/>
                <a:gd name="T32" fmla="*/ 0 w 7"/>
                <a:gd name="T33" fmla="*/ 13 h 51"/>
                <a:gd name="T34" fmla="*/ 0 w 7"/>
                <a:gd name="T35" fmla="*/ 13 h 51"/>
                <a:gd name="T36" fmla="*/ 0 w 7"/>
                <a:gd name="T37" fmla="*/ 13 h 51"/>
                <a:gd name="T38" fmla="*/ 0 w 7"/>
                <a:gd name="T39" fmla="*/ 12 h 51"/>
                <a:gd name="T40" fmla="*/ 0 w 7"/>
                <a:gd name="T41" fmla="*/ 12 h 51"/>
                <a:gd name="T42" fmla="*/ 0 w 7"/>
                <a:gd name="T43" fmla="*/ 12 h 51"/>
                <a:gd name="T44" fmla="*/ 0 w 7"/>
                <a:gd name="T45" fmla="*/ 12 h 51"/>
                <a:gd name="T46" fmla="*/ 0 w 7"/>
                <a:gd name="T47" fmla="*/ 11 h 51"/>
                <a:gd name="T48" fmla="*/ 0 w 7"/>
                <a:gd name="T49" fmla="*/ 11 h 51"/>
                <a:gd name="T50" fmla="*/ 0 w 7"/>
                <a:gd name="T51" fmla="*/ 11 h 51"/>
                <a:gd name="T52" fmla="*/ 0 w 7"/>
                <a:gd name="T53" fmla="*/ 10 h 51"/>
                <a:gd name="T54" fmla="*/ 0 w 7"/>
                <a:gd name="T55" fmla="*/ 10 h 51"/>
                <a:gd name="T56" fmla="*/ 0 w 7"/>
                <a:gd name="T57" fmla="*/ 10 h 51"/>
                <a:gd name="T58" fmla="*/ 0 w 7"/>
                <a:gd name="T59" fmla="*/ 9 h 51"/>
                <a:gd name="T60" fmla="*/ 0 w 7"/>
                <a:gd name="T61" fmla="*/ 9 h 51"/>
                <a:gd name="T62" fmla="*/ 0 w 7"/>
                <a:gd name="T63" fmla="*/ 9 h 51"/>
                <a:gd name="T64" fmla="*/ 0 w 7"/>
                <a:gd name="T65" fmla="*/ 9 h 51"/>
                <a:gd name="T66" fmla="*/ 0 w 7"/>
                <a:gd name="T67" fmla="*/ 8 h 51"/>
                <a:gd name="T68" fmla="*/ 0 w 7"/>
                <a:gd name="T69" fmla="*/ 8 h 51"/>
                <a:gd name="T70" fmla="*/ 0 w 7"/>
                <a:gd name="T71" fmla="*/ 8 h 51"/>
                <a:gd name="T72" fmla="*/ 0 w 7"/>
                <a:gd name="T73" fmla="*/ 7 h 51"/>
                <a:gd name="T74" fmla="*/ 0 w 7"/>
                <a:gd name="T75" fmla="*/ 7 h 51"/>
                <a:gd name="T76" fmla="*/ 0 w 7"/>
                <a:gd name="T77" fmla="*/ 7 h 51"/>
                <a:gd name="T78" fmla="*/ 0 w 7"/>
                <a:gd name="T79" fmla="*/ 6 h 51"/>
                <a:gd name="T80" fmla="*/ 0 w 7"/>
                <a:gd name="T81" fmla="*/ 6 h 51"/>
                <a:gd name="T82" fmla="*/ 0 w 7"/>
                <a:gd name="T83" fmla="*/ 6 h 51"/>
                <a:gd name="T84" fmla="*/ 0 w 7"/>
                <a:gd name="T85" fmla="*/ 6 h 51"/>
                <a:gd name="T86" fmla="*/ 0 w 7"/>
                <a:gd name="T87" fmla="*/ 5 h 51"/>
                <a:gd name="T88" fmla="*/ 1 w 7"/>
                <a:gd name="T89" fmla="*/ 5 h 51"/>
                <a:gd name="T90" fmla="*/ 1 w 7"/>
                <a:gd name="T91" fmla="*/ 5 h 51"/>
                <a:gd name="T92" fmla="*/ 1 w 7"/>
                <a:gd name="T93" fmla="*/ 4 h 51"/>
                <a:gd name="T94" fmla="*/ 1 w 7"/>
                <a:gd name="T95" fmla="*/ 4 h 51"/>
                <a:gd name="T96" fmla="*/ 1 w 7"/>
                <a:gd name="T97" fmla="*/ 3 h 51"/>
                <a:gd name="T98" fmla="*/ 1 w 7"/>
                <a:gd name="T99" fmla="*/ 3 h 51"/>
                <a:gd name="T100" fmla="*/ 1 w 7"/>
                <a:gd name="T101" fmla="*/ 3 h 51"/>
                <a:gd name="T102" fmla="*/ 1 w 7"/>
                <a:gd name="T103" fmla="*/ 3 h 51"/>
                <a:gd name="T104" fmla="*/ 1 w 7"/>
                <a:gd name="T105" fmla="*/ 2 h 51"/>
                <a:gd name="T106" fmla="*/ 1 w 7"/>
                <a:gd name="T107" fmla="*/ 1 h 51"/>
                <a:gd name="T108" fmla="*/ 1 w 7"/>
                <a:gd name="T109" fmla="*/ 1 h 51"/>
                <a:gd name="T110" fmla="*/ 1 w 7"/>
                <a:gd name="T111" fmla="*/ 1 h 51"/>
                <a:gd name="T112" fmla="*/ 1 w 7"/>
                <a:gd name="T113" fmla="*/ 0 h 51"/>
                <a:gd name="T114" fmla="*/ 1 w 7"/>
                <a:gd name="T115" fmla="*/ 0 h 51"/>
                <a:gd name="T116" fmla="*/ 1 w 7"/>
                <a:gd name="T1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" h="51">
                  <a:moveTo>
                    <a:pt x="7" y="51"/>
                  </a:moveTo>
                  <a:cubicBezTo>
                    <a:pt x="7" y="51"/>
                    <a:pt x="7" y="51"/>
                    <a:pt x="7" y="51"/>
                  </a:cubicBezTo>
                  <a:cubicBezTo>
                    <a:pt x="7" y="51"/>
                    <a:pt x="7" y="51"/>
                    <a:pt x="7" y="51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49"/>
                  </a:moveTo>
                  <a:cubicBezTo>
                    <a:pt x="7" y="49"/>
                    <a:pt x="7" y="50"/>
                    <a:pt x="7" y="50"/>
                  </a:cubicBezTo>
                  <a:cubicBezTo>
                    <a:pt x="7" y="50"/>
                    <a:pt x="7" y="49"/>
                    <a:pt x="7" y="49"/>
                  </a:cubicBezTo>
                  <a:moveTo>
                    <a:pt x="0" y="16"/>
                  </a:moveTo>
                  <a:cubicBezTo>
                    <a:pt x="0" y="28"/>
                    <a:pt x="2" y="39"/>
                    <a:pt x="6" y="49"/>
                  </a:cubicBezTo>
                  <a:cubicBezTo>
                    <a:pt x="2" y="39"/>
                    <a:pt x="0" y="28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17" name="Prostoročno 83"/>
            <p:cNvSpPr>
              <a:spLocks/>
            </p:cNvSpPr>
            <p:nvPr/>
          </p:nvSpPr>
          <p:spPr bwMode="auto">
            <a:xfrm>
              <a:off x="1217613" y="4639066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34" name="Pravokotnik 100"/>
            <p:cNvSpPr>
              <a:spLocks noChangeArrowheads="1"/>
            </p:cNvSpPr>
            <p:nvPr/>
          </p:nvSpPr>
          <p:spPr bwMode="auto">
            <a:xfrm>
              <a:off x="1376363" y="4759716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35" name="Pravokotnik 101"/>
            <p:cNvSpPr>
              <a:spLocks noChangeArrowheads="1"/>
            </p:cNvSpPr>
            <p:nvPr/>
          </p:nvSpPr>
          <p:spPr bwMode="auto">
            <a:xfrm>
              <a:off x="1328738" y="4699391"/>
              <a:ext cx="26289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sl-SI" sz="2100" b="1" dirty="0" smtClean="0">
                  <a:solidFill>
                    <a:srgbClr val="FF9936"/>
                  </a:solidFill>
                  <a:latin typeface="Raleway" panose="020B0003030101060003" pitchFamily="34" charset="0"/>
                </a:rPr>
                <a:t>20</a:t>
              </a:r>
              <a:endParaRPr kumimoji="0" lang="sl-SI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241" name="Elipsa 107"/>
          <p:cNvSpPr>
            <a:spLocks noChangeArrowheads="1"/>
          </p:cNvSpPr>
          <p:nvPr/>
        </p:nvSpPr>
        <p:spPr bwMode="auto">
          <a:xfrm>
            <a:off x="2600325" y="4042166"/>
            <a:ext cx="273050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2" name="Elipsa 108"/>
          <p:cNvSpPr>
            <a:spLocks noChangeArrowheads="1"/>
          </p:cNvSpPr>
          <p:nvPr/>
        </p:nvSpPr>
        <p:spPr bwMode="auto">
          <a:xfrm>
            <a:off x="2659063" y="4104078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3" name="Prostoročno 109"/>
          <p:cNvSpPr>
            <a:spLocks/>
          </p:cNvSpPr>
          <p:nvPr/>
        </p:nvSpPr>
        <p:spPr bwMode="auto">
          <a:xfrm>
            <a:off x="1808163" y="1302141"/>
            <a:ext cx="377825" cy="323850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4" name="Prostoročno 110"/>
          <p:cNvSpPr>
            <a:spLocks/>
          </p:cNvSpPr>
          <p:nvPr/>
        </p:nvSpPr>
        <p:spPr bwMode="auto">
          <a:xfrm>
            <a:off x="1963738" y="1218003"/>
            <a:ext cx="379413" cy="32543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5" name="Prostoročno 111"/>
          <p:cNvSpPr>
            <a:spLocks/>
          </p:cNvSpPr>
          <p:nvPr/>
        </p:nvSpPr>
        <p:spPr bwMode="auto">
          <a:xfrm>
            <a:off x="30163" y="2205428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6" name="Prostoročno 112"/>
          <p:cNvSpPr>
            <a:spLocks/>
          </p:cNvSpPr>
          <p:nvPr/>
        </p:nvSpPr>
        <p:spPr bwMode="auto">
          <a:xfrm>
            <a:off x="-104775" y="2321316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7" name="Prostoročno 113"/>
          <p:cNvSpPr>
            <a:spLocks/>
          </p:cNvSpPr>
          <p:nvPr/>
        </p:nvSpPr>
        <p:spPr bwMode="auto">
          <a:xfrm>
            <a:off x="3340100" y="125927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8" name="Prostoročno 114"/>
          <p:cNvSpPr>
            <a:spLocks/>
          </p:cNvSpPr>
          <p:nvPr/>
        </p:nvSpPr>
        <p:spPr bwMode="auto">
          <a:xfrm>
            <a:off x="3184525" y="117672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9" name="Prostoročno 115"/>
          <p:cNvSpPr>
            <a:spLocks/>
          </p:cNvSpPr>
          <p:nvPr/>
        </p:nvSpPr>
        <p:spPr bwMode="auto">
          <a:xfrm>
            <a:off x="3446463" y="1371991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50" name="Prostoročno 116"/>
          <p:cNvSpPr>
            <a:spLocks/>
          </p:cNvSpPr>
          <p:nvPr/>
        </p:nvSpPr>
        <p:spPr bwMode="auto">
          <a:xfrm>
            <a:off x="4773613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51" name="Prostoročno 117"/>
          <p:cNvSpPr>
            <a:spLocks/>
          </p:cNvSpPr>
          <p:nvPr/>
        </p:nvSpPr>
        <p:spPr bwMode="auto">
          <a:xfrm>
            <a:off x="4495800" y="1611703"/>
            <a:ext cx="363538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62" name="Polje z besedilom 261"/>
          <p:cNvSpPr txBox="1"/>
          <p:nvPr/>
        </p:nvSpPr>
        <p:spPr>
          <a:xfrm>
            <a:off x="7343722" y="185859"/>
            <a:ext cx="4038705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sl-SI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ČASOVNA OMEJITEV: </a:t>
            </a:r>
          </a:p>
          <a:p>
            <a:pPr algn="ctr" rtl="0"/>
            <a:r>
              <a:rPr lang="sl-SI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sekund</a:t>
            </a:r>
            <a:endParaRPr lang="sl-SI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7"/>
          <a:srcRect t="4005" r="4460" b="2791"/>
          <a:stretch/>
        </p:blipFill>
        <p:spPr>
          <a:xfrm>
            <a:off x="7656514" y="2233246"/>
            <a:ext cx="2665575" cy="2880000"/>
          </a:xfrm>
          <a:prstGeom prst="rect">
            <a:avLst/>
          </a:prstGeom>
        </p:spPr>
      </p:pic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079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037"/>
    </mc:Choice>
    <mc:Fallback xmlns="">
      <p:transition spd="slow" advTm="61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19088" objId="120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zaženi štoparico"/>
          <p:cNvGrpSpPr/>
          <p:nvPr/>
        </p:nvGrpSpPr>
        <p:grpSpPr>
          <a:xfrm>
            <a:off x="900122" y="187200"/>
            <a:ext cx="3860594" cy="799962"/>
            <a:chOff x="1332706" y="185859"/>
            <a:chExt cx="2636838" cy="799962"/>
          </a:xfrm>
        </p:grpSpPr>
        <p:sp>
          <p:nvSpPr>
            <p:cNvPr id="121" name="Zaobljeni pravokotnik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l-SI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Zaobljeni pravokotnik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sl-SI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ZAŽENI ŠTOPARICO</a:t>
              </a:r>
              <a:endParaRPr lang="sl-SI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3" name="čas se je iztekel"/>
          <p:cNvGrpSpPr/>
          <p:nvPr/>
        </p:nvGrpSpPr>
        <p:grpSpPr>
          <a:xfrm>
            <a:off x="900122" y="187200"/>
            <a:ext cx="3860594" cy="799962"/>
            <a:chOff x="4321176" y="185859"/>
            <a:chExt cx="2636838" cy="799962"/>
          </a:xfrm>
        </p:grpSpPr>
        <p:sp>
          <p:nvSpPr>
            <p:cNvPr id="124" name="Zaobljeni pravokotnik 123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l-SI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Zaobljeni pravokotnik 124"/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sl-SI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ČAS SE JE IZTEKEL!</a:t>
              </a:r>
              <a:endParaRPr lang="sl-SI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8" name="Samooblika 3"/>
          <p:cNvSpPr>
            <a:spLocks noChangeAspect="1" noChangeArrowheads="1" noTextEdit="1"/>
          </p:cNvSpPr>
          <p:nvPr/>
        </p:nvSpPr>
        <p:spPr bwMode="auto">
          <a:xfrm>
            <a:off x="0" y="1176728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39" name="Pravokotnik 5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0" name="Pravokotnik 6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1" name="Pravokotnik 7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2" name="Pravokotnik 8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3" name="Prostoročno 9"/>
          <p:cNvSpPr>
            <a:spLocks/>
          </p:cNvSpPr>
          <p:nvPr/>
        </p:nvSpPr>
        <p:spPr bwMode="auto">
          <a:xfrm>
            <a:off x="2498725" y="1633928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4" name="Prostoročno 10"/>
          <p:cNvSpPr>
            <a:spLocks/>
          </p:cNvSpPr>
          <p:nvPr/>
        </p:nvSpPr>
        <p:spPr bwMode="auto">
          <a:xfrm>
            <a:off x="3525838" y="1881578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5" name="Prostoročno 11"/>
          <p:cNvSpPr>
            <a:spLocks/>
          </p:cNvSpPr>
          <p:nvPr/>
        </p:nvSpPr>
        <p:spPr bwMode="auto">
          <a:xfrm>
            <a:off x="1027113" y="1860941"/>
            <a:ext cx="909638" cy="111125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6" name="Prostoročno 12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7" name="Prostoročno 13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8" name="Prostoročno 14"/>
          <p:cNvSpPr>
            <a:spLocks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9" name="Prostoročno 15"/>
          <p:cNvSpPr>
            <a:spLocks/>
          </p:cNvSpPr>
          <p:nvPr/>
        </p:nvSpPr>
        <p:spPr bwMode="auto">
          <a:xfrm>
            <a:off x="4198938" y="2343541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0" name="Prostoročno 16"/>
          <p:cNvSpPr>
            <a:spLocks/>
          </p:cNvSpPr>
          <p:nvPr/>
        </p:nvSpPr>
        <p:spPr bwMode="auto">
          <a:xfrm>
            <a:off x="3959225" y="2189553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1" name="Prostoročno 17"/>
          <p:cNvSpPr>
            <a:spLocks/>
          </p:cNvSpPr>
          <p:nvPr/>
        </p:nvSpPr>
        <p:spPr bwMode="auto">
          <a:xfrm>
            <a:off x="457200" y="1349766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2" name="Prostoročno 18"/>
          <p:cNvSpPr>
            <a:spLocks noEditPoints="1"/>
          </p:cNvSpPr>
          <p:nvPr/>
        </p:nvSpPr>
        <p:spPr bwMode="auto">
          <a:xfrm>
            <a:off x="673100" y="2553091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3" name="Prostoročno 19"/>
          <p:cNvSpPr>
            <a:spLocks/>
          </p:cNvSpPr>
          <p:nvPr/>
        </p:nvSpPr>
        <p:spPr bwMode="auto">
          <a:xfrm>
            <a:off x="606425" y="1589478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4" name="Prostoročno 20"/>
          <p:cNvSpPr>
            <a:spLocks/>
          </p:cNvSpPr>
          <p:nvPr/>
        </p:nvSpPr>
        <p:spPr bwMode="auto">
          <a:xfrm>
            <a:off x="1068388" y="5628078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5" name="Prostoročno 21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6" name="Prostoročno 22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7" name="Prostoročno 23"/>
          <p:cNvSpPr>
            <a:spLocks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8" name="Prostoročno 24"/>
          <p:cNvSpPr>
            <a:spLocks/>
          </p:cNvSpPr>
          <p:nvPr/>
        </p:nvSpPr>
        <p:spPr bwMode="auto">
          <a:xfrm>
            <a:off x="3633788" y="5628078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9" name="Prostoročno 25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60" name="Prostoročno 26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61" name="Prostoročno 27"/>
          <p:cNvSpPr>
            <a:spLocks/>
          </p:cNvSpPr>
          <p:nvPr/>
        </p:nvSpPr>
        <p:spPr bwMode="auto">
          <a:xfrm>
            <a:off x="3795713" y="5899541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grpSp>
        <p:nvGrpSpPr>
          <p:cNvPr id="4" name="Vrtenje urnega kazalca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817563" y="2264166"/>
            <a:ext cx="3829050" cy="3830638"/>
            <a:chOff x="817563" y="2264166"/>
            <a:chExt cx="3829050" cy="3830638"/>
          </a:xfrm>
        </p:grpSpPr>
        <p:sp>
          <p:nvSpPr>
            <p:cNvPr id="162" name="Elipsa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39" name="urni kazalec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</p:grpSp>
      <p:sp>
        <p:nvSpPr>
          <p:cNvPr id="163" name="Prostoročno 29"/>
          <p:cNvSpPr>
            <a:spLocks noEditPoints="1"/>
          </p:cNvSpPr>
          <p:nvPr/>
        </p:nvSpPr>
        <p:spPr bwMode="auto">
          <a:xfrm>
            <a:off x="538163" y="1986353"/>
            <a:ext cx="4387850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64" name="Prostoročno 30"/>
          <p:cNvSpPr>
            <a:spLocks noEditPoints="1"/>
          </p:cNvSpPr>
          <p:nvPr/>
        </p:nvSpPr>
        <p:spPr bwMode="auto">
          <a:xfrm>
            <a:off x="711200" y="2157803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65" name="Prostoročno 31"/>
          <p:cNvSpPr>
            <a:spLocks noEditPoints="1"/>
          </p:cNvSpPr>
          <p:nvPr/>
        </p:nvSpPr>
        <p:spPr bwMode="auto">
          <a:xfrm>
            <a:off x="620713" y="2067316"/>
            <a:ext cx="4221163" cy="4222750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2455863" y="2411803"/>
            <a:ext cx="566738" cy="566738"/>
            <a:chOff x="2455863" y="2411803"/>
            <a:chExt cx="566738" cy="566738"/>
          </a:xfrm>
        </p:grpSpPr>
        <p:sp>
          <p:nvSpPr>
            <p:cNvPr id="166" name="Elipsa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67" name="Elipsa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68" name="Prostoročno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69" name="Prostoročno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70" name="Pravokotnik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71" name="Pravokotnik 37"/>
            <p:cNvSpPr>
              <a:spLocks noChangeArrowheads="1"/>
            </p:cNvSpPr>
            <p:nvPr/>
          </p:nvSpPr>
          <p:spPr bwMode="auto">
            <a:xfrm>
              <a:off x="2593975" y="2499116"/>
              <a:ext cx="26289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sl-SI" sz="2100" b="1" i="0" u="none" strike="noStrike" cap="none" normalizeH="0" dirty="0" smtClean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30</a:t>
              </a:r>
              <a:endParaRPr kumimoji="0" lang="sl-SI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174" name="Prostoročno 40"/>
          <p:cNvSpPr>
            <a:spLocks noEditPoints="1"/>
          </p:cNvSpPr>
          <p:nvPr/>
        </p:nvSpPr>
        <p:spPr bwMode="auto">
          <a:xfrm>
            <a:off x="3244850" y="2851541"/>
            <a:ext cx="20638" cy="122238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26421DDD-07C3-42B6-869F-AD3A53DC2A79}"/>
              </a:ext>
            </a:extLst>
          </p:cNvPr>
          <p:cNvGrpSpPr/>
          <p:nvPr/>
        </p:nvGrpSpPr>
        <p:grpSpPr>
          <a:xfrm>
            <a:off x="3722688" y="3113478"/>
            <a:ext cx="585788" cy="587375"/>
            <a:chOff x="3722688" y="3113478"/>
            <a:chExt cx="585788" cy="587375"/>
          </a:xfrm>
        </p:grpSpPr>
        <p:sp>
          <p:nvSpPr>
            <p:cNvPr id="178" name="Prostoročno 44"/>
            <p:cNvSpPr>
              <a:spLocks/>
            </p:cNvSpPr>
            <p:nvPr/>
          </p:nvSpPr>
          <p:spPr bwMode="auto">
            <a:xfrm>
              <a:off x="3722688" y="3113478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79" name="Prostoročno 45"/>
            <p:cNvSpPr>
              <a:spLocks/>
            </p:cNvSpPr>
            <p:nvPr/>
          </p:nvSpPr>
          <p:spPr bwMode="auto">
            <a:xfrm>
              <a:off x="3781425" y="3169041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80" name="Prostoročno 46"/>
            <p:cNvSpPr>
              <a:spLocks noEditPoints="1"/>
            </p:cNvSpPr>
            <p:nvPr/>
          </p:nvSpPr>
          <p:spPr bwMode="auto">
            <a:xfrm>
              <a:off x="3786188" y="3272228"/>
              <a:ext cx="46038" cy="188913"/>
            </a:xfrm>
            <a:custGeom>
              <a:avLst/>
              <a:gdLst>
                <a:gd name="T0" fmla="*/ 3 w 19"/>
                <a:gd name="T1" fmla="*/ 76 h 77"/>
                <a:gd name="T2" fmla="*/ 3 w 19"/>
                <a:gd name="T3" fmla="*/ 76 h 77"/>
                <a:gd name="T4" fmla="*/ 3 w 19"/>
                <a:gd name="T5" fmla="*/ 76 h 77"/>
                <a:gd name="T6" fmla="*/ 3 w 19"/>
                <a:gd name="T7" fmla="*/ 75 h 77"/>
                <a:gd name="T8" fmla="*/ 3 w 19"/>
                <a:gd name="T9" fmla="*/ 75 h 77"/>
                <a:gd name="T10" fmla="*/ 3 w 19"/>
                <a:gd name="T11" fmla="*/ 75 h 77"/>
                <a:gd name="T12" fmla="*/ 3 w 19"/>
                <a:gd name="T13" fmla="*/ 74 h 77"/>
                <a:gd name="T14" fmla="*/ 3 w 19"/>
                <a:gd name="T15" fmla="*/ 74 h 77"/>
                <a:gd name="T16" fmla="*/ 3 w 19"/>
                <a:gd name="T17" fmla="*/ 74 h 77"/>
                <a:gd name="T18" fmla="*/ 2 w 19"/>
                <a:gd name="T19" fmla="*/ 73 h 77"/>
                <a:gd name="T20" fmla="*/ 2 w 19"/>
                <a:gd name="T21" fmla="*/ 73 h 77"/>
                <a:gd name="T22" fmla="*/ 2 w 19"/>
                <a:gd name="T23" fmla="*/ 72 h 77"/>
                <a:gd name="T24" fmla="*/ 2 w 19"/>
                <a:gd name="T25" fmla="*/ 72 h 77"/>
                <a:gd name="T26" fmla="*/ 2 w 19"/>
                <a:gd name="T27" fmla="*/ 71 h 77"/>
                <a:gd name="T28" fmla="*/ 2 w 19"/>
                <a:gd name="T29" fmla="*/ 71 h 77"/>
                <a:gd name="T30" fmla="*/ 2 w 19"/>
                <a:gd name="T31" fmla="*/ 71 h 77"/>
                <a:gd name="T32" fmla="*/ 2 w 19"/>
                <a:gd name="T33" fmla="*/ 70 h 77"/>
                <a:gd name="T34" fmla="*/ 2 w 19"/>
                <a:gd name="T35" fmla="*/ 70 h 77"/>
                <a:gd name="T36" fmla="*/ 2 w 19"/>
                <a:gd name="T37" fmla="*/ 69 h 77"/>
                <a:gd name="T38" fmla="*/ 2 w 19"/>
                <a:gd name="T39" fmla="*/ 69 h 77"/>
                <a:gd name="T40" fmla="*/ 2 w 19"/>
                <a:gd name="T41" fmla="*/ 69 h 77"/>
                <a:gd name="T42" fmla="*/ 2 w 19"/>
                <a:gd name="T43" fmla="*/ 68 h 77"/>
                <a:gd name="T44" fmla="*/ 2 w 19"/>
                <a:gd name="T45" fmla="*/ 68 h 77"/>
                <a:gd name="T46" fmla="*/ 2 w 19"/>
                <a:gd name="T47" fmla="*/ 68 h 77"/>
                <a:gd name="T48" fmla="*/ 1 w 19"/>
                <a:gd name="T49" fmla="*/ 67 h 77"/>
                <a:gd name="T50" fmla="*/ 1 w 19"/>
                <a:gd name="T51" fmla="*/ 67 h 77"/>
                <a:gd name="T52" fmla="*/ 1 w 19"/>
                <a:gd name="T53" fmla="*/ 67 h 77"/>
                <a:gd name="T54" fmla="*/ 1 w 19"/>
                <a:gd name="T55" fmla="*/ 66 h 77"/>
                <a:gd name="T56" fmla="*/ 1 w 19"/>
                <a:gd name="T57" fmla="*/ 66 h 77"/>
                <a:gd name="T58" fmla="*/ 1 w 19"/>
                <a:gd name="T59" fmla="*/ 65 h 77"/>
                <a:gd name="T60" fmla="*/ 1 w 19"/>
                <a:gd name="T61" fmla="*/ 65 h 77"/>
                <a:gd name="T62" fmla="*/ 1 w 19"/>
                <a:gd name="T63" fmla="*/ 65 h 77"/>
                <a:gd name="T64" fmla="*/ 1 w 19"/>
                <a:gd name="T65" fmla="*/ 64 h 77"/>
                <a:gd name="T66" fmla="*/ 1 w 19"/>
                <a:gd name="T67" fmla="*/ 64 h 77"/>
                <a:gd name="T68" fmla="*/ 1 w 19"/>
                <a:gd name="T69" fmla="*/ 64 h 77"/>
                <a:gd name="T70" fmla="*/ 1 w 19"/>
                <a:gd name="T71" fmla="*/ 63 h 77"/>
                <a:gd name="T72" fmla="*/ 1 w 19"/>
                <a:gd name="T73" fmla="*/ 63 h 77"/>
                <a:gd name="T74" fmla="*/ 1 w 19"/>
                <a:gd name="T75" fmla="*/ 62 h 77"/>
                <a:gd name="T76" fmla="*/ 1 w 19"/>
                <a:gd name="T77" fmla="*/ 62 h 77"/>
                <a:gd name="T78" fmla="*/ 1 w 19"/>
                <a:gd name="T79" fmla="*/ 61 h 77"/>
                <a:gd name="T80" fmla="*/ 1 w 19"/>
                <a:gd name="T81" fmla="*/ 61 h 77"/>
                <a:gd name="T82" fmla="*/ 1 w 19"/>
                <a:gd name="T83" fmla="*/ 61 h 77"/>
                <a:gd name="T84" fmla="*/ 1 w 19"/>
                <a:gd name="T85" fmla="*/ 60 h 77"/>
                <a:gd name="T86" fmla="*/ 1 w 19"/>
                <a:gd name="T87" fmla="*/ 60 h 77"/>
                <a:gd name="T88" fmla="*/ 1 w 19"/>
                <a:gd name="T89" fmla="*/ 60 h 77"/>
                <a:gd name="T90" fmla="*/ 18 w 19"/>
                <a:gd name="T91" fmla="*/ 0 h 77"/>
                <a:gd name="T92" fmla="*/ 18 w 19"/>
                <a:gd name="T93" fmla="*/ 0 h 77"/>
                <a:gd name="T94" fmla="*/ 19 w 19"/>
                <a:gd name="T95" fmla="*/ 0 h 77"/>
                <a:gd name="T96" fmla="*/ 19 w 19"/>
                <a:gd name="T9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" h="77">
                  <a:moveTo>
                    <a:pt x="3" y="77"/>
                  </a:moveTo>
                  <a:cubicBezTo>
                    <a:pt x="3" y="77"/>
                    <a:pt x="3" y="77"/>
                    <a:pt x="3" y="77"/>
                  </a:cubicBezTo>
                  <a:cubicBezTo>
                    <a:pt x="3" y="77"/>
                    <a:pt x="3" y="77"/>
                    <a:pt x="3" y="77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4"/>
                  </a:moveTo>
                  <a:cubicBezTo>
                    <a:pt x="3" y="74"/>
                    <a:pt x="3" y="75"/>
                    <a:pt x="3" y="75"/>
                  </a:cubicBezTo>
                  <a:cubicBezTo>
                    <a:pt x="3" y="75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3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69"/>
                  </a:moveTo>
                  <a:cubicBezTo>
                    <a:pt x="2" y="69"/>
                    <a:pt x="2" y="70"/>
                    <a:pt x="2" y="70"/>
                  </a:cubicBezTo>
                  <a:cubicBezTo>
                    <a:pt x="2" y="70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8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8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5"/>
                  </a:moveTo>
                  <a:cubicBezTo>
                    <a:pt x="1" y="65"/>
                    <a:pt x="1" y="66"/>
                    <a:pt x="1" y="66"/>
                  </a:cubicBezTo>
                  <a:cubicBezTo>
                    <a:pt x="1" y="66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4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4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1"/>
                  </a:moveTo>
                  <a:cubicBezTo>
                    <a:pt x="1" y="61"/>
                    <a:pt x="1" y="62"/>
                    <a:pt x="1" y="62"/>
                  </a:cubicBezTo>
                  <a:cubicBezTo>
                    <a:pt x="1" y="62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0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8" y="1"/>
                  </a:moveTo>
                  <a:cubicBezTo>
                    <a:pt x="6" y="17"/>
                    <a:pt x="0" y="38"/>
                    <a:pt x="1" y="60"/>
                  </a:cubicBezTo>
                  <a:cubicBezTo>
                    <a:pt x="0" y="38"/>
                    <a:pt x="6" y="17"/>
                    <a:pt x="18" y="1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1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81" name="Prostoročno 47"/>
            <p:cNvSpPr>
              <a:spLocks/>
            </p:cNvSpPr>
            <p:nvPr/>
          </p:nvSpPr>
          <p:spPr bwMode="auto">
            <a:xfrm>
              <a:off x="3786188" y="3213491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82" name="Pravokotnik 48"/>
            <p:cNvSpPr>
              <a:spLocks noChangeArrowheads="1"/>
            </p:cNvSpPr>
            <p:nvPr/>
          </p:nvSpPr>
          <p:spPr bwMode="auto">
            <a:xfrm>
              <a:off x="3941763" y="3299216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83" name="Pravokotnik 49"/>
            <p:cNvSpPr>
              <a:spLocks noChangeArrowheads="1"/>
            </p:cNvSpPr>
            <p:nvPr/>
          </p:nvSpPr>
          <p:spPr bwMode="auto">
            <a:xfrm>
              <a:off x="3941763" y="3216666"/>
              <a:ext cx="131446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sl-SI" sz="2100" b="1" dirty="0" smtClean="0">
                  <a:solidFill>
                    <a:srgbClr val="FF9936"/>
                  </a:solidFill>
                  <a:latin typeface="Raleway" panose="020B0003030101060003" pitchFamily="34" charset="0"/>
                </a:rPr>
                <a:t>5</a:t>
              </a:r>
              <a:endParaRPr kumimoji="0" lang="sl-SI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186" name="Prostoročno 52"/>
          <p:cNvSpPr>
            <a:spLocks noEditPoints="1"/>
          </p:cNvSpPr>
          <p:nvPr/>
        </p:nvSpPr>
        <p:spPr bwMode="auto">
          <a:xfrm>
            <a:off x="3994150" y="3978666"/>
            <a:ext cx="60325" cy="158750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5AAA3125-6198-4B7D-906A-040AAB47590B}"/>
              </a:ext>
            </a:extLst>
          </p:cNvPr>
          <p:cNvGrpSpPr/>
          <p:nvPr/>
        </p:nvGrpSpPr>
        <p:grpSpPr>
          <a:xfrm>
            <a:off x="3754438" y="4585091"/>
            <a:ext cx="566738" cy="568325"/>
            <a:chOff x="3754438" y="4585091"/>
            <a:chExt cx="566738" cy="568325"/>
          </a:xfrm>
        </p:grpSpPr>
        <p:sp>
          <p:nvSpPr>
            <p:cNvPr id="190" name="Prostoročno 56"/>
            <p:cNvSpPr>
              <a:spLocks/>
            </p:cNvSpPr>
            <p:nvPr/>
          </p:nvSpPr>
          <p:spPr bwMode="auto">
            <a:xfrm>
              <a:off x="3754438" y="4585091"/>
              <a:ext cx="566738" cy="568325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2"/>
                    <a:pt x="0" y="116"/>
                  </a:cubicBezTo>
                  <a:cubicBezTo>
                    <a:pt x="0" y="179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91" name="Elipsa 57"/>
            <p:cNvSpPr>
              <a:spLocks noChangeArrowheads="1"/>
            </p:cNvSpPr>
            <p:nvPr/>
          </p:nvSpPr>
          <p:spPr bwMode="auto">
            <a:xfrm>
              <a:off x="3810000" y="4639066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92" name="Prostoročno 58"/>
            <p:cNvSpPr>
              <a:spLocks noEditPoints="1"/>
            </p:cNvSpPr>
            <p:nvPr/>
          </p:nvSpPr>
          <p:spPr bwMode="auto">
            <a:xfrm>
              <a:off x="3810000" y="4732728"/>
              <a:ext cx="44450" cy="222250"/>
            </a:xfrm>
            <a:custGeom>
              <a:avLst/>
              <a:gdLst>
                <a:gd name="T0" fmla="*/ 7 w 18"/>
                <a:gd name="T1" fmla="*/ 91 h 91"/>
                <a:gd name="T2" fmla="*/ 7 w 18"/>
                <a:gd name="T3" fmla="*/ 91 h 91"/>
                <a:gd name="T4" fmla="*/ 7 w 18"/>
                <a:gd name="T5" fmla="*/ 91 h 91"/>
                <a:gd name="T6" fmla="*/ 7 w 18"/>
                <a:gd name="T7" fmla="*/ 91 h 91"/>
                <a:gd name="T8" fmla="*/ 7 w 18"/>
                <a:gd name="T9" fmla="*/ 91 h 91"/>
                <a:gd name="T10" fmla="*/ 7 w 18"/>
                <a:gd name="T11" fmla="*/ 91 h 91"/>
                <a:gd name="T12" fmla="*/ 7 w 18"/>
                <a:gd name="T13" fmla="*/ 91 h 91"/>
                <a:gd name="T14" fmla="*/ 7 w 18"/>
                <a:gd name="T15" fmla="*/ 91 h 91"/>
                <a:gd name="T16" fmla="*/ 7 w 18"/>
                <a:gd name="T17" fmla="*/ 91 h 91"/>
                <a:gd name="T18" fmla="*/ 7 w 18"/>
                <a:gd name="T19" fmla="*/ 91 h 91"/>
                <a:gd name="T20" fmla="*/ 7 w 18"/>
                <a:gd name="T21" fmla="*/ 91 h 91"/>
                <a:gd name="T22" fmla="*/ 7 w 18"/>
                <a:gd name="T23" fmla="*/ 91 h 91"/>
                <a:gd name="T24" fmla="*/ 6 w 18"/>
                <a:gd name="T25" fmla="*/ 90 h 91"/>
                <a:gd name="T26" fmla="*/ 7 w 18"/>
                <a:gd name="T27" fmla="*/ 91 h 91"/>
                <a:gd name="T28" fmla="*/ 6 w 18"/>
                <a:gd name="T29" fmla="*/ 90 h 91"/>
                <a:gd name="T30" fmla="*/ 0 w 18"/>
                <a:gd name="T31" fmla="*/ 57 h 91"/>
                <a:gd name="T32" fmla="*/ 6 w 18"/>
                <a:gd name="T33" fmla="*/ 90 h 91"/>
                <a:gd name="T34" fmla="*/ 0 w 18"/>
                <a:gd name="T35" fmla="*/ 57 h 91"/>
                <a:gd name="T36" fmla="*/ 0 w 18"/>
                <a:gd name="T37" fmla="*/ 57 h 91"/>
                <a:gd name="T38" fmla="*/ 0 w 18"/>
                <a:gd name="T39" fmla="*/ 57 h 91"/>
                <a:gd name="T40" fmla="*/ 0 w 18"/>
                <a:gd name="T41" fmla="*/ 57 h 91"/>
                <a:gd name="T42" fmla="*/ 0 w 18"/>
                <a:gd name="T43" fmla="*/ 57 h 91"/>
                <a:gd name="T44" fmla="*/ 0 w 18"/>
                <a:gd name="T45" fmla="*/ 57 h 91"/>
                <a:gd name="T46" fmla="*/ 0 w 18"/>
                <a:gd name="T47" fmla="*/ 57 h 91"/>
                <a:gd name="T48" fmla="*/ 0 w 18"/>
                <a:gd name="T49" fmla="*/ 56 h 91"/>
                <a:gd name="T50" fmla="*/ 0 w 18"/>
                <a:gd name="T51" fmla="*/ 57 h 91"/>
                <a:gd name="T52" fmla="*/ 0 w 18"/>
                <a:gd name="T53" fmla="*/ 56 h 91"/>
                <a:gd name="T54" fmla="*/ 0 w 18"/>
                <a:gd name="T55" fmla="*/ 56 h 91"/>
                <a:gd name="T56" fmla="*/ 0 w 18"/>
                <a:gd name="T57" fmla="*/ 56 h 91"/>
                <a:gd name="T58" fmla="*/ 0 w 18"/>
                <a:gd name="T59" fmla="*/ 56 h 91"/>
                <a:gd name="T60" fmla="*/ 0 w 18"/>
                <a:gd name="T61" fmla="*/ 56 h 91"/>
                <a:gd name="T62" fmla="*/ 0 w 18"/>
                <a:gd name="T63" fmla="*/ 56 h 91"/>
                <a:gd name="T64" fmla="*/ 0 w 18"/>
                <a:gd name="T65" fmla="*/ 56 h 91"/>
                <a:gd name="T66" fmla="*/ 0 w 18"/>
                <a:gd name="T67" fmla="*/ 56 h 91"/>
                <a:gd name="T68" fmla="*/ 0 w 18"/>
                <a:gd name="T69" fmla="*/ 56 h 91"/>
                <a:gd name="T70" fmla="*/ 0 w 18"/>
                <a:gd name="T71" fmla="*/ 56 h 91"/>
                <a:gd name="T72" fmla="*/ 0 w 18"/>
                <a:gd name="T73" fmla="*/ 55 h 91"/>
                <a:gd name="T74" fmla="*/ 0 w 18"/>
                <a:gd name="T75" fmla="*/ 56 h 91"/>
                <a:gd name="T76" fmla="*/ 0 w 18"/>
                <a:gd name="T77" fmla="*/ 56 h 91"/>
                <a:gd name="T78" fmla="*/ 0 w 18"/>
                <a:gd name="T79" fmla="*/ 55 h 91"/>
                <a:gd name="T80" fmla="*/ 18 w 18"/>
                <a:gd name="T81" fmla="*/ 0 h 91"/>
                <a:gd name="T82" fmla="*/ 0 w 18"/>
                <a:gd name="T83" fmla="*/ 55 h 91"/>
                <a:gd name="T84" fmla="*/ 18 w 18"/>
                <a:gd name="T85" fmla="*/ 0 h 91"/>
                <a:gd name="T86" fmla="*/ 18 w 18"/>
                <a:gd name="T87" fmla="*/ 0 h 91"/>
                <a:gd name="T88" fmla="*/ 18 w 18"/>
                <a:gd name="T89" fmla="*/ 0 h 91"/>
                <a:gd name="T90" fmla="*/ 18 w 18"/>
                <a:gd name="T91" fmla="*/ 0 h 91"/>
                <a:gd name="T92" fmla="*/ 18 w 18"/>
                <a:gd name="T93" fmla="*/ 0 h 91"/>
                <a:gd name="T94" fmla="*/ 18 w 18"/>
                <a:gd name="T95" fmla="*/ 0 h 91"/>
                <a:gd name="T96" fmla="*/ 18 w 18"/>
                <a:gd name="T9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" h="91"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6" y="90"/>
                  </a:moveTo>
                  <a:cubicBezTo>
                    <a:pt x="6" y="90"/>
                    <a:pt x="6" y="90"/>
                    <a:pt x="7" y="91"/>
                  </a:cubicBezTo>
                  <a:cubicBezTo>
                    <a:pt x="6" y="90"/>
                    <a:pt x="6" y="90"/>
                    <a:pt x="6" y="90"/>
                  </a:cubicBezTo>
                  <a:moveTo>
                    <a:pt x="0" y="57"/>
                  </a:moveTo>
                  <a:cubicBezTo>
                    <a:pt x="0" y="69"/>
                    <a:pt x="2" y="80"/>
                    <a:pt x="6" y="90"/>
                  </a:cubicBezTo>
                  <a:cubicBezTo>
                    <a:pt x="2" y="80"/>
                    <a:pt x="0" y="69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6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5"/>
                  </a:moveTo>
                  <a:cubicBezTo>
                    <a:pt x="0" y="55"/>
                    <a:pt x="0" y="55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5"/>
                    <a:pt x="0" y="55"/>
                    <a:pt x="0" y="55"/>
                  </a:cubicBezTo>
                  <a:moveTo>
                    <a:pt x="18" y="0"/>
                  </a:moveTo>
                  <a:cubicBezTo>
                    <a:pt x="7" y="15"/>
                    <a:pt x="0" y="35"/>
                    <a:pt x="0" y="55"/>
                  </a:cubicBezTo>
                  <a:cubicBezTo>
                    <a:pt x="0" y="35"/>
                    <a:pt x="7" y="15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93" name="Prostoročno 59"/>
            <p:cNvSpPr>
              <a:spLocks/>
            </p:cNvSpPr>
            <p:nvPr/>
          </p:nvSpPr>
          <p:spPr bwMode="auto">
            <a:xfrm>
              <a:off x="3810000" y="4666053"/>
              <a:ext cx="190500" cy="428625"/>
            </a:xfrm>
            <a:custGeom>
              <a:avLst/>
              <a:gdLst>
                <a:gd name="T0" fmla="*/ 49 w 78"/>
                <a:gd name="T1" fmla="*/ 0 h 175"/>
                <a:gd name="T2" fmla="*/ 18 w 78"/>
                <a:gd name="T3" fmla="*/ 27 h 175"/>
                <a:gd name="T4" fmla="*/ 18 w 78"/>
                <a:gd name="T5" fmla="*/ 27 h 175"/>
                <a:gd name="T6" fmla="*/ 18 w 78"/>
                <a:gd name="T7" fmla="*/ 27 h 175"/>
                <a:gd name="T8" fmla="*/ 18 w 78"/>
                <a:gd name="T9" fmla="*/ 27 h 175"/>
                <a:gd name="T10" fmla="*/ 18 w 78"/>
                <a:gd name="T11" fmla="*/ 27 h 175"/>
                <a:gd name="T12" fmla="*/ 0 w 78"/>
                <a:gd name="T13" fmla="*/ 82 h 175"/>
                <a:gd name="T14" fmla="*/ 0 w 78"/>
                <a:gd name="T15" fmla="*/ 82 h 175"/>
                <a:gd name="T16" fmla="*/ 0 w 78"/>
                <a:gd name="T17" fmla="*/ 83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3 h 175"/>
                <a:gd name="T26" fmla="*/ 0 w 78"/>
                <a:gd name="T27" fmla="*/ 83 h 175"/>
                <a:gd name="T28" fmla="*/ 0 w 78"/>
                <a:gd name="T29" fmla="*/ 83 h 175"/>
                <a:gd name="T30" fmla="*/ 0 w 78"/>
                <a:gd name="T31" fmla="*/ 83 h 175"/>
                <a:gd name="T32" fmla="*/ 0 w 78"/>
                <a:gd name="T33" fmla="*/ 84 h 175"/>
                <a:gd name="T34" fmla="*/ 0 w 78"/>
                <a:gd name="T35" fmla="*/ 84 h 175"/>
                <a:gd name="T36" fmla="*/ 0 w 78"/>
                <a:gd name="T37" fmla="*/ 84 h 175"/>
                <a:gd name="T38" fmla="*/ 0 w 78"/>
                <a:gd name="T39" fmla="*/ 84 h 175"/>
                <a:gd name="T40" fmla="*/ 0 w 78"/>
                <a:gd name="T41" fmla="*/ 84 h 175"/>
                <a:gd name="T42" fmla="*/ 0 w 78"/>
                <a:gd name="T43" fmla="*/ 84 h 175"/>
                <a:gd name="T44" fmla="*/ 6 w 78"/>
                <a:gd name="T45" fmla="*/ 117 h 175"/>
                <a:gd name="T46" fmla="*/ 6 w 78"/>
                <a:gd name="T47" fmla="*/ 117 h 175"/>
                <a:gd name="T48" fmla="*/ 7 w 78"/>
                <a:gd name="T49" fmla="*/ 118 h 175"/>
                <a:gd name="T50" fmla="*/ 7 w 78"/>
                <a:gd name="T51" fmla="*/ 118 h 175"/>
                <a:gd name="T52" fmla="*/ 7 w 78"/>
                <a:gd name="T53" fmla="*/ 118 h 175"/>
                <a:gd name="T54" fmla="*/ 7 w 78"/>
                <a:gd name="T55" fmla="*/ 118 h 175"/>
                <a:gd name="T56" fmla="*/ 7 w 78"/>
                <a:gd name="T57" fmla="*/ 118 h 175"/>
                <a:gd name="T58" fmla="*/ 7 w 78"/>
                <a:gd name="T59" fmla="*/ 118 h 175"/>
                <a:gd name="T60" fmla="*/ 7 w 78"/>
                <a:gd name="T61" fmla="*/ 118 h 175"/>
                <a:gd name="T62" fmla="*/ 7 w 78"/>
                <a:gd name="T63" fmla="*/ 118 h 175"/>
                <a:gd name="T64" fmla="*/ 7 w 78"/>
                <a:gd name="T65" fmla="*/ 118 h 175"/>
                <a:gd name="T66" fmla="*/ 78 w 78"/>
                <a:gd name="T67" fmla="*/ 175 h 175"/>
                <a:gd name="T68" fmla="*/ 46 w 78"/>
                <a:gd name="T69" fmla="*/ 153 h 175"/>
                <a:gd name="T70" fmla="*/ 19 w 78"/>
                <a:gd name="T71" fmla="*/ 106 h 175"/>
                <a:gd name="T72" fmla="*/ 15 w 78"/>
                <a:gd name="T73" fmla="*/ 78 h 175"/>
                <a:gd name="T74" fmla="*/ 15 w 78"/>
                <a:gd name="T75" fmla="*/ 77 h 175"/>
                <a:gd name="T76" fmla="*/ 30 w 78"/>
                <a:gd name="T77" fmla="*/ 24 h 175"/>
                <a:gd name="T78" fmla="*/ 46 w 78"/>
                <a:gd name="T79" fmla="*/ 3 h 175"/>
                <a:gd name="T80" fmla="*/ 49 w 78"/>
                <a:gd name="T81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37" y="7"/>
                    <a:pt x="27" y="16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7" y="42"/>
                    <a:pt x="0" y="6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96"/>
                    <a:pt x="2" y="107"/>
                    <a:pt x="6" y="117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6" y="117"/>
                    <a:pt x="6" y="117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19" y="148"/>
                    <a:pt x="46" y="170"/>
                    <a:pt x="78" y="175"/>
                  </a:cubicBezTo>
                  <a:cubicBezTo>
                    <a:pt x="66" y="170"/>
                    <a:pt x="55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1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94" name="Pravokotnik 60"/>
            <p:cNvSpPr>
              <a:spLocks noChangeArrowheads="1"/>
            </p:cNvSpPr>
            <p:nvPr/>
          </p:nvSpPr>
          <p:spPr bwMode="auto">
            <a:xfrm>
              <a:off x="3967163" y="4769241"/>
              <a:ext cx="139700" cy="18573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95" name="Pravokotnik 61"/>
            <p:cNvSpPr>
              <a:spLocks noChangeArrowheads="1"/>
            </p:cNvSpPr>
            <p:nvPr/>
          </p:nvSpPr>
          <p:spPr bwMode="auto">
            <a:xfrm>
              <a:off x="3911600" y="4672403"/>
              <a:ext cx="26289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sl-SI" sz="2100" b="1" dirty="0" smtClean="0">
                  <a:solidFill>
                    <a:srgbClr val="FF9936"/>
                  </a:solidFill>
                  <a:latin typeface="Raleway" panose="020B0003030101060003" pitchFamily="34" charset="0"/>
                </a:rPr>
                <a:t>10</a:t>
              </a:r>
              <a:endParaRPr kumimoji="0" lang="sl-SI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198" name="Prostoročno 64"/>
          <p:cNvSpPr>
            <a:spLocks noEditPoints="1"/>
          </p:cNvSpPr>
          <p:nvPr/>
        </p:nvSpPr>
        <p:spPr bwMode="auto">
          <a:xfrm>
            <a:off x="3281363" y="5326453"/>
            <a:ext cx="17463" cy="168275"/>
          </a:xfrm>
          <a:custGeom>
            <a:avLst/>
            <a:gdLst>
              <a:gd name="T0" fmla="*/ 7 w 7"/>
              <a:gd name="T1" fmla="*/ 69 h 69"/>
              <a:gd name="T2" fmla="*/ 7 w 7"/>
              <a:gd name="T3" fmla="*/ 69 h 69"/>
              <a:gd name="T4" fmla="*/ 7 w 7"/>
              <a:gd name="T5" fmla="*/ 69 h 69"/>
              <a:gd name="T6" fmla="*/ 7 w 7"/>
              <a:gd name="T7" fmla="*/ 68 h 69"/>
              <a:gd name="T8" fmla="*/ 6 w 7"/>
              <a:gd name="T9" fmla="*/ 67 h 69"/>
              <a:gd name="T10" fmla="*/ 6 w 7"/>
              <a:gd name="T11" fmla="*/ 66 h 69"/>
              <a:gd name="T12" fmla="*/ 6 w 7"/>
              <a:gd name="T13" fmla="*/ 66 h 69"/>
              <a:gd name="T14" fmla="*/ 6 w 7"/>
              <a:gd name="T15" fmla="*/ 66 h 69"/>
              <a:gd name="T16" fmla="*/ 6 w 7"/>
              <a:gd name="T17" fmla="*/ 66 h 69"/>
              <a:gd name="T18" fmla="*/ 5 w 7"/>
              <a:gd name="T19" fmla="*/ 65 h 69"/>
              <a:gd name="T20" fmla="*/ 5 w 7"/>
              <a:gd name="T21" fmla="*/ 65 h 69"/>
              <a:gd name="T22" fmla="*/ 5 w 7"/>
              <a:gd name="T23" fmla="*/ 65 h 69"/>
              <a:gd name="T24" fmla="*/ 5 w 7"/>
              <a:gd name="T25" fmla="*/ 64 h 69"/>
              <a:gd name="T26" fmla="*/ 5 w 7"/>
              <a:gd name="T27" fmla="*/ 64 h 69"/>
              <a:gd name="T28" fmla="*/ 5 w 7"/>
              <a:gd name="T29" fmla="*/ 63 h 69"/>
              <a:gd name="T30" fmla="*/ 5 w 7"/>
              <a:gd name="T31" fmla="*/ 63 h 69"/>
              <a:gd name="T32" fmla="*/ 5 w 7"/>
              <a:gd name="T33" fmla="*/ 63 h 69"/>
              <a:gd name="T34" fmla="*/ 5 w 7"/>
              <a:gd name="T35" fmla="*/ 62 h 69"/>
              <a:gd name="T36" fmla="*/ 4 w 7"/>
              <a:gd name="T37" fmla="*/ 62 h 69"/>
              <a:gd name="T38" fmla="*/ 4 w 7"/>
              <a:gd name="T39" fmla="*/ 62 h 69"/>
              <a:gd name="T40" fmla="*/ 4 w 7"/>
              <a:gd name="T41" fmla="*/ 61 h 69"/>
              <a:gd name="T42" fmla="*/ 4 w 7"/>
              <a:gd name="T43" fmla="*/ 60 h 69"/>
              <a:gd name="T44" fmla="*/ 4 w 7"/>
              <a:gd name="T45" fmla="*/ 60 h 69"/>
              <a:gd name="T46" fmla="*/ 4 w 7"/>
              <a:gd name="T47" fmla="*/ 60 h 69"/>
              <a:gd name="T48" fmla="*/ 4 w 7"/>
              <a:gd name="T49" fmla="*/ 60 h 69"/>
              <a:gd name="T50" fmla="*/ 4 w 7"/>
              <a:gd name="T51" fmla="*/ 59 h 69"/>
              <a:gd name="T52" fmla="*/ 4 w 7"/>
              <a:gd name="T53" fmla="*/ 59 h 69"/>
              <a:gd name="T54" fmla="*/ 3 w 7"/>
              <a:gd name="T55" fmla="*/ 59 h 69"/>
              <a:gd name="T56" fmla="*/ 3 w 7"/>
              <a:gd name="T57" fmla="*/ 57 h 69"/>
              <a:gd name="T58" fmla="*/ 3 w 7"/>
              <a:gd name="T59" fmla="*/ 57 h 69"/>
              <a:gd name="T60" fmla="*/ 3 w 7"/>
              <a:gd name="T61" fmla="*/ 56 h 69"/>
              <a:gd name="T62" fmla="*/ 3 w 7"/>
              <a:gd name="T63" fmla="*/ 56 h 69"/>
              <a:gd name="T64" fmla="*/ 3 w 7"/>
              <a:gd name="T65" fmla="*/ 56 h 69"/>
              <a:gd name="T66" fmla="*/ 0 w 7"/>
              <a:gd name="T67" fmla="*/ 40 h 69"/>
              <a:gd name="T68" fmla="*/ 0 w 7"/>
              <a:gd name="T69" fmla="*/ 40 h 69"/>
              <a:gd name="T70" fmla="*/ 0 w 7"/>
              <a:gd name="T71" fmla="*/ 40 h 69"/>
              <a:gd name="T72" fmla="*/ 0 w 7"/>
              <a:gd name="T73" fmla="*/ 40 h 69"/>
              <a:gd name="T74" fmla="*/ 0 w 7"/>
              <a:gd name="T75" fmla="*/ 39 h 69"/>
              <a:gd name="T76" fmla="*/ 0 w 7"/>
              <a:gd name="T77" fmla="*/ 39 h 69"/>
              <a:gd name="T78" fmla="*/ 0 w 7"/>
              <a:gd name="T79" fmla="*/ 39 h 69"/>
              <a:gd name="T80" fmla="*/ 0 w 7"/>
              <a:gd name="T81" fmla="*/ 38 h 69"/>
              <a:gd name="T82" fmla="*/ 0 w 7"/>
              <a:gd name="T83" fmla="*/ 38 h 69"/>
              <a:gd name="T84" fmla="*/ 0 w 7"/>
              <a:gd name="T85" fmla="*/ 38 h 69"/>
              <a:gd name="T86" fmla="*/ 7 w 7"/>
              <a:gd name="T87" fmla="*/ 0 h 69"/>
              <a:gd name="T88" fmla="*/ 7 w 7"/>
              <a:gd name="T89" fmla="*/ 0 h 69"/>
              <a:gd name="T90" fmla="*/ 7 w 7"/>
              <a:gd name="T91" fmla="*/ 0 h 69"/>
              <a:gd name="T92" fmla="*/ 7 w 7"/>
              <a:gd name="T93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" h="69"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8"/>
                </a:moveTo>
                <a:cubicBezTo>
                  <a:pt x="7" y="68"/>
                  <a:pt x="7" y="68"/>
                  <a:pt x="7" y="68"/>
                </a:cubicBezTo>
                <a:cubicBezTo>
                  <a:pt x="7" y="68"/>
                  <a:pt x="7" y="68"/>
                  <a:pt x="7" y="68"/>
                </a:cubicBezTo>
                <a:moveTo>
                  <a:pt x="6" y="67"/>
                </a:moveTo>
                <a:cubicBezTo>
                  <a:pt x="6" y="67"/>
                  <a:pt x="6" y="67"/>
                  <a:pt x="6" y="67"/>
                </a:cubicBezTo>
                <a:cubicBezTo>
                  <a:pt x="6" y="67"/>
                  <a:pt x="6" y="67"/>
                  <a:pt x="6" y="67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5" y="65"/>
                </a:moveTo>
                <a:cubicBezTo>
                  <a:pt x="5" y="65"/>
                  <a:pt x="6" y="65"/>
                  <a:pt x="6" y="66"/>
                </a:cubicBezTo>
                <a:cubicBezTo>
                  <a:pt x="6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2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1"/>
                </a:moveTo>
                <a:cubicBezTo>
                  <a:pt x="4" y="61"/>
                  <a:pt x="4" y="61"/>
                  <a:pt x="4" y="61"/>
                </a:cubicBezTo>
                <a:cubicBezTo>
                  <a:pt x="4" y="61"/>
                  <a:pt x="4" y="61"/>
                  <a:pt x="4" y="61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3" y="59"/>
                </a:moveTo>
                <a:cubicBezTo>
                  <a:pt x="3" y="59"/>
                  <a:pt x="3" y="59"/>
                  <a:pt x="3" y="59"/>
                </a:cubicBezTo>
                <a:cubicBezTo>
                  <a:pt x="3" y="59"/>
                  <a:pt x="3" y="59"/>
                  <a:pt x="3" y="59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6"/>
                </a:moveTo>
                <a:cubicBezTo>
                  <a:pt x="3" y="56"/>
                  <a:pt x="3" y="57"/>
                  <a:pt x="3" y="57"/>
                </a:cubicBezTo>
                <a:cubicBezTo>
                  <a:pt x="3" y="57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8"/>
                </a:moveTo>
                <a:cubicBezTo>
                  <a:pt x="0" y="38"/>
                  <a:pt x="0" y="39"/>
                  <a:pt x="0" y="39"/>
                </a:cubicBezTo>
                <a:cubicBezTo>
                  <a:pt x="0" y="39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7" y="0"/>
                </a:moveTo>
                <a:cubicBezTo>
                  <a:pt x="2" y="12"/>
                  <a:pt x="0" y="24"/>
                  <a:pt x="0" y="38"/>
                </a:cubicBezTo>
                <a:cubicBezTo>
                  <a:pt x="0" y="24"/>
                  <a:pt x="2" y="12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04" name="Prostoročno 70"/>
          <p:cNvSpPr>
            <a:spLocks noEditPoints="1"/>
          </p:cNvSpPr>
          <p:nvPr/>
        </p:nvSpPr>
        <p:spPr bwMode="auto">
          <a:xfrm>
            <a:off x="1763713" y="2859478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12" name="Prostoročno 78"/>
          <p:cNvSpPr>
            <a:spLocks noEditPoints="1"/>
          </p:cNvSpPr>
          <p:nvPr/>
        </p:nvSpPr>
        <p:spPr bwMode="auto">
          <a:xfrm>
            <a:off x="1012825" y="4132653"/>
            <a:ext cx="44450" cy="134938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20" name="Prostoročno 86"/>
          <p:cNvSpPr>
            <a:spLocks noEditPoints="1"/>
          </p:cNvSpPr>
          <p:nvPr/>
        </p:nvSpPr>
        <p:spPr bwMode="auto">
          <a:xfrm>
            <a:off x="1724025" y="5348678"/>
            <a:ext cx="9525" cy="117475"/>
          </a:xfrm>
          <a:custGeom>
            <a:avLst/>
            <a:gdLst>
              <a:gd name="T0" fmla="*/ 3 w 4"/>
              <a:gd name="T1" fmla="*/ 47 h 48"/>
              <a:gd name="T2" fmla="*/ 3 w 4"/>
              <a:gd name="T3" fmla="*/ 47 h 48"/>
              <a:gd name="T4" fmla="*/ 2 w 4"/>
              <a:gd name="T5" fmla="*/ 47 h 48"/>
              <a:gd name="T6" fmla="*/ 2 w 4"/>
              <a:gd name="T7" fmla="*/ 46 h 48"/>
              <a:gd name="T8" fmla="*/ 2 w 4"/>
              <a:gd name="T9" fmla="*/ 46 h 48"/>
              <a:gd name="T10" fmla="*/ 0 w 4"/>
              <a:gd name="T11" fmla="*/ 23 h 48"/>
              <a:gd name="T12" fmla="*/ 0 w 4"/>
              <a:gd name="T13" fmla="*/ 22 h 48"/>
              <a:gd name="T14" fmla="*/ 0 w 4"/>
              <a:gd name="T15" fmla="*/ 22 h 48"/>
              <a:gd name="T16" fmla="*/ 0 w 4"/>
              <a:gd name="T17" fmla="*/ 22 h 48"/>
              <a:gd name="T18" fmla="*/ 0 w 4"/>
              <a:gd name="T19" fmla="*/ 22 h 48"/>
              <a:gd name="T20" fmla="*/ 0 w 4"/>
              <a:gd name="T21" fmla="*/ 21 h 48"/>
              <a:gd name="T22" fmla="*/ 0 w 4"/>
              <a:gd name="T23" fmla="*/ 20 h 48"/>
              <a:gd name="T24" fmla="*/ 0 w 4"/>
              <a:gd name="T25" fmla="*/ 20 h 48"/>
              <a:gd name="T26" fmla="*/ 0 w 4"/>
              <a:gd name="T27" fmla="*/ 20 h 48"/>
              <a:gd name="T28" fmla="*/ 0 w 4"/>
              <a:gd name="T29" fmla="*/ 19 h 48"/>
              <a:gd name="T30" fmla="*/ 0 w 4"/>
              <a:gd name="T31" fmla="*/ 19 h 48"/>
              <a:gd name="T32" fmla="*/ 0 w 4"/>
              <a:gd name="T33" fmla="*/ 19 h 48"/>
              <a:gd name="T34" fmla="*/ 0 w 4"/>
              <a:gd name="T35" fmla="*/ 18 h 48"/>
              <a:gd name="T36" fmla="*/ 0 w 4"/>
              <a:gd name="T37" fmla="*/ 18 h 48"/>
              <a:gd name="T38" fmla="*/ 0 w 4"/>
              <a:gd name="T39" fmla="*/ 18 h 48"/>
              <a:gd name="T40" fmla="*/ 1 w 4"/>
              <a:gd name="T41" fmla="*/ 17 h 48"/>
              <a:gd name="T42" fmla="*/ 1 w 4"/>
              <a:gd name="T43" fmla="*/ 17 h 48"/>
              <a:gd name="T44" fmla="*/ 1 w 4"/>
              <a:gd name="T45" fmla="*/ 16 h 48"/>
              <a:gd name="T46" fmla="*/ 1 w 4"/>
              <a:gd name="T47" fmla="*/ 15 h 48"/>
              <a:gd name="T48" fmla="*/ 1 w 4"/>
              <a:gd name="T49" fmla="*/ 15 h 48"/>
              <a:gd name="T50" fmla="*/ 1 w 4"/>
              <a:gd name="T51" fmla="*/ 15 h 48"/>
              <a:gd name="T52" fmla="*/ 1 w 4"/>
              <a:gd name="T53" fmla="*/ 14 h 48"/>
              <a:gd name="T54" fmla="*/ 1 w 4"/>
              <a:gd name="T55" fmla="*/ 14 h 48"/>
              <a:gd name="T56" fmla="*/ 1 w 4"/>
              <a:gd name="T57" fmla="*/ 14 h 48"/>
              <a:gd name="T58" fmla="*/ 1 w 4"/>
              <a:gd name="T59" fmla="*/ 13 h 48"/>
              <a:gd name="T60" fmla="*/ 1 w 4"/>
              <a:gd name="T61" fmla="*/ 13 h 48"/>
              <a:gd name="T62" fmla="*/ 1 w 4"/>
              <a:gd name="T63" fmla="*/ 11 h 48"/>
              <a:gd name="T64" fmla="*/ 1 w 4"/>
              <a:gd name="T65" fmla="*/ 11 h 48"/>
              <a:gd name="T66" fmla="*/ 1 w 4"/>
              <a:gd name="T67" fmla="*/ 11 h 48"/>
              <a:gd name="T68" fmla="*/ 1 w 4"/>
              <a:gd name="T69" fmla="*/ 10 h 48"/>
              <a:gd name="T70" fmla="*/ 1 w 4"/>
              <a:gd name="T71" fmla="*/ 10 h 48"/>
              <a:gd name="T72" fmla="*/ 1 w 4"/>
              <a:gd name="T73" fmla="*/ 10 h 48"/>
              <a:gd name="T74" fmla="*/ 2 w 4"/>
              <a:gd name="T75" fmla="*/ 9 h 48"/>
              <a:gd name="T76" fmla="*/ 2 w 4"/>
              <a:gd name="T77" fmla="*/ 8 h 48"/>
              <a:gd name="T78" fmla="*/ 2 w 4"/>
              <a:gd name="T79" fmla="*/ 8 h 48"/>
              <a:gd name="T80" fmla="*/ 2 w 4"/>
              <a:gd name="T81" fmla="*/ 8 h 48"/>
              <a:gd name="T82" fmla="*/ 2 w 4"/>
              <a:gd name="T83" fmla="*/ 7 h 48"/>
              <a:gd name="T84" fmla="*/ 2 w 4"/>
              <a:gd name="T85" fmla="*/ 7 h 48"/>
              <a:gd name="T86" fmla="*/ 2 w 4"/>
              <a:gd name="T87" fmla="*/ 6 h 48"/>
              <a:gd name="T88" fmla="*/ 2 w 4"/>
              <a:gd name="T89" fmla="*/ 5 h 48"/>
              <a:gd name="T90" fmla="*/ 2 w 4"/>
              <a:gd name="T91" fmla="*/ 5 h 48"/>
              <a:gd name="T92" fmla="*/ 2 w 4"/>
              <a:gd name="T93" fmla="*/ 5 h 48"/>
              <a:gd name="T94" fmla="*/ 3 w 4"/>
              <a:gd name="T95" fmla="*/ 4 h 48"/>
              <a:gd name="T96" fmla="*/ 3 w 4"/>
              <a:gd name="T97" fmla="*/ 4 h 48"/>
              <a:gd name="T98" fmla="*/ 3 w 4"/>
              <a:gd name="T99" fmla="*/ 4 h 48"/>
              <a:gd name="T100" fmla="*/ 3 w 4"/>
              <a:gd name="T101" fmla="*/ 3 h 48"/>
              <a:gd name="T102" fmla="*/ 3 w 4"/>
              <a:gd name="T103" fmla="*/ 3 h 48"/>
              <a:gd name="T104" fmla="*/ 3 w 4"/>
              <a:gd name="T105" fmla="*/ 3 h 48"/>
              <a:gd name="T106" fmla="*/ 3 w 4"/>
              <a:gd name="T107" fmla="*/ 2 h 48"/>
              <a:gd name="T108" fmla="*/ 3 w 4"/>
              <a:gd name="T109" fmla="*/ 2 h 48"/>
              <a:gd name="T110" fmla="*/ 3 w 4"/>
              <a:gd name="T111" fmla="*/ 1 h 48"/>
              <a:gd name="T112" fmla="*/ 3 w 4"/>
              <a:gd name="T113" fmla="*/ 1 h 48"/>
              <a:gd name="T114" fmla="*/ 4 w 4"/>
              <a:gd name="T115" fmla="*/ 1 h 48"/>
              <a:gd name="T116" fmla="*/ 4 w 4"/>
              <a:gd name="T117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" h="48">
                <a:moveTo>
                  <a:pt x="3" y="48"/>
                </a:move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moveTo>
                  <a:pt x="3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3" y="47"/>
                </a:cubicBezTo>
                <a:moveTo>
                  <a:pt x="2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2" y="47"/>
                </a:cubicBezTo>
                <a:moveTo>
                  <a:pt x="2" y="47"/>
                </a:moveTo>
                <a:cubicBezTo>
                  <a:pt x="2" y="47"/>
                  <a:pt x="2" y="47"/>
                  <a:pt x="2" y="47"/>
                </a:cubicBezTo>
                <a:cubicBezTo>
                  <a:pt x="2" y="47"/>
                  <a:pt x="2" y="47"/>
                  <a:pt x="2" y="47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5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5"/>
                </a:cubicBezTo>
                <a:moveTo>
                  <a:pt x="0" y="23"/>
                </a:moveTo>
                <a:cubicBezTo>
                  <a:pt x="0" y="31"/>
                  <a:pt x="1" y="38"/>
                  <a:pt x="2" y="45"/>
                </a:cubicBezTo>
                <a:cubicBezTo>
                  <a:pt x="1" y="38"/>
                  <a:pt x="0" y="31"/>
                  <a:pt x="0" y="23"/>
                </a:cubicBezTo>
                <a:moveTo>
                  <a:pt x="0" y="23"/>
                </a:move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1"/>
                  <a:pt x="0" y="21"/>
                  <a:pt x="0" y="22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0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20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9"/>
                  <a:pt x="0" y="19"/>
                </a:cubicBezTo>
                <a:cubicBezTo>
                  <a:pt x="0" y="19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1" y="17"/>
                </a:moveTo>
                <a:cubicBezTo>
                  <a:pt x="1" y="17"/>
                  <a:pt x="0" y="17"/>
                  <a:pt x="0" y="17"/>
                </a:cubicBezTo>
                <a:cubicBezTo>
                  <a:pt x="0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6"/>
                  <a:pt x="1" y="17"/>
                  <a:pt x="1" y="17"/>
                </a:cubicBezTo>
                <a:cubicBezTo>
                  <a:pt x="1" y="17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5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3"/>
                  <a:pt x="1" y="13"/>
                </a:cubicBezTo>
                <a:cubicBezTo>
                  <a:pt x="1" y="13"/>
                  <a:pt x="1" y="12"/>
                  <a:pt x="1" y="12"/>
                </a:cubicBezTo>
                <a:moveTo>
                  <a:pt x="1" y="11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2" y="9"/>
                </a:moveTo>
                <a:cubicBezTo>
                  <a:pt x="2" y="10"/>
                  <a:pt x="1" y="10"/>
                  <a:pt x="1" y="10"/>
                </a:cubicBezTo>
                <a:cubicBezTo>
                  <a:pt x="1" y="10"/>
                  <a:pt x="2" y="10"/>
                  <a:pt x="2" y="9"/>
                </a:cubicBezTo>
                <a:moveTo>
                  <a:pt x="2" y="9"/>
                </a:move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moveTo>
                  <a:pt x="2" y="8"/>
                </a:moveTo>
                <a:cubicBezTo>
                  <a:pt x="2" y="8"/>
                  <a:pt x="2" y="9"/>
                  <a:pt x="2" y="9"/>
                </a:cubicBezTo>
                <a:cubicBezTo>
                  <a:pt x="2" y="9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6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6"/>
                </a:cubicBezTo>
                <a:moveTo>
                  <a:pt x="2" y="6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moveTo>
                  <a:pt x="2" y="5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3" y="4"/>
                </a:move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3"/>
                </a:moveTo>
                <a:cubicBezTo>
                  <a:pt x="3" y="3"/>
                  <a:pt x="3" y="4"/>
                  <a:pt x="3" y="4"/>
                </a:cubicBezTo>
                <a:cubicBezTo>
                  <a:pt x="3" y="4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1"/>
                </a:moveTo>
                <a:cubicBezTo>
                  <a:pt x="3" y="1"/>
                  <a:pt x="3" y="2"/>
                  <a:pt x="3" y="2"/>
                </a:cubicBezTo>
                <a:cubicBezTo>
                  <a:pt x="3" y="2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0"/>
                  <a:pt x="4" y="1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C75428FF-0A84-4E2E-92DA-584511ABC382}"/>
              </a:ext>
            </a:extLst>
          </p:cNvPr>
          <p:cNvGrpSpPr/>
          <p:nvPr/>
        </p:nvGrpSpPr>
        <p:grpSpPr>
          <a:xfrm>
            <a:off x="2498725" y="5334391"/>
            <a:ext cx="568325" cy="566738"/>
            <a:chOff x="2498725" y="5334391"/>
            <a:chExt cx="568325" cy="566738"/>
          </a:xfrm>
        </p:grpSpPr>
        <p:sp>
          <p:nvSpPr>
            <p:cNvPr id="222" name="Prostoročno 88"/>
            <p:cNvSpPr>
              <a:spLocks/>
            </p:cNvSpPr>
            <p:nvPr/>
          </p:nvSpPr>
          <p:spPr bwMode="auto">
            <a:xfrm>
              <a:off x="2498725" y="5334391"/>
              <a:ext cx="568325" cy="566738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3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23" name="Elipsa 89"/>
            <p:cNvSpPr>
              <a:spLocks noChangeArrowheads="1"/>
            </p:cNvSpPr>
            <p:nvPr/>
          </p:nvSpPr>
          <p:spPr bwMode="auto">
            <a:xfrm>
              <a:off x="2555875" y="5389953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24" name="Prostoročno 90"/>
            <p:cNvSpPr>
              <a:spLocks noEditPoints="1"/>
            </p:cNvSpPr>
            <p:nvPr/>
          </p:nvSpPr>
          <p:spPr bwMode="auto">
            <a:xfrm>
              <a:off x="2555875" y="5548703"/>
              <a:ext cx="9525" cy="127000"/>
            </a:xfrm>
            <a:custGeom>
              <a:avLst/>
              <a:gdLst>
                <a:gd name="T0" fmla="*/ 3 w 4"/>
                <a:gd name="T1" fmla="*/ 52 h 52"/>
                <a:gd name="T2" fmla="*/ 3 w 4"/>
                <a:gd name="T3" fmla="*/ 52 h 52"/>
                <a:gd name="T4" fmla="*/ 3 w 4"/>
                <a:gd name="T5" fmla="*/ 52 h 52"/>
                <a:gd name="T6" fmla="*/ 3 w 4"/>
                <a:gd name="T7" fmla="*/ 51 h 52"/>
                <a:gd name="T8" fmla="*/ 2 w 4"/>
                <a:gd name="T9" fmla="*/ 51 h 52"/>
                <a:gd name="T10" fmla="*/ 2 w 4"/>
                <a:gd name="T11" fmla="*/ 51 h 52"/>
                <a:gd name="T12" fmla="*/ 2 w 4"/>
                <a:gd name="T13" fmla="*/ 51 h 52"/>
                <a:gd name="T14" fmla="*/ 2 w 4"/>
                <a:gd name="T15" fmla="*/ 50 h 52"/>
                <a:gd name="T16" fmla="*/ 2 w 4"/>
                <a:gd name="T17" fmla="*/ 50 h 52"/>
                <a:gd name="T18" fmla="*/ 2 w 4"/>
                <a:gd name="T19" fmla="*/ 50 h 52"/>
                <a:gd name="T20" fmla="*/ 2 w 4"/>
                <a:gd name="T21" fmla="*/ 49 h 52"/>
                <a:gd name="T22" fmla="*/ 2 w 4"/>
                <a:gd name="T23" fmla="*/ 49 h 52"/>
                <a:gd name="T24" fmla="*/ 2 w 4"/>
                <a:gd name="T25" fmla="*/ 49 h 52"/>
                <a:gd name="T26" fmla="*/ 2 w 4"/>
                <a:gd name="T27" fmla="*/ 49 h 52"/>
                <a:gd name="T28" fmla="*/ 2 w 4"/>
                <a:gd name="T29" fmla="*/ 49 h 52"/>
                <a:gd name="T30" fmla="*/ 2 w 4"/>
                <a:gd name="T31" fmla="*/ 49 h 52"/>
                <a:gd name="T32" fmla="*/ 2 w 4"/>
                <a:gd name="T33" fmla="*/ 48 h 52"/>
                <a:gd name="T34" fmla="*/ 2 w 4"/>
                <a:gd name="T35" fmla="*/ 48 h 52"/>
                <a:gd name="T36" fmla="*/ 2 w 4"/>
                <a:gd name="T37" fmla="*/ 48 h 52"/>
                <a:gd name="T38" fmla="*/ 0 w 4"/>
                <a:gd name="T39" fmla="*/ 35 h 52"/>
                <a:gd name="T40" fmla="*/ 0 w 4"/>
                <a:gd name="T41" fmla="*/ 35 h 52"/>
                <a:gd name="T42" fmla="*/ 0 w 4"/>
                <a:gd name="T43" fmla="*/ 35 h 52"/>
                <a:gd name="T44" fmla="*/ 0 w 4"/>
                <a:gd name="T45" fmla="*/ 33 h 52"/>
                <a:gd name="T46" fmla="*/ 0 w 4"/>
                <a:gd name="T47" fmla="*/ 33 h 52"/>
                <a:gd name="T48" fmla="*/ 0 w 4"/>
                <a:gd name="T49" fmla="*/ 33 h 52"/>
                <a:gd name="T50" fmla="*/ 0 w 4"/>
                <a:gd name="T51" fmla="*/ 32 h 52"/>
                <a:gd name="T52" fmla="*/ 0 w 4"/>
                <a:gd name="T53" fmla="*/ 32 h 52"/>
                <a:gd name="T54" fmla="*/ 0 w 4"/>
                <a:gd name="T55" fmla="*/ 32 h 52"/>
                <a:gd name="T56" fmla="*/ 0 w 4"/>
                <a:gd name="T57" fmla="*/ 32 h 52"/>
                <a:gd name="T58" fmla="*/ 0 w 4"/>
                <a:gd name="T59" fmla="*/ 32 h 52"/>
                <a:gd name="T60" fmla="*/ 0 w 4"/>
                <a:gd name="T61" fmla="*/ 32 h 52"/>
                <a:gd name="T62" fmla="*/ 0 w 4"/>
                <a:gd name="T63" fmla="*/ 31 h 52"/>
                <a:gd name="T64" fmla="*/ 0 w 4"/>
                <a:gd name="T65" fmla="*/ 31 h 52"/>
                <a:gd name="T66" fmla="*/ 0 w 4"/>
                <a:gd name="T67" fmla="*/ 30 h 52"/>
                <a:gd name="T68" fmla="*/ 0 w 4"/>
                <a:gd name="T69" fmla="*/ 30 h 52"/>
                <a:gd name="T70" fmla="*/ 0 w 4"/>
                <a:gd name="T71" fmla="*/ 30 h 52"/>
                <a:gd name="T72" fmla="*/ 0 w 4"/>
                <a:gd name="T73" fmla="*/ 30 h 52"/>
                <a:gd name="T74" fmla="*/ 0 w 4"/>
                <a:gd name="T75" fmla="*/ 29 h 52"/>
                <a:gd name="T76" fmla="*/ 0 w 4"/>
                <a:gd name="T77" fmla="*/ 29 h 52"/>
                <a:gd name="T78" fmla="*/ 0 w 4"/>
                <a:gd name="T79" fmla="*/ 29 h 52"/>
                <a:gd name="T80" fmla="*/ 0 w 4"/>
                <a:gd name="T81" fmla="*/ 29 h 52"/>
                <a:gd name="T82" fmla="*/ 0 w 4"/>
                <a:gd name="T83" fmla="*/ 29 h 52"/>
                <a:gd name="T84" fmla="*/ 0 w 4"/>
                <a:gd name="T85" fmla="*/ 29 h 52"/>
                <a:gd name="T86" fmla="*/ 0 w 4"/>
                <a:gd name="T87" fmla="*/ 28 h 52"/>
                <a:gd name="T88" fmla="*/ 0 w 4"/>
                <a:gd name="T89" fmla="*/ 28 h 52"/>
                <a:gd name="T90" fmla="*/ 4 w 4"/>
                <a:gd name="T91" fmla="*/ 1 h 52"/>
                <a:gd name="T92" fmla="*/ 4 w 4"/>
                <a:gd name="T93" fmla="*/ 1 h 52"/>
                <a:gd name="T94" fmla="*/ 4 w 4"/>
                <a:gd name="T95" fmla="*/ 1 h 52"/>
                <a:gd name="T96" fmla="*/ 4 w 4"/>
                <a:gd name="T97" fmla="*/ 1 h 52"/>
                <a:gd name="T98" fmla="*/ 4 w 4"/>
                <a:gd name="T99" fmla="*/ 1 h 52"/>
                <a:gd name="T100" fmla="*/ 4 w 4"/>
                <a:gd name="T101" fmla="*/ 1 h 52"/>
                <a:gd name="T102" fmla="*/ 4 w 4"/>
                <a:gd name="T103" fmla="*/ 0 h 52"/>
                <a:gd name="T104" fmla="*/ 4 w 4"/>
                <a:gd name="T105" fmla="*/ 0 h 52"/>
                <a:gd name="T106" fmla="*/ 4 w 4"/>
                <a:gd name="T107" fmla="*/ 0 h 52"/>
                <a:gd name="T108" fmla="*/ 4 w 4"/>
                <a:gd name="T109" fmla="*/ 0 h 52"/>
                <a:gd name="T110" fmla="*/ 4 w 4"/>
                <a:gd name="T11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" h="52"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1"/>
                  </a:moveTo>
                  <a:cubicBezTo>
                    <a:pt x="3" y="51"/>
                    <a:pt x="3" y="51"/>
                    <a:pt x="3" y="51"/>
                  </a:cubicBezTo>
                  <a:cubicBezTo>
                    <a:pt x="3" y="51"/>
                    <a:pt x="3" y="51"/>
                    <a:pt x="3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0"/>
                  </a:moveTo>
                  <a:cubicBezTo>
                    <a:pt x="2" y="50"/>
                    <a:pt x="2" y="51"/>
                    <a:pt x="2" y="51"/>
                  </a:cubicBezTo>
                  <a:cubicBezTo>
                    <a:pt x="2" y="51"/>
                    <a:pt x="2" y="50"/>
                    <a:pt x="2" y="50"/>
                  </a:cubicBezTo>
                  <a:moveTo>
                    <a:pt x="2" y="50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50"/>
                  </a:cubicBezTo>
                  <a:moveTo>
                    <a:pt x="2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8"/>
                  </a:moveTo>
                  <a:cubicBezTo>
                    <a:pt x="2" y="48"/>
                    <a:pt x="2" y="49"/>
                    <a:pt x="2" y="49"/>
                  </a:cubicBezTo>
                  <a:cubicBezTo>
                    <a:pt x="2" y="49"/>
                    <a:pt x="2" y="48"/>
                    <a:pt x="2" y="48"/>
                  </a:cubicBezTo>
                  <a:moveTo>
                    <a:pt x="2" y="48"/>
                  </a:move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moveTo>
                    <a:pt x="0" y="35"/>
                  </a:moveTo>
                  <a:cubicBezTo>
                    <a:pt x="0" y="40"/>
                    <a:pt x="1" y="44"/>
                    <a:pt x="2" y="48"/>
                  </a:cubicBezTo>
                  <a:cubicBezTo>
                    <a:pt x="1" y="44"/>
                    <a:pt x="0" y="40"/>
                    <a:pt x="0" y="35"/>
                  </a:cubicBezTo>
                  <a:moveTo>
                    <a:pt x="0" y="33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0" y="35"/>
                    <a:pt x="0" y="34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4" y="1"/>
                  </a:moveTo>
                  <a:cubicBezTo>
                    <a:pt x="1" y="10"/>
                    <a:pt x="0" y="19"/>
                    <a:pt x="0" y="28"/>
                  </a:cubicBezTo>
                  <a:cubicBezTo>
                    <a:pt x="0" y="19"/>
                    <a:pt x="1" y="10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1"/>
                    <a:pt x="4" y="1"/>
                  </a:cubicBezTo>
                  <a:cubicBezTo>
                    <a:pt x="4" y="1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25" name="Prostoročno 91"/>
            <p:cNvSpPr>
              <a:spLocks/>
            </p:cNvSpPr>
            <p:nvPr/>
          </p:nvSpPr>
          <p:spPr bwMode="auto">
            <a:xfrm>
              <a:off x="2555875" y="5416941"/>
              <a:ext cx="190500" cy="428625"/>
            </a:xfrm>
            <a:custGeom>
              <a:avLst/>
              <a:gdLst>
                <a:gd name="T0" fmla="*/ 4 w 78"/>
                <a:gd name="T1" fmla="*/ 54 h 175"/>
                <a:gd name="T2" fmla="*/ 4 w 78"/>
                <a:gd name="T3" fmla="*/ 54 h 175"/>
                <a:gd name="T4" fmla="*/ 4 w 78"/>
                <a:gd name="T5" fmla="*/ 54 h 175"/>
                <a:gd name="T6" fmla="*/ 4 w 78"/>
                <a:gd name="T7" fmla="*/ 55 h 175"/>
                <a:gd name="T8" fmla="*/ 4 w 78"/>
                <a:gd name="T9" fmla="*/ 55 h 175"/>
                <a:gd name="T10" fmla="*/ 4 w 78"/>
                <a:gd name="T11" fmla="*/ 55 h 175"/>
                <a:gd name="T12" fmla="*/ 4 w 78"/>
                <a:gd name="T13" fmla="*/ 55 h 175"/>
                <a:gd name="T14" fmla="*/ 0 w 78"/>
                <a:gd name="T15" fmla="*/ 82 h 175"/>
                <a:gd name="T16" fmla="*/ 0 w 78"/>
                <a:gd name="T17" fmla="*/ 82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4 h 175"/>
                <a:gd name="T26" fmla="*/ 0 w 78"/>
                <a:gd name="T27" fmla="*/ 84 h 175"/>
                <a:gd name="T28" fmla="*/ 0 w 78"/>
                <a:gd name="T29" fmla="*/ 84 h 175"/>
                <a:gd name="T30" fmla="*/ 0 w 78"/>
                <a:gd name="T31" fmla="*/ 85 h 175"/>
                <a:gd name="T32" fmla="*/ 0 w 78"/>
                <a:gd name="T33" fmla="*/ 85 h 175"/>
                <a:gd name="T34" fmla="*/ 0 w 78"/>
                <a:gd name="T35" fmla="*/ 86 h 175"/>
                <a:gd name="T36" fmla="*/ 0 w 78"/>
                <a:gd name="T37" fmla="*/ 86 h 175"/>
                <a:gd name="T38" fmla="*/ 0 w 78"/>
                <a:gd name="T39" fmla="*/ 86 h 175"/>
                <a:gd name="T40" fmla="*/ 0 w 78"/>
                <a:gd name="T41" fmla="*/ 87 h 175"/>
                <a:gd name="T42" fmla="*/ 0 w 78"/>
                <a:gd name="T43" fmla="*/ 87 h 175"/>
                <a:gd name="T44" fmla="*/ 0 w 78"/>
                <a:gd name="T45" fmla="*/ 87 h 175"/>
                <a:gd name="T46" fmla="*/ 0 w 78"/>
                <a:gd name="T47" fmla="*/ 89 h 175"/>
                <a:gd name="T48" fmla="*/ 2 w 78"/>
                <a:gd name="T49" fmla="*/ 102 h 175"/>
                <a:gd name="T50" fmla="*/ 2 w 78"/>
                <a:gd name="T51" fmla="*/ 102 h 175"/>
                <a:gd name="T52" fmla="*/ 2 w 78"/>
                <a:gd name="T53" fmla="*/ 103 h 175"/>
                <a:gd name="T54" fmla="*/ 2 w 78"/>
                <a:gd name="T55" fmla="*/ 103 h 175"/>
                <a:gd name="T56" fmla="*/ 2 w 78"/>
                <a:gd name="T57" fmla="*/ 103 h 175"/>
                <a:gd name="T58" fmla="*/ 2 w 78"/>
                <a:gd name="T59" fmla="*/ 103 h 175"/>
                <a:gd name="T60" fmla="*/ 2 w 78"/>
                <a:gd name="T61" fmla="*/ 104 h 175"/>
                <a:gd name="T62" fmla="*/ 2 w 78"/>
                <a:gd name="T63" fmla="*/ 104 h 175"/>
                <a:gd name="T64" fmla="*/ 2 w 78"/>
                <a:gd name="T65" fmla="*/ 105 h 175"/>
                <a:gd name="T66" fmla="*/ 2 w 78"/>
                <a:gd name="T67" fmla="*/ 105 h 175"/>
                <a:gd name="T68" fmla="*/ 3 w 78"/>
                <a:gd name="T69" fmla="*/ 105 h 175"/>
                <a:gd name="T70" fmla="*/ 3 w 78"/>
                <a:gd name="T71" fmla="*/ 106 h 175"/>
                <a:gd name="T72" fmla="*/ 3 w 78"/>
                <a:gd name="T73" fmla="*/ 106 h 175"/>
                <a:gd name="T74" fmla="*/ 78 w 78"/>
                <a:gd name="T75" fmla="*/ 175 h 175"/>
                <a:gd name="T76" fmla="*/ 19 w 78"/>
                <a:gd name="T77" fmla="*/ 106 h 175"/>
                <a:gd name="T78" fmla="*/ 15 w 78"/>
                <a:gd name="T79" fmla="*/ 77 h 175"/>
                <a:gd name="T80" fmla="*/ 46 w 78"/>
                <a:gd name="T81" fmla="*/ 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28" y="12"/>
                    <a:pt x="12" y="31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1" y="64"/>
                    <a:pt x="0" y="73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4"/>
                    <a:pt x="1" y="98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12" y="141"/>
                    <a:pt x="42" y="169"/>
                    <a:pt x="78" y="175"/>
                  </a:cubicBezTo>
                  <a:cubicBezTo>
                    <a:pt x="66" y="169"/>
                    <a:pt x="56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0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26" name="Pravokotnik 92"/>
            <p:cNvSpPr>
              <a:spLocks noChangeArrowheads="1"/>
            </p:cNvSpPr>
            <p:nvPr/>
          </p:nvSpPr>
          <p:spPr bwMode="auto">
            <a:xfrm>
              <a:off x="2714625" y="5480441"/>
              <a:ext cx="139700" cy="19367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27" name="Pravokotnik 93"/>
            <p:cNvSpPr>
              <a:spLocks noChangeArrowheads="1"/>
            </p:cNvSpPr>
            <p:nvPr/>
          </p:nvSpPr>
          <p:spPr bwMode="auto">
            <a:xfrm>
              <a:off x="2665413" y="5421703"/>
              <a:ext cx="26289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sl-SI" sz="2100" b="1" i="0" u="none" strike="noStrike" cap="none" normalizeH="0" dirty="0" smtClean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15</a:t>
              </a:r>
              <a:endParaRPr kumimoji="0" lang="sl-SI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grpSp>
        <p:nvGrpSpPr>
          <p:cNvPr id="9" name="Skupina 8">
            <a:extLst>
              <a:ext uri="{FF2B5EF4-FFF2-40B4-BE49-F238E27FC236}">
                <a16:creationId xmlns:a16="http://schemas.microsoft.com/office/drawing/2014/main" id="{FABADD7C-3D5A-44FF-8043-BD36A4C614D6}"/>
              </a:ext>
            </a:extLst>
          </p:cNvPr>
          <p:cNvGrpSpPr/>
          <p:nvPr/>
        </p:nvGrpSpPr>
        <p:grpSpPr>
          <a:xfrm>
            <a:off x="1157288" y="3113478"/>
            <a:ext cx="584200" cy="587375"/>
            <a:chOff x="1157288" y="3113478"/>
            <a:chExt cx="584200" cy="587375"/>
          </a:xfrm>
        </p:grpSpPr>
        <p:sp>
          <p:nvSpPr>
            <p:cNvPr id="206" name="Prostoročno 72"/>
            <p:cNvSpPr>
              <a:spLocks/>
            </p:cNvSpPr>
            <p:nvPr/>
          </p:nvSpPr>
          <p:spPr bwMode="auto">
            <a:xfrm>
              <a:off x="1157288" y="3113478"/>
              <a:ext cx="584200" cy="587375"/>
            </a:xfrm>
            <a:custGeom>
              <a:avLst/>
              <a:gdLst>
                <a:gd name="T0" fmla="*/ 126 w 239"/>
                <a:gd name="T1" fmla="*/ 4 h 240"/>
                <a:gd name="T2" fmla="*/ 235 w 239"/>
                <a:gd name="T3" fmla="*/ 127 h 240"/>
                <a:gd name="T4" fmla="*/ 112 w 239"/>
                <a:gd name="T5" fmla="*/ 236 h 240"/>
                <a:gd name="T6" fmla="*/ 3 w 239"/>
                <a:gd name="T7" fmla="*/ 113 h 240"/>
                <a:gd name="T8" fmla="*/ 126 w 239"/>
                <a:gd name="T9" fmla="*/ 4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240">
                  <a:moveTo>
                    <a:pt x="126" y="4"/>
                  </a:moveTo>
                  <a:cubicBezTo>
                    <a:pt x="190" y="8"/>
                    <a:pt x="239" y="63"/>
                    <a:pt x="235" y="127"/>
                  </a:cubicBezTo>
                  <a:cubicBezTo>
                    <a:pt x="231" y="191"/>
                    <a:pt x="176" y="240"/>
                    <a:pt x="112" y="236"/>
                  </a:cubicBezTo>
                  <a:cubicBezTo>
                    <a:pt x="48" y="232"/>
                    <a:pt x="0" y="177"/>
                    <a:pt x="3" y="113"/>
                  </a:cubicBezTo>
                  <a:cubicBezTo>
                    <a:pt x="7" y="49"/>
                    <a:pt x="63" y="0"/>
                    <a:pt x="126" y="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07" name="Prostoročno 73"/>
            <p:cNvSpPr>
              <a:spLocks/>
            </p:cNvSpPr>
            <p:nvPr/>
          </p:nvSpPr>
          <p:spPr bwMode="auto">
            <a:xfrm>
              <a:off x="1212850" y="3169041"/>
              <a:ext cx="473075" cy="473075"/>
            </a:xfrm>
            <a:custGeom>
              <a:avLst/>
              <a:gdLst>
                <a:gd name="T0" fmla="*/ 102 w 193"/>
                <a:gd name="T1" fmla="*/ 4 h 193"/>
                <a:gd name="T2" fmla="*/ 190 w 193"/>
                <a:gd name="T3" fmla="*/ 103 h 193"/>
                <a:gd name="T4" fmla="*/ 90 w 193"/>
                <a:gd name="T5" fmla="*/ 190 h 193"/>
                <a:gd name="T6" fmla="*/ 3 w 193"/>
                <a:gd name="T7" fmla="*/ 91 h 193"/>
                <a:gd name="T8" fmla="*/ 102 w 193"/>
                <a:gd name="T9" fmla="*/ 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4"/>
                  </a:moveTo>
                  <a:cubicBezTo>
                    <a:pt x="153" y="7"/>
                    <a:pt x="193" y="51"/>
                    <a:pt x="190" y="103"/>
                  </a:cubicBezTo>
                  <a:cubicBezTo>
                    <a:pt x="186" y="154"/>
                    <a:pt x="142" y="193"/>
                    <a:pt x="90" y="190"/>
                  </a:cubicBezTo>
                  <a:cubicBezTo>
                    <a:pt x="39" y="187"/>
                    <a:pt x="0" y="143"/>
                    <a:pt x="3" y="91"/>
                  </a:cubicBezTo>
                  <a:cubicBezTo>
                    <a:pt x="6" y="40"/>
                    <a:pt x="51" y="0"/>
                    <a:pt x="102" y="4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08" name="Prostoročno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09" name="Prostoročno 75"/>
            <p:cNvSpPr>
              <a:spLocks/>
            </p:cNvSpPr>
            <p:nvPr/>
          </p:nvSpPr>
          <p:spPr bwMode="auto">
            <a:xfrm>
              <a:off x="1217613" y="3180153"/>
              <a:ext cx="207963" cy="420688"/>
            </a:xfrm>
            <a:custGeom>
              <a:avLst/>
              <a:gdLst>
                <a:gd name="T0" fmla="*/ 85 w 85"/>
                <a:gd name="T1" fmla="*/ 0 h 172"/>
                <a:gd name="T2" fmla="*/ 1 w 85"/>
                <a:gd name="T3" fmla="*/ 86 h 172"/>
                <a:gd name="T4" fmla="*/ 1 w 85"/>
                <a:gd name="T5" fmla="*/ 86 h 172"/>
                <a:gd name="T6" fmla="*/ 1 w 85"/>
                <a:gd name="T7" fmla="*/ 86 h 172"/>
                <a:gd name="T8" fmla="*/ 1 w 85"/>
                <a:gd name="T9" fmla="*/ 86 h 172"/>
                <a:gd name="T10" fmla="*/ 1 w 85"/>
                <a:gd name="T11" fmla="*/ 86 h 172"/>
                <a:gd name="T12" fmla="*/ 1 w 85"/>
                <a:gd name="T13" fmla="*/ 86 h 172"/>
                <a:gd name="T14" fmla="*/ 1 w 85"/>
                <a:gd name="T15" fmla="*/ 86 h 172"/>
                <a:gd name="T16" fmla="*/ 1 w 85"/>
                <a:gd name="T17" fmla="*/ 86 h 172"/>
                <a:gd name="T18" fmla="*/ 1 w 85"/>
                <a:gd name="T19" fmla="*/ 87 h 172"/>
                <a:gd name="T20" fmla="*/ 1 w 85"/>
                <a:gd name="T21" fmla="*/ 87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7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8 h 172"/>
                <a:gd name="T34" fmla="*/ 1 w 85"/>
                <a:gd name="T35" fmla="*/ 88 h 172"/>
                <a:gd name="T36" fmla="*/ 1 w 85"/>
                <a:gd name="T37" fmla="*/ 88 h 172"/>
                <a:gd name="T38" fmla="*/ 1 w 85"/>
                <a:gd name="T39" fmla="*/ 88 h 172"/>
                <a:gd name="T40" fmla="*/ 1 w 85"/>
                <a:gd name="T41" fmla="*/ 88 h 172"/>
                <a:gd name="T42" fmla="*/ 1 w 85"/>
                <a:gd name="T43" fmla="*/ 89 h 172"/>
                <a:gd name="T44" fmla="*/ 1 w 85"/>
                <a:gd name="T45" fmla="*/ 89 h 172"/>
                <a:gd name="T46" fmla="*/ 1 w 85"/>
                <a:gd name="T47" fmla="*/ 89 h 172"/>
                <a:gd name="T48" fmla="*/ 1 w 85"/>
                <a:gd name="T49" fmla="*/ 89 h 172"/>
                <a:gd name="T50" fmla="*/ 1 w 85"/>
                <a:gd name="T51" fmla="*/ 90 h 172"/>
                <a:gd name="T52" fmla="*/ 1 w 85"/>
                <a:gd name="T53" fmla="*/ 90 h 172"/>
                <a:gd name="T54" fmla="*/ 1 w 85"/>
                <a:gd name="T55" fmla="*/ 90 h 172"/>
                <a:gd name="T56" fmla="*/ 1 w 85"/>
                <a:gd name="T57" fmla="*/ 90 h 172"/>
                <a:gd name="T58" fmla="*/ 9 w 85"/>
                <a:gd name="T59" fmla="*/ 132 h 172"/>
                <a:gd name="T60" fmla="*/ 9 w 85"/>
                <a:gd name="T61" fmla="*/ 132 h 172"/>
                <a:gd name="T62" fmla="*/ 9 w 85"/>
                <a:gd name="T63" fmla="*/ 132 h 172"/>
                <a:gd name="T64" fmla="*/ 9 w 85"/>
                <a:gd name="T65" fmla="*/ 132 h 172"/>
                <a:gd name="T66" fmla="*/ 9 w 85"/>
                <a:gd name="T67" fmla="*/ 132 h 172"/>
                <a:gd name="T68" fmla="*/ 9 w 85"/>
                <a:gd name="T69" fmla="*/ 132 h 172"/>
                <a:gd name="T70" fmla="*/ 10 w 85"/>
                <a:gd name="T71" fmla="*/ 133 h 172"/>
                <a:gd name="T72" fmla="*/ 10 w 85"/>
                <a:gd name="T73" fmla="*/ 133 h 172"/>
                <a:gd name="T74" fmla="*/ 10 w 85"/>
                <a:gd name="T75" fmla="*/ 133 h 172"/>
                <a:gd name="T76" fmla="*/ 10 w 85"/>
                <a:gd name="T77" fmla="*/ 133 h 172"/>
                <a:gd name="T78" fmla="*/ 10 w 85"/>
                <a:gd name="T79" fmla="*/ 133 h 172"/>
                <a:gd name="T80" fmla="*/ 10 w 85"/>
                <a:gd name="T81" fmla="*/ 133 h 172"/>
                <a:gd name="T82" fmla="*/ 10 w 85"/>
                <a:gd name="T83" fmla="*/ 133 h 172"/>
                <a:gd name="T84" fmla="*/ 10 w 85"/>
                <a:gd name="T85" fmla="*/ 133 h 172"/>
                <a:gd name="T86" fmla="*/ 10 w 85"/>
                <a:gd name="T87" fmla="*/ 134 h 172"/>
                <a:gd name="T88" fmla="*/ 10 w 85"/>
                <a:gd name="T89" fmla="*/ 134 h 172"/>
                <a:gd name="T90" fmla="*/ 10 w 85"/>
                <a:gd name="T91" fmla="*/ 134 h 172"/>
                <a:gd name="T92" fmla="*/ 10 w 85"/>
                <a:gd name="T93" fmla="*/ 134 h 172"/>
                <a:gd name="T94" fmla="*/ 10 w 85"/>
                <a:gd name="T95" fmla="*/ 134 h 172"/>
                <a:gd name="T96" fmla="*/ 45 w 85"/>
                <a:gd name="T97" fmla="*/ 172 h 172"/>
                <a:gd name="T98" fmla="*/ 42 w 85"/>
                <a:gd name="T99" fmla="*/ 170 h 172"/>
                <a:gd name="T100" fmla="*/ 27 w 85"/>
                <a:gd name="T101" fmla="*/ 147 h 172"/>
                <a:gd name="T102" fmla="*/ 16 w 85"/>
                <a:gd name="T103" fmla="*/ 93 h 172"/>
                <a:gd name="T104" fmla="*/ 16 w 85"/>
                <a:gd name="T105" fmla="*/ 92 h 172"/>
                <a:gd name="T106" fmla="*/ 22 w 85"/>
                <a:gd name="T107" fmla="*/ 65 h 172"/>
                <a:gd name="T108" fmla="*/ 52 w 85"/>
                <a:gd name="T109" fmla="*/ 20 h 172"/>
                <a:gd name="T110" fmla="*/ 85 w 85"/>
                <a:gd name="T111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" h="172">
                  <a:moveTo>
                    <a:pt x="85" y="0"/>
                  </a:moveTo>
                  <a:cubicBezTo>
                    <a:pt x="41" y="4"/>
                    <a:pt x="5" y="40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0" y="105"/>
                    <a:pt x="3" y="119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10" y="132"/>
                    <a:pt x="10" y="132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8" y="150"/>
                    <a:pt x="30" y="163"/>
                    <a:pt x="45" y="172"/>
                  </a:cubicBezTo>
                  <a:cubicBezTo>
                    <a:pt x="44" y="171"/>
                    <a:pt x="43" y="171"/>
                    <a:pt x="42" y="170"/>
                  </a:cubicBezTo>
                  <a:cubicBezTo>
                    <a:pt x="37" y="162"/>
                    <a:pt x="32" y="155"/>
                    <a:pt x="27" y="147"/>
                  </a:cubicBezTo>
                  <a:cubicBezTo>
                    <a:pt x="19" y="130"/>
                    <a:pt x="15" y="112"/>
                    <a:pt x="16" y="93"/>
                  </a:cubicBezTo>
                  <a:cubicBezTo>
                    <a:pt x="16" y="93"/>
                    <a:pt x="16" y="93"/>
                    <a:pt x="16" y="92"/>
                  </a:cubicBezTo>
                  <a:cubicBezTo>
                    <a:pt x="18" y="83"/>
                    <a:pt x="20" y="74"/>
                    <a:pt x="22" y="65"/>
                  </a:cubicBezTo>
                  <a:cubicBezTo>
                    <a:pt x="28" y="47"/>
                    <a:pt x="38" y="32"/>
                    <a:pt x="52" y="20"/>
                  </a:cubicBezTo>
                  <a:cubicBezTo>
                    <a:pt x="62" y="11"/>
                    <a:pt x="73" y="4"/>
                    <a:pt x="8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30" name="Pravokotnik 96"/>
            <p:cNvSpPr>
              <a:spLocks noChangeArrowheads="1"/>
            </p:cNvSpPr>
            <p:nvPr/>
          </p:nvSpPr>
          <p:spPr bwMode="auto">
            <a:xfrm>
              <a:off x="1311275" y="3330966"/>
              <a:ext cx="27622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31" name="Pravokotnik 97"/>
            <p:cNvSpPr>
              <a:spLocks noChangeArrowheads="1"/>
            </p:cNvSpPr>
            <p:nvPr/>
          </p:nvSpPr>
          <p:spPr bwMode="auto">
            <a:xfrm>
              <a:off x="1311275" y="3218253"/>
              <a:ext cx="26289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sl-SI" sz="2100" b="1" i="0" u="none" strike="noStrike" cap="none" normalizeH="0" dirty="0" smtClean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25</a:t>
              </a:r>
              <a:endParaRPr kumimoji="0" lang="sl-SI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grpSp>
        <p:nvGrpSpPr>
          <p:cNvPr id="8" name="Skupina 7">
            <a:extLst>
              <a:ext uri="{FF2B5EF4-FFF2-40B4-BE49-F238E27FC236}">
                <a16:creationId xmlns:a16="http://schemas.microsoft.com/office/drawing/2014/main" id="{4DD91C3C-3852-430A-9A83-22625BBCEAE3}"/>
              </a:ext>
            </a:extLst>
          </p:cNvPr>
          <p:cNvGrpSpPr/>
          <p:nvPr/>
        </p:nvGrpSpPr>
        <p:grpSpPr>
          <a:xfrm>
            <a:off x="1162050" y="4580328"/>
            <a:ext cx="569913" cy="568325"/>
            <a:chOff x="1162050" y="4580328"/>
            <a:chExt cx="569913" cy="568325"/>
          </a:xfrm>
        </p:grpSpPr>
        <p:sp>
          <p:nvSpPr>
            <p:cNvPr id="214" name="Prostoročno 80"/>
            <p:cNvSpPr>
              <a:spLocks/>
            </p:cNvSpPr>
            <p:nvPr/>
          </p:nvSpPr>
          <p:spPr bwMode="auto">
            <a:xfrm>
              <a:off x="1162050" y="4580328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15" name="Prostoročno 81"/>
            <p:cNvSpPr>
              <a:spLocks/>
            </p:cNvSpPr>
            <p:nvPr/>
          </p:nvSpPr>
          <p:spPr bwMode="auto">
            <a:xfrm>
              <a:off x="1217613" y="4637478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16" name="Prostoročno 82"/>
            <p:cNvSpPr>
              <a:spLocks noEditPoints="1"/>
            </p:cNvSpPr>
            <p:nvPr/>
          </p:nvSpPr>
          <p:spPr bwMode="auto">
            <a:xfrm>
              <a:off x="1217613" y="4827978"/>
              <a:ext cx="17463" cy="123825"/>
            </a:xfrm>
            <a:custGeom>
              <a:avLst/>
              <a:gdLst>
                <a:gd name="T0" fmla="*/ 7 w 7"/>
                <a:gd name="T1" fmla="*/ 51 h 51"/>
                <a:gd name="T2" fmla="*/ 7 w 7"/>
                <a:gd name="T3" fmla="*/ 50 h 51"/>
                <a:gd name="T4" fmla="*/ 7 w 7"/>
                <a:gd name="T5" fmla="*/ 50 h 51"/>
                <a:gd name="T6" fmla="*/ 7 w 7"/>
                <a:gd name="T7" fmla="*/ 50 h 51"/>
                <a:gd name="T8" fmla="*/ 7 w 7"/>
                <a:gd name="T9" fmla="*/ 49 h 51"/>
                <a:gd name="T10" fmla="*/ 0 w 7"/>
                <a:gd name="T11" fmla="*/ 16 h 51"/>
                <a:gd name="T12" fmla="*/ 0 w 7"/>
                <a:gd name="T13" fmla="*/ 16 h 51"/>
                <a:gd name="T14" fmla="*/ 0 w 7"/>
                <a:gd name="T15" fmla="*/ 16 h 51"/>
                <a:gd name="T16" fmla="*/ 0 w 7"/>
                <a:gd name="T17" fmla="*/ 16 h 51"/>
                <a:gd name="T18" fmla="*/ 0 w 7"/>
                <a:gd name="T19" fmla="*/ 15 h 51"/>
                <a:gd name="T20" fmla="*/ 0 w 7"/>
                <a:gd name="T21" fmla="*/ 15 h 51"/>
                <a:gd name="T22" fmla="*/ 0 w 7"/>
                <a:gd name="T23" fmla="*/ 15 h 51"/>
                <a:gd name="T24" fmla="*/ 0 w 7"/>
                <a:gd name="T25" fmla="*/ 14 h 51"/>
                <a:gd name="T26" fmla="*/ 0 w 7"/>
                <a:gd name="T27" fmla="*/ 14 h 51"/>
                <a:gd name="T28" fmla="*/ 0 w 7"/>
                <a:gd name="T29" fmla="*/ 14 h 51"/>
                <a:gd name="T30" fmla="*/ 0 w 7"/>
                <a:gd name="T31" fmla="*/ 14 h 51"/>
                <a:gd name="T32" fmla="*/ 0 w 7"/>
                <a:gd name="T33" fmla="*/ 13 h 51"/>
                <a:gd name="T34" fmla="*/ 0 w 7"/>
                <a:gd name="T35" fmla="*/ 13 h 51"/>
                <a:gd name="T36" fmla="*/ 0 w 7"/>
                <a:gd name="T37" fmla="*/ 13 h 51"/>
                <a:gd name="T38" fmla="*/ 0 w 7"/>
                <a:gd name="T39" fmla="*/ 12 h 51"/>
                <a:gd name="T40" fmla="*/ 0 w 7"/>
                <a:gd name="T41" fmla="*/ 12 h 51"/>
                <a:gd name="T42" fmla="*/ 0 w 7"/>
                <a:gd name="T43" fmla="*/ 12 h 51"/>
                <a:gd name="T44" fmla="*/ 0 w 7"/>
                <a:gd name="T45" fmla="*/ 12 h 51"/>
                <a:gd name="T46" fmla="*/ 0 w 7"/>
                <a:gd name="T47" fmla="*/ 11 h 51"/>
                <a:gd name="T48" fmla="*/ 0 w 7"/>
                <a:gd name="T49" fmla="*/ 11 h 51"/>
                <a:gd name="T50" fmla="*/ 0 w 7"/>
                <a:gd name="T51" fmla="*/ 11 h 51"/>
                <a:gd name="T52" fmla="*/ 0 w 7"/>
                <a:gd name="T53" fmla="*/ 10 h 51"/>
                <a:gd name="T54" fmla="*/ 0 w 7"/>
                <a:gd name="T55" fmla="*/ 10 h 51"/>
                <a:gd name="T56" fmla="*/ 0 w 7"/>
                <a:gd name="T57" fmla="*/ 10 h 51"/>
                <a:gd name="T58" fmla="*/ 0 w 7"/>
                <a:gd name="T59" fmla="*/ 9 h 51"/>
                <a:gd name="T60" fmla="*/ 0 w 7"/>
                <a:gd name="T61" fmla="*/ 9 h 51"/>
                <a:gd name="T62" fmla="*/ 0 w 7"/>
                <a:gd name="T63" fmla="*/ 9 h 51"/>
                <a:gd name="T64" fmla="*/ 0 w 7"/>
                <a:gd name="T65" fmla="*/ 9 h 51"/>
                <a:gd name="T66" fmla="*/ 0 w 7"/>
                <a:gd name="T67" fmla="*/ 8 h 51"/>
                <a:gd name="T68" fmla="*/ 0 w 7"/>
                <a:gd name="T69" fmla="*/ 8 h 51"/>
                <a:gd name="T70" fmla="*/ 0 w 7"/>
                <a:gd name="T71" fmla="*/ 8 h 51"/>
                <a:gd name="T72" fmla="*/ 0 w 7"/>
                <a:gd name="T73" fmla="*/ 7 h 51"/>
                <a:gd name="T74" fmla="*/ 0 w 7"/>
                <a:gd name="T75" fmla="*/ 7 h 51"/>
                <a:gd name="T76" fmla="*/ 0 w 7"/>
                <a:gd name="T77" fmla="*/ 7 h 51"/>
                <a:gd name="T78" fmla="*/ 0 w 7"/>
                <a:gd name="T79" fmla="*/ 6 h 51"/>
                <a:gd name="T80" fmla="*/ 0 w 7"/>
                <a:gd name="T81" fmla="*/ 6 h 51"/>
                <a:gd name="T82" fmla="*/ 0 w 7"/>
                <a:gd name="T83" fmla="*/ 6 h 51"/>
                <a:gd name="T84" fmla="*/ 0 w 7"/>
                <a:gd name="T85" fmla="*/ 6 h 51"/>
                <a:gd name="T86" fmla="*/ 0 w 7"/>
                <a:gd name="T87" fmla="*/ 5 h 51"/>
                <a:gd name="T88" fmla="*/ 1 w 7"/>
                <a:gd name="T89" fmla="*/ 5 h 51"/>
                <a:gd name="T90" fmla="*/ 1 w 7"/>
                <a:gd name="T91" fmla="*/ 5 h 51"/>
                <a:gd name="T92" fmla="*/ 1 w 7"/>
                <a:gd name="T93" fmla="*/ 4 h 51"/>
                <a:gd name="T94" fmla="*/ 1 w 7"/>
                <a:gd name="T95" fmla="*/ 4 h 51"/>
                <a:gd name="T96" fmla="*/ 1 w 7"/>
                <a:gd name="T97" fmla="*/ 3 h 51"/>
                <a:gd name="T98" fmla="*/ 1 w 7"/>
                <a:gd name="T99" fmla="*/ 3 h 51"/>
                <a:gd name="T100" fmla="*/ 1 w 7"/>
                <a:gd name="T101" fmla="*/ 3 h 51"/>
                <a:gd name="T102" fmla="*/ 1 w 7"/>
                <a:gd name="T103" fmla="*/ 3 h 51"/>
                <a:gd name="T104" fmla="*/ 1 w 7"/>
                <a:gd name="T105" fmla="*/ 2 h 51"/>
                <a:gd name="T106" fmla="*/ 1 w 7"/>
                <a:gd name="T107" fmla="*/ 1 h 51"/>
                <a:gd name="T108" fmla="*/ 1 w 7"/>
                <a:gd name="T109" fmla="*/ 1 h 51"/>
                <a:gd name="T110" fmla="*/ 1 w 7"/>
                <a:gd name="T111" fmla="*/ 1 h 51"/>
                <a:gd name="T112" fmla="*/ 1 w 7"/>
                <a:gd name="T113" fmla="*/ 0 h 51"/>
                <a:gd name="T114" fmla="*/ 1 w 7"/>
                <a:gd name="T115" fmla="*/ 0 h 51"/>
                <a:gd name="T116" fmla="*/ 1 w 7"/>
                <a:gd name="T1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" h="51">
                  <a:moveTo>
                    <a:pt x="7" y="51"/>
                  </a:moveTo>
                  <a:cubicBezTo>
                    <a:pt x="7" y="51"/>
                    <a:pt x="7" y="51"/>
                    <a:pt x="7" y="51"/>
                  </a:cubicBezTo>
                  <a:cubicBezTo>
                    <a:pt x="7" y="51"/>
                    <a:pt x="7" y="51"/>
                    <a:pt x="7" y="51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49"/>
                  </a:moveTo>
                  <a:cubicBezTo>
                    <a:pt x="7" y="49"/>
                    <a:pt x="7" y="50"/>
                    <a:pt x="7" y="50"/>
                  </a:cubicBezTo>
                  <a:cubicBezTo>
                    <a:pt x="7" y="50"/>
                    <a:pt x="7" y="49"/>
                    <a:pt x="7" y="49"/>
                  </a:cubicBezTo>
                  <a:moveTo>
                    <a:pt x="0" y="16"/>
                  </a:moveTo>
                  <a:cubicBezTo>
                    <a:pt x="0" y="28"/>
                    <a:pt x="2" y="39"/>
                    <a:pt x="6" y="49"/>
                  </a:cubicBezTo>
                  <a:cubicBezTo>
                    <a:pt x="2" y="39"/>
                    <a:pt x="0" y="28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17" name="Prostoročno 83"/>
            <p:cNvSpPr>
              <a:spLocks/>
            </p:cNvSpPr>
            <p:nvPr/>
          </p:nvSpPr>
          <p:spPr bwMode="auto">
            <a:xfrm>
              <a:off x="1217613" y="4639066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34" name="Pravokotnik 100"/>
            <p:cNvSpPr>
              <a:spLocks noChangeArrowheads="1"/>
            </p:cNvSpPr>
            <p:nvPr/>
          </p:nvSpPr>
          <p:spPr bwMode="auto">
            <a:xfrm>
              <a:off x="1376363" y="4759716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35" name="Pravokotnik 101"/>
            <p:cNvSpPr>
              <a:spLocks noChangeArrowheads="1"/>
            </p:cNvSpPr>
            <p:nvPr/>
          </p:nvSpPr>
          <p:spPr bwMode="auto">
            <a:xfrm>
              <a:off x="1328738" y="4699391"/>
              <a:ext cx="26289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sl-SI" sz="2100" b="1" dirty="0" smtClean="0">
                  <a:solidFill>
                    <a:srgbClr val="FF9936"/>
                  </a:solidFill>
                  <a:latin typeface="Raleway" panose="020B0003030101060003" pitchFamily="34" charset="0"/>
                </a:rPr>
                <a:t>20</a:t>
              </a:r>
              <a:endParaRPr kumimoji="0" lang="sl-SI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241" name="Elipsa 107"/>
          <p:cNvSpPr>
            <a:spLocks noChangeArrowheads="1"/>
          </p:cNvSpPr>
          <p:nvPr/>
        </p:nvSpPr>
        <p:spPr bwMode="auto">
          <a:xfrm>
            <a:off x="2600325" y="4042166"/>
            <a:ext cx="273050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2" name="Elipsa 108"/>
          <p:cNvSpPr>
            <a:spLocks noChangeArrowheads="1"/>
          </p:cNvSpPr>
          <p:nvPr/>
        </p:nvSpPr>
        <p:spPr bwMode="auto">
          <a:xfrm>
            <a:off x="2659063" y="4104078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3" name="Prostoročno 109"/>
          <p:cNvSpPr>
            <a:spLocks/>
          </p:cNvSpPr>
          <p:nvPr/>
        </p:nvSpPr>
        <p:spPr bwMode="auto">
          <a:xfrm>
            <a:off x="1808163" y="1302141"/>
            <a:ext cx="377825" cy="323850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4" name="Prostoročno 110"/>
          <p:cNvSpPr>
            <a:spLocks/>
          </p:cNvSpPr>
          <p:nvPr/>
        </p:nvSpPr>
        <p:spPr bwMode="auto">
          <a:xfrm>
            <a:off x="1963738" y="1218003"/>
            <a:ext cx="379413" cy="32543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5" name="Prostoročno 111"/>
          <p:cNvSpPr>
            <a:spLocks/>
          </p:cNvSpPr>
          <p:nvPr/>
        </p:nvSpPr>
        <p:spPr bwMode="auto">
          <a:xfrm>
            <a:off x="30163" y="2205428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6" name="Prostoročno 112"/>
          <p:cNvSpPr>
            <a:spLocks/>
          </p:cNvSpPr>
          <p:nvPr/>
        </p:nvSpPr>
        <p:spPr bwMode="auto">
          <a:xfrm>
            <a:off x="-104775" y="2321316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7" name="Prostoročno 113"/>
          <p:cNvSpPr>
            <a:spLocks/>
          </p:cNvSpPr>
          <p:nvPr/>
        </p:nvSpPr>
        <p:spPr bwMode="auto">
          <a:xfrm>
            <a:off x="3340100" y="125927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8" name="Prostoročno 114"/>
          <p:cNvSpPr>
            <a:spLocks/>
          </p:cNvSpPr>
          <p:nvPr/>
        </p:nvSpPr>
        <p:spPr bwMode="auto">
          <a:xfrm>
            <a:off x="3184525" y="117672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9" name="Prostoročno 115"/>
          <p:cNvSpPr>
            <a:spLocks/>
          </p:cNvSpPr>
          <p:nvPr/>
        </p:nvSpPr>
        <p:spPr bwMode="auto">
          <a:xfrm>
            <a:off x="3446463" y="1371991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50" name="Prostoročno 116"/>
          <p:cNvSpPr>
            <a:spLocks/>
          </p:cNvSpPr>
          <p:nvPr/>
        </p:nvSpPr>
        <p:spPr bwMode="auto">
          <a:xfrm>
            <a:off x="4773613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51" name="Prostoročno 117"/>
          <p:cNvSpPr>
            <a:spLocks/>
          </p:cNvSpPr>
          <p:nvPr/>
        </p:nvSpPr>
        <p:spPr bwMode="auto">
          <a:xfrm>
            <a:off x="4495800" y="1611703"/>
            <a:ext cx="363538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62" name="Polje z besedilom 261"/>
          <p:cNvSpPr txBox="1"/>
          <p:nvPr/>
        </p:nvSpPr>
        <p:spPr>
          <a:xfrm>
            <a:off x="7343722" y="185859"/>
            <a:ext cx="4038705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sl-SI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ČASOVNA OMEJITEV: </a:t>
            </a:r>
          </a:p>
          <a:p>
            <a:pPr algn="ctr" rtl="0"/>
            <a:r>
              <a:rPr lang="sl-SI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sekund</a:t>
            </a:r>
            <a:endParaRPr lang="sl-SI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7"/>
          <a:srcRect l="3008" r="1726"/>
          <a:stretch/>
        </p:blipFill>
        <p:spPr>
          <a:xfrm>
            <a:off x="7292787" y="2455910"/>
            <a:ext cx="2855062" cy="2880000"/>
          </a:xfrm>
          <a:prstGeom prst="rect">
            <a:avLst/>
          </a:prstGeom>
        </p:spPr>
      </p:pic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634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206"/>
    </mc:Choice>
    <mc:Fallback xmlns="">
      <p:transition spd="slow" advTm="62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21922" objId="120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zaženi štoparico"/>
          <p:cNvGrpSpPr/>
          <p:nvPr/>
        </p:nvGrpSpPr>
        <p:grpSpPr>
          <a:xfrm>
            <a:off x="900122" y="187200"/>
            <a:ext cx="3860594" cy="799962"/>
            <a:chOff x="1332706" y="185859"/>
            <a:chExt cx="2636838" cy="799962"/>
          </a:xfrm>
        </p:grpSpPr>
        <p:sp>
          <p:nvSpPr>
            <p:cNvPr id="121" name="Zaobljeni pravokotnik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l-SI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Zaobljeni pravokotnik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sl-SI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ZAŽENI ŠTOPARICO</a:t>
              </a:r>
              <a:endParaRPr lang="sl-SI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3" name="čas se je iztekel"/>
          <p:cNvGrpSpPr/>
          <p:nvPr/>
        </p:nvGrpSpPr>
        <p:grpSpPr>
          <a:xfrm>
            <a:off x="900122" y="187200"/>
            <a:ext cx="3860594" cy="799962"/>
            <a:chOff x="4321176" y="185859"/>
            <a:chExt cx="2636838" cy="799962"/>
          </a:xfrm>
        </p:grpSpPr>
        <p:sp>
          <p:nvSpPr>
            <p:cNvPr id="124" name="Zaobljeni pravokotnik 123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l-SI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Zaobljeni pravokotnik 124"/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sl-SI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ČAS SE JE IZTEKEL!</a:t>
              </a:r>
              <a:endParaRPr lang="sl-SI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8" name="Samooblika 3"/>
          <p:cNvSpPr>
            <a:spLocks noChangeAspect="1" noChangeArrowheads="1" noTextEdit="1"/>
          </p:cNvSpPr>
          <p:nvPr/>
        </p:nvSpPr>
        <p:spPr bwMode="auto">
          <a:xfrm>
            <a:off x="0" y="1176728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39" name="Pravokotnik 5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0" name="Pravokotnik 6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1" name="Pravokotnik 7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2" name="Pravokotnik 8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3" name="Prostoročno 9"/>
          <p:cNvSpPr>
            <a:spLocks/>
          </p:cNvSpPr>
          <p:nvPr/>
        </p:nvSpPr>
        <p:spPr bwMode="auto">
          <a:xfrm>
            <a:off x="2498725" y="1633928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4" name="Prostoročno 10"/>
          <p:cNvSpPr>
            <a:spLocks/>
          </p:cNvSpPr>
          <p:nvPr/>
        </p:nvSpPr>
        <p:spPr bwMode="auto">
          <a:xfrm>
            <a:off x="3525838" y="1881578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5" name="Prostoročno 11"/>
          <p:cNvSpPr>
            <a:spLocks/>
          </p:cNvSpPr>
          <p:nvPr/>
        </p:nvSpPr>
        <p:spPr bwMode="auto">
          <a:xfrm>
            <a:off x="1027113" y="1860941"/>
            <a:ext cx="909638" cy="111125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6" name="Prostoročno 12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7" name="Prostoročno 13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8" name="Prostoročno 14"/>
          <p:cNvSpPr>
            <a:spLocks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9" name="Prostoročno 15"/>
          <p:cNvSpPr>
            <a:spLocks/>
          </p:cNvSpPr>
          <p:nvPr/>
        </p:nvSpPr>
        <p:spPr bwMode="auto">
          <a:xfrm>
            <a:off x="4198938" y="2343541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0" name="Prostoročno 16"/>
          <p:cNvSpPr>
            <a:spLocks/>
          </p:cNvSpPr>
          <p:nvPr/>
        </p:nvSpPr>
        <p:spPr bwMode="auto">
          <a:xfrm>
            <a:off x="3959225" y="2189553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1" name="Prostoročno 17"/>
          <p:cNvSpPr>
            <a:spLocks/>
          </p:cNvSpPr>
          <p:nvPr/>
        </p:nvSpPr>
        <p:spPr bwMode="auto">
          <a:xfrm>
            <a:off x="457200" y="1349766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2" name="Prostoročno 18"/>
          <p:cNvSpPr>
            <a:spLocks noEditPoints="1"/>
          </p:cNvSpPr>
          <p:nvPr/>
        </p:nvSpPr>
        <p:spPr bwMode="auto">
          <a:xfrm>
            <a:off x="673100" y="2553091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3" name="Prostoročno 19"/>
          <p:cNvSpPr>
            <a:spLocks/>
          </p:cNvSpPr>
          <p:nvPr/>
        </p:nvSpPr>
        <p:spPr bwMode="auto">
          <a:xfrm>
            <a:off x="606425" y="1589478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4" name="Prostoročno 20"/>
          <p:cNvSpPr>
            <a:spLocks/>
          </p:cNvSpPr>
          <p:nvPr/>
        </p:nvSpPr>
        <p:spPr bwMode="auto">
          <a:xfrm>
            <a:off x="1068388" y="5628078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5" name="Prostoročno 21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6" name="Prostoročno 22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7" name="Prostoročno 23"/>
          <p:cNvSpPr>
            <a:spLocks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8" name="Prostoročno 24"/>
          <p:cNvSpPr>
            <a:spLocks/>
          </p:cNvSpPr>
          <p:nvPr/>
        </p:nvSpPr>
        <p:spPr bwMode="auto">
          <a:xfrm>
            <a:off x="3633788" y="5628078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9" name="Prostoročno 25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60" name="Prostoročno 26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61" name="Prostoročno 27"/>
          <p:cNvSpPr>
            <a:spLocks/>
          </p:cNvSpPr>
          <p:nvPr/>
        </p:nvSpPr>
        <p:spPr bwMode="auto">
          <a:xfrm>
            <a:off x="3795713" y="5899541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grpSp>
        <p:nvGrpSpPr>
          <p:cNvPr id="4" name="Vrtenje urnega kazalca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817563" y="2264166"/>
            <a:ext cx="3829050" cy="3830638"/>
            <a:chOff x="817563" y="2264166"/>
            <a:chExt cx="3829050" cy="3830638"/>
          </a:xfrm>
        </p:grpSpPr>
        <p:sp>
          <p:nvSpPr>
            <p:cNvPr id="162" name="Elipsa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39" name="urni kazalec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</p:grpSp>
      <p:sp>
        <p:nvSpPr>
          <p:cNvPr id="163" name="Prostoročno 29"/>
          <p:cNvSpPr>
            <a:spLocks noEditPoints="1"/>
          </p:cNvSpPr>
          <p:nvPr/>
        </p:nvSpPr>
        <p:spPr bwMode="auto">
          <a:xfrm>
            <a:off x="538163" y="1986353"/>
            <a:ext cx="4387850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64" name="Prostoročno 30"/>
          <p:cNvSpPr>
            <a:spLocks noEditPoints="1"/>
          </p:cNvSpPr>
          <p:nvPr/>
        </p:nvSpPr>
        <p:spPr bwMode="auto">
          <a:xfrm>
            <a:off x="711200" y="2157803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65" name="Prostoročno 31"/>
          <p:cNvSpPr>
            <a:spLocks noEditPoints="1"/>
          </p:cNvSpPr>
          <p:nvPr/>
        </p:nvSpPr>
        <p:spPr bwMode="auto">
          <a:xfrm>
            <a:off x="620713" y="2067316"/>
            <a:ext cx="4221163" cy="4222750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2455863" y="2411803"/>
            <a:ext cx="566738" cy="566738"/>
            <a:chOff x="2455863" y="2411803"/>
            <a:chExt cx="566738" cy="566738"/>
          </a:xfrm>
        </p:grpSpPr>
        <p:sp>
          <p:nvSpPr>
            <p:cNvPr id="166" name="Elipsa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67" name="Elipsa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68" name="Prostoročno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69" name="Prostoročno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70" name="Pravokotnik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71" name="Pravokotnik 37"/>
            <p:cNvSpPr>
              <a:spLocks noChangeArrowheads="1"/>
            </p:cNvSpPr>
            <p:nvPr/>
          </p:nvSpPr>
          <p:spPr bwMode="auto">
            <a:xfrm>
              <a:off x="2593975" y="2499116"/>
              <a:ext cx="26289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sl-SI" sz="2100" b="1" i="0" u="none" strike="noStrike" cap="none" normalizeH="0" dirty="0" smtClean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30</a:t>
              </a:r>
              <a:endParaRPr kumimoji="0" lang="sl-SI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174" name="Prostoročno 40"/>
          <p:cNvSpPr>
            <a:spLocks noEditPoints="1"/>
          </p:cNvSpPr>
          <p:nvPr/>
        </p:nvSpPr>
        <p:spPr bwMode="auto">
          <a:xfrm>
            <a:off x="3244850" y="2851541"/>
            <a:ext cx="20638" cy="122238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26421DDD-07C3-42B6-869F-AD3A53DC2A79}"/>
              </a:ext>
            </a:extLst>
          </p:cNvPr>
          <p:cNvGrpSpPr/>
          <p:nvPr/>
        </p:nvGrpSpPr>
        <p:grpSpPr>
          <a:xfrm>
            <a:off x="3722688" y="3113478"/>
            <a:ext cx="585788" cy="587375"/>
            <a:chOff x="3722688" y="3113478"/>
            <a:chExt cx="585788" cy="587375"/>
          </a:xfrm>
        </p:grpSpPr>
        <p:sp>
          <p:nvSpPr>
            <p:cNvPr id="178" name="Prostoročno 44"/>
            <p:cNvSpPr>
              <a:spLocks/>
            </p:cNvSpPr>
            <p:nvPr/>
          </p:nvSpPr>
          <p:spPr bwMode="auto">
            <a:xfrm>
              <a:off x="3722688" y="3113478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79" name="Prostoročno 45"/>
            <p:cNvSpPr>
              <a:spLocks/>
            </p:cNvSpPr>
            <p:nvPr/>
          </p:nvSpPr>
          <p:spPr bwMode="auto">
            <a:xfrm>
              <a:off x="3781425" y="3169041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80" name="Prostoročno 46"/>
            <p:cNvSpPr>
              <a:spLocks noEditPoints="1"/>
            </p:cNvSpPr>
            <p:nvPr/>
          </p:nvSpPr>
          <p:spPr bwMode="auto">
            <a:xfrm>
              <a:off x="3786188" y="3272228"/>
              <a:ext cx="46038" cy="188913"/>
            </a:xfrm>
            <a:custGeom>
              <a:avLst/>
              <a:gdLst>
                <a:gd name="T0" fmla="*/ 3 w 19"/>
                <a:gd name="T1" fmla="*/ 76 h 77"/>
                <a:gd name="T2" fmla="*/ 3 w 19"/>
                <a:gd name="T3" fmla="*/ 76 h 77"/>
                <a:gd name="T4" fmla="*/ 3 w 19"/>
                <a:gd name="T5" fmla="*/ 76 h 77"/>
                <a:gd name="T6" fmla="*/ 3 w 19"/>
                <a:gd name="T7" fmla="*/ 75 h 77"/>
                <a:gd name="T8" fmla="*/ 3 w 19"/>
                <a:gd name="T9" fmla="*/ 75 h 77"/>
                <a:gd name="T10" fmla="*/ 3 w 19"/>
                <a:gd name="T11" fmla="*/ 75 h 77"/>
                <a:gd name="T12" fmla="*/ 3 w 19"/>
                <a:gd name="T13" fmla="*/ 74 h 77"/>
                <a:gd name="T14" fmla="*/ 3 w 19"/>
                <a:gd name="T15" fmla="*/ 74 h 77"/>
                <a:gd name="T16" fmla="*/ 3 w 19"/>
                <a:gd name="T17" fmla="*/ 74 h 77"/>
                <a:gd name="T18" fmla="*/ 2 w 19"/>
                <a:gd name="T19" fmla="*/ 73 h 77"/>
                <a:gd name="T20" fmla="*/ 2 w 19"/>
                <a:gd name="T21" fmla="*/ 73 h 77"/>
                <a:gd name="T22" fmla="*/ 2 w 19"/>
                <a:gd name="T23" fmla="*/ 72 h 77"/>
                <a:gd name="T24" fmla="*/ 2 w 19"/>
                <a:gd name="T25" fmla="*/ 72 h 77"/>
                <a:gd name="T26" fmla="*/ 2 w 19"/>
                <a:gd name="T27" fmla="*/ 71 h 77"/>
                <a:gd name="T28" fmla="*/ 2 w 19"/>
                <a:gd name="T29" fmla="*/ 71 h 77"/>
                <a:gd name="T30" fmla="*/ 2 w 19"/>
                <a:gd name="T31" fmla="*/ 71 h 77"/>
                <a:gd name="T32" fmla="*/ 2 w 19"/>
                <a:gd name="T33" fmla="*/ 70 h 77"/>
                <a:gd name="T34" fmla="*/ 2 w 19"/>
                <a:gd name="T35" fmla="*/ 70 h 77"/>
                <a:gd name="T36" fmla="*/ 2 w 19"/>
                <a:gd name="T37" fmla="*/ 69 h 77"/>
                <a:gd name="T38" fmla="*/ 2 w 19"/>
                <a:gd name="T39" fmla="*/ 69 h 77"/>
                <a:gd name="T40" fmla="*/ 2 w 19"/>
                <a:gd name="T41" fmla="*/ 69 h 77"/>
                <a:gd name="T42" fmla="*/ 2 w 19"/>
                <a:gd name="T43" fmla="*/ 68 h 77"/>
                <a:gd name="T44" fmla="*/ 2 w 19"/>
                <a:gd name="T45" fmla="*/ 68 h 77"/>
                <a:gd name="T46" fmla="*/ 2 w 19"/>
                <a:gd name="T47" fmla="*/ 68 h 77"/>
                <a:gd name="T48" fmla="*/ 1 w 19"/>
                <a:gd name="T49" fmla="*/ 67 h 77"/>
                <a:gd name="T50" fmla="*/ 1 w 19"/>
                <a:gd name="T51" fmla="*/ 67 h 77"/>
                <a:gd name="T52" fmla="*/ 1 w 19"/>
                <a:gd name="T53" fmla="*/ 67 h 77"/>
                <a:gd name="T54" fmla="*/ 1 w 19"/>
                <a:gd name="T55" fmla="*/ 66 h 77"/>
                <a:gd name="T56" fmla="*/ 1 w 19"/>
                <a:gd name="T57" fmla="*/ 66 h 77"/>
                <a:gd name="T58" fmla="*/ 1 w 19"/>
                <a:gd name="T59" fmla="*/ 65 h 77"/>
                <a:gd name="T60" fmla="*/ 1 w 19"/>
                <a:gd name="T61" fmla="*/ 65 h 77"/>
                <a:gd name="T62" fmla="*/ 1 w 19"/>
                <a:gd name="T63" fmla="*/ 65 h 77"/>
                <a:gd name="T64" fmla="*/ 1 w 19"/>
                <a:gd name="T65" fmla="*/ 64 h 77"/>
                <a:gd name="T66" fmla="*/ 1 w 19"/>
                <a:gd name="T67" fmla="*/ 64 h 77"/>
                <a:gd name="T68" fmla="*/ 1 w 19"/>
                <a:gd name="T69" fmla="*/ 64 h 77"/>
                <a:gd name="T70" fmla="*/ 1 w 19"/>
                <a:gd name="T71" fmla="*/ 63 h 77"/>
                <a:gd name="T72" fmla="*/ 1 w 19"/>
                <a:gd name="T73" fmla="*/ 63 h 77"/>
                <a:gd name="T74" fmla="*/ 1 w 19"/>
                <a:gd name="T75" fmla="*/ 62 h 77"/>
                <a:gd name="T76" fmla="*/ 1 w 19"/>
                <a:gd name="T77" fmla="*/ 62 h 77"/>
                <a:gd name="T78" fmla="*/ 1 w 19"/>
                <a:gd name="T79" fmla="*/ 61 h 77"/>
                <a:gd name="T80" fmla="*/ 1 w 19"/>
                <a:gd name="T81" fmla="*/ 61 h 77"/>
                <a:gd name="T82" fmla="*/ 1 w 19"/>
                <a:gd name="T83" fmla="*/ 61 h 77"/>
                <a:gd name="T84" fmla="*/ 1 w 19"/>
                <a:gd name="T85" fmla="*/ 60 h 77"/>
                <a:gd name="T86" fmla="*/ 1 w 19"/>
                <a:gd name="T87" fmla="*/ 60 h 77"/>
                <a:gd name="T88" fmla="*/ 1 w 19"/>
                <a:gd name="T89" fmla="*/ 60 h 77"/>
                <a:gd name="T90" fmla="*/ 18 w 19"/>
                <a:gd name="T91" fmla="*/ 0 h 77"/>
                <a:gd name="T92" fmla="*/ 18 w 19"/>
                <a:gd name="T93" fmla="*/ 0 h 77"/>
                <a:gd name="T94" fmla="*/ 19 w 19"/>
                <a:gd name="T95" fmla="*/ 0 h 77"/>
                <a:gd name="T96" fmla="*/ 19 w 19"/>
                <a:gd name="T9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" h="77">
                  <a:moveTo>
                    <a:pt x="3" y="77"/>
                  </a:moveTo>
                  <a:cubicBezTo>
                    <a:pt x="3" y="77"/>
                    <a:pt x="3" y="77"/>
                    <a:pt x="3" y="77"/>
                  </a:cubicBezTo>
                  <a:cubicBezTo>
                    <a:pt x="3" y="77"/>
                    <a:pt x="3" y="77"/>
                    <a:pt x="3" y="77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4"/>
                  </a:moveTo>
                  <a:cubicBezTo>
                    <a:pt x="3" y="74"/>
                    <a:pt x="3" y="75"/>
                    <a:pt x="3" y="75"/>
                  </a:cubicBezTo>
                  <a:cubicBezTo>
                    <a:pt x="3" y="75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3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69"/>
                  </a:moveTo>
                  <a:cubicBezTo>
                    <a:pt x="2" y="69"/>
                    <a:pt x="2" y="70"/>
                    <a:pt x="2" y="70"/>
                  </a:cubicBezTo>
                  <a:cubicBezTo>
                    <a:pt x="2" y="70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8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8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5"/>
                  </a:moveTo>
                  <a:cubicBezTo>
                    <a:pt x="1" y="65"/>
                    <a:pt x="1" y="66"/>
                    <a:pt x="1" y="66"/>
                  </a:cubicBezTo>
                  <a:cubicBezTo>
                    <a:pt x="1" y="66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4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4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1"/>
                  </a:moveTo>
                  <a:cubicBezTo>
                    <a:pt x="1" y="61"/>
                    <a:pt x="1" y="62"/>
                    <a:pt x="1" y="62"/>
                  </a:cubicBezTo>
                  <a:cubicBezTo>
                    <a:pt x="1" y="62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0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8" y="1"/>
                  </a:moveTo>
                  <a:cubicBezTo>
                    <a:pt x="6" y="17"/>
                    <a:pt x="0" y="38"/>
                    <a:pt x="1" y="60"/>
                  </a:cubicBezTo>
                  <a:cubicBezTo>
                    <a:pt x="0" y="38"/>
                    <a:pt x="6" y="17"/>
                    <a:pt x="18" y="1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1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81" name="Prostoročno 47"/>
            <p:cNvSpPr>
              <a:spLocks/>
            </p:cNvSpPr>
            <p:nvPr/>
          </p:nvSpPr>
          <p:spPr bwMode="auto">
            <a:xfrm>
              <a:off x="3786188" y="3213491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82" name="Pravokotnik 48"/>
            <p:cNvSpPr>
              <a:spLocks noChangeArrowheads="1"/>
            </p:cNvSpPr>
            <p:nvPr/>
          </p:nvSpPr>
          <p:spPr bwMode="auto">
            <a:xfrm>
              <a:off x="3941763" y="3299216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83" name="Pravokotnik 49"/>
            <p:cNvSpPr>
              <a:spLocks noChangeArrowheads="1"/>
            </p:cNvSpPr>
            <p:nvPr/>
          </p:nvSpPr>
          <p:spPr bwMode="auto">
            <a:xfrm>
              <a:off x="3941763" y="3216666"/>
              <a:ext cx="131446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sl-SI" sz="2100" b="1" dirty="0" smtClean="0">
                  <a:solidFill>
                    <a:srgbClr val="FF9936"/>
                  </a:solidFill>
                  <a:latin typeface="Raleway" panose="020B0003030101060003" pitchFamily="34" charset="0"/>
                </a:rPr>
                <a:t>5</a:t>
              </a:r>
              <a:endParaRPr kumimoji="0" lang="sl-SI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186" name="Prostoročno 52"/>
          <p:cNvSpPr>
            <a:spLocks noEditPoints="1"/>
          </p:cNvSpPr>
          <p:nvPr/>
        </p:nvSpPr>
        <p:spPr bwMode="auto">
          <a:xfrm>
            <a:off x="3994150" y="3978666"/>
            <a:ext cx="60325" cy="158750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5AAA3125-6198-4B7D-906A-040AAB47590B}"/>
              </a:ext>
            </a:extLst>
          </p:cNvPr>
          <p:cNvGrpSpPr/>
          <p:nvPr/>
        </p:nvGrpSpPr>
        <p:grpSpPr>
          <a:xfrm>
            <a:off x="3754438" y="4585091"/>
            <a:ext cx="566738" cy="568325"/>
            <a:chOff x="3754438" y="4585091"/>
            <a:chExt cx="566738" cy="568325"/>
          </a:xfrm>
        </p:grpSpPr>
        <p:sp>
          <p:nvSpPr>
            <p:cNvPr id="190" name="Prostoročno 56"/>
            <p:cNvSpPr>
              <a:spLocks/>
            </p:cNvSpPr>
            <p:nvPr/>
          </p:nvSpPr>
          <p:spPr bwMode="auto">
            <a:xfrm>
              <a:off x="3754438" y="4585091"/>
              <a:ext cx="566738" cy="568325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2"/>
                    <a:pt x="0" y="116"/>
                  </a:cubicBezTo>
                  <a:cubicBezTo>
                    <a:pt x="0" y="179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91" name="Elipsa 57"/>
            <p:cNvSpPr>
              <a:spLocks noChangeArrowheads="1"/>
            </p:cNvSpPr>
            <p:nvPr/>
          </p:nvSpPr>
          <p:spPr bwMode="auto">
            <a:xfrm>
              <a:off x="3810000" y="4639066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92" name="Prostoročno 58"/>
            <p:cNvSpPr>
              <a:spLocks noEditPoints="1"/>
            </p:cNvSpPr>
            <p:nvPr/>
          </p:nvSpPr>
          <p:spPr bwMode="auto">
            <a:xfrm>
              <a:off x="3810000" y="4732728"/>
              <a:ext cx="44450" cy="222250"/>
            </a:xfrm>
            <a:custGeom>
              <a:avLst/>
              <a:gdLst>
                <a:gd name="T0" fmla="*/ 7 w 18"/>
                <a:gd name="T1" fmla="*/ 91 h 91"/>
                <a:gd name="T2" fmla="*/ 7 w 18"/>
                <a:gd name="T3" fmla="*/ 91 h 91"/>
                <a:gd name="T4" fmla="*/ 7 w 18"/>
                <a:gd name="T5" fmla="*/ 91 h 91"/>
                <a:gd name="T6" fmla="*/ 7 w 18"/>
                <a:gd name="T7" fmla="*/ 91 h 91"/>
                <a:gd name="T8" fmla="*/ 7 w 18"/>
                <a:gd name="T9" fmla="*/ 91 h 91"/>
                <a:gd name="T10" fmla="*/ 7 w 18"/>
                <a:gd name="T11" fmla="*/ 91 h 91"/>
                <a:gd name="T12" fmla="*/ 7 w 18"/>
                <a:gd name="T13" fmla="*/ 91 h 91"/>
                <a:gd name="T14" fmla="*/ 7 w 18"/>
                <a:gd name="T15" fmla="*/ 91 h 91"/>
                <a:gd name="T16" fmla="*/ 7 w 18"/>
                <a:gd name="T17" fmla="*/ 91 h 91"/>
                <a:gd name="T18" fmla="*/ 7 w 18"/>
                <a:gd name="T19" fmla="*/ 91 h 91"/>
                <a:gd name="T20" fmla="*/ 7 w 18"/>
                <a:gd name="T21" fmla="*/ 91 h 91"/>
                <a:gd name="T22" fmla="*/ 7 w 18"/>
                <a:gd name="T23" fmla="*/ 91 h 91"/>
                <a:gd name="T24" fmla="*/ 6 w 18"/>
                <a:gd name="T25" fmla="*/ 90 h 91"/>
                <a:gd name="T26" fmla="*/ 7 w 18"/>
                <a:gd name="T27" fmla="*/ 91 h 91"/>
                <a:gd name="T28" fmla="*/ 6 w 18"/>
                <a:gd name="T29" fmla="*/ 90 h 91"/>
                <a:gd name="T30" fmla="*/ 0 w 18"/>
                <a:gd name="T31" fmla="*/ 57 h 91"/>
                <a:gd name="T32" fmla="*/ 6 w 18"/>
                <a:gd name="T33" fmla="*/ 90 h 91"/>
                <a:gd name="T34" fmla="*/ 0 w 18"/>
                <a:gd name="T35" fmla="*/ 57 h 91"/>
                <a:gd name="T36" fmla="*/ 0 w 18"/>
                <a:gd name="T37" fmla="*/ 57 h 91"/>
                <a:gd name="T38" fmla="*/ 0 w 18"/>
                <a:gd name="T39" fmla="*/ 57 h 91"/>
                <a:gd name="T40" fmla="*/ 0 w 18"/>
                <a:gd name="T41" fmla="*/ 57 h 91"/>
                <a:gd name="T42" fmla="*/ 0 w 18"/>
                <a:gd name="T43" fmla="*/ 57 h 91"/>
                <a:gd name="T44" fmla="*/ 0 w 18"/>
                <a:gd name="T45" fmla="*/ 57 h 91"/>
                <a:gd name="T46" fmla="*/ 0 w 18"/>
                <a:gd name="T47" fmla="*/ 57 h 91"/>
                <a:gd name="T48" fmla="*/ 0 w 18"/>
                <a:gd name="T49" fmla="*/ 56 h 91"/>
                <a:gd name="T50" fmla="*/ 0 w 18"/>
                <a:gd name="T51" fmla="*/ 57 h 91"/>
                <a:gd name="T52" fmla="*/ 0 w 18"/>
                <a:gd name="T53" fmla="*/ 56 h 91"/>
                <a:gd name="T54" fmla="*/ 0 w 18"/>
                <a:gd name="T55" fmla="*/ 56 h 91"/>
                <a:gd name="T56" fmla="*/ 0 w 18"/>
                <a:gd name="T57" fmla="*/ 56 h 91"/>
                <a:gd name="T58" fmla="*/ 0 w 18"/>
                <a:gd name="T59" fmla="*/ 56 h 91"/>
                <a:gd name="T60" fmla="*/ 0 w 18"/>
                <a:gd name="T61" fmla="*/ 56 h 91"/>
                <a:gd name="T62" fmla="*/ 0 w 18"/>
                <a:gd name="T63" fmla="*/ 56 h 91"/>
                <a:gd name="T64" fmla="*/ 0 w 18"/>
                <a:gd name="T65" fmla="*/ 56 h 91"/>
                <a:gd name="T66" fmla="*/ 0 w 18"/>
                <a:gd name="T67" fmla="*/ 56 h 91"/>
                <a:gd name="T68" fmla="*/ 0 w 18"/>
                <a:gd name="T69" fmla="*/ 56 h 91"/>
                <a:gd name="T70" fmla="*/ 0 w 18"/>
                <a:gd name="T71" fmla="*/ 56 h 91"/>
                <a:gd name="T72" fmla="*/ 0 w 18"/>
                <a:gd name="T73" fmla="*/ 55 h 91"/>
                <a:gd name="T74" fmla="*/ 0 w 18"/>
                <a:gd name="T75" fmla="*/ 56 h 91"/>
                <a:gd name="T76" fmla="*/ 0 w 18"/>
                <a:gd name="T77" fmla="*/ 56 h 91"/>
                <a:gd name="T78" fmla="*/ 0 w 18"/>
                <a:gd name="T79" fmla="*/ 55 h 91"/>
                <a:gd name="T80" fmla="*/ 18 w 18"/>
                <a:gd name="T81" fmla="*/ 0 h 91"/>
                <a:gd name="T82" fmla="*/ 0 w 18"/>
                <a:gd name="T83" fmla="*/ 55 h 91"/>
                <a:gd name="T84" fmla="*/ 18 w 18"/>
                <a:gd name="T85" fmla="*/ 0 h 91"/>
                <a:gd name="T86" fmla="*/ 18 w 18"/>
                <a:gd name="T87" fmla="*/ 0 h 91"/>
                <a:gd name="T88" fmla="*/ 18 w 18"/>
                <a:gd name="T89" fmla="*/ 0 h 91"/>
                <a:gd name="T90" fmla="*/ 18 w 18"/>
                <a:gd name="T91" fmla="*/ 0 h 91"/>
                <a:gd name="T92" fmla="*/ 18 w 18"/>
                <a:gd name="T93" fmla="*/ 0 h 91"/>
                <a:gd name="T94" fmla="*/ 18 w 18"/>
                <a:gd name="T95" fmla="*/ 0 h 91"/>
                <a:gd name="T96" fmla="*/ 18 w 18"/>
                <a:gd name="T9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" h="91"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6" y="90"/>
                  </a:moveTo>
                  <a:cubicBezTo>
                    <a:pt x="6" y="90"/>
                    <a:pt x="6" y="90"/>
                    <a:pt x="7" y="91"/>
                  </a:cubicBezTo>
                  <a:cubicBezTo>
                    <a:pt x="6" y="90"/>
                    <a:pt x="6" y="90"/>
                    <a:pt x="6" y="90"/>
                  </a:cubicBezTo>
                  <a:moveTo>
                    <a:pt x="0" y="57"/>
                  </a:moveTo>
                  <a:cubicBezTo>
                    <a:pt x="0" y="69"/>
                    <a:pt x="2" y="80"/>
                    <a:pt x="6" y="90"/>
                  </a:cubicBezTo>
                  <a:cubicBezTo>
                    <a:pt x="2" y="80"/>
                    <a:pt x="0" y="69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6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5"/>
                  </a:moveTo>
                  <a:cubicBezTo>
                    <a:pt x="0" y="55"/>
                    <a:pt x="0" y="55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5"/>
                    <a:pt x="0" y="55"/>
                    <a:pt x="0" y="55"/>
                  </a:cubicBezTo>
                  <a:moveTo>
                    <a:pt x="18" y="0"/>
                  </a:moveTo>
                  <a:cubicBezTo>
                    <a:pt x="7" y="15"/>
                    <a:pt x="0" y="35"/>
                    <a:pt x="0" y="55"/>
                  </a:cubicBezTo>
                  <a:cubicBezTo>
                    <a:pt x="0" y="35"/>
                    <a:pt x="7" y="15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93" name="Prostoročno 59"/>
            <p:cNvSpPr>
              <a:spLocks/>
            </p:cNvSpPr>
            <p:nvPr/>
          </p:nvSpPr>
          <p:spPr bwMode="auto">
            <a:xfrm>
              <a:off x="3810000" y="4666053"/>
              <a:ext cx="190500" cy="428625"/>
            </a:xfrm>
            <a:custGeom>
              <a:avLst/>
              <a:gdLst>
                <a:gd name="T0" fmla="*/ 49 w 78"/>
                <a:gd name="T1" fmla="*/ 0 h 175"/>
                <a:gd name="T2" fmla="*/ 18 w 78"/>
                <a:gd name="T3" fmla="*/ 27 h 175"/>
                <a:gd name="T4" fmla="*/ 18 w 78"/>
                <a:gd name="T5" fmla="*/ 27 h 175"/>
                <a:gd name="T6" fmla="*/ 18 w 78"/>
                <a:gd name="T7" fmla="*/ 27 h 175"/>
                <a:gd name="T8" fmla="*/ 18 w 78"/>
                <a:gd name="T9" fmla="*/ 27 h 175"/>
                <a:gd name="T10" fmla="*/ 18 w 78"/>
                <a:gd name="T11" fmla="*/ 27 h 175"/>
                <a:gd name="T12" fmla="*/ 0 w 78"/>
                <a:gd name="T13" fmla="*/ 82 h 175"/>
                <a:gd name="T14" fmla="*/ 0 w 78"/>
                <a:gd name="T15" fmla="*/ 82 h 175"/>
                <a:gd name="T16" fmla="*/ 0 w 78"/>
                <a:gd name="T17" fmla="*/ 83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3 h 175"/>
                <a:gd name="T26" fmla="*/ 0 w 78"/>
                <a:gd name="T27" fmla="*/ 83 h 175"/>
                <a:gd name="T28" fmla="*/ 0 w 78"/>
                <a:gd name="T29" fmla="*/ 83 h 175"/>
                <a:gd name="T30" fmla="*/ 0 w 78"/>
                <a:gd name="T31" fmla="*/ 83 h 175"/>
                <a:gd name="T32" fmla="*/ 0 w 78"/>
                <a:gd name="T33" fmla="*/ 84 h 175"/>
                <a:gd name="T34" fmla="*/ 0 w 78"/>
                <a:gd name="T35" fmla="*/ 84 h 175"/>
                <a:gd name="T36" fmla="*/ 0 w 78"/>
                <a:gd name="T37" fmla="*/ 84 h 175"/>
                <a:gd name="T38" fmla="*/ 0 w 78"/>
                <a:gd name="T39" fmla="*/ 84 h 175"/>
                <a:gd name="T40" fmla="*/ 0 w 78"/>
                <a:gd name="T41" fmla="*/ 84 h 175"/>
                <a:gd name="T42" fmla="*/ 0 w 78"/>
                <a:gd name="T43" fmla="*/ 84 h 175"/>
                <a:gd name="T44" fmla="*/ 6 w 78"/>
                <a:gd name="T45" fmla="*/ 117 h 175"/>
                <a:gd name="T46" fmla="*/ 6 w 78"/>
                <a:gd name="T47" fmla="*/ 117 h 175"/>
                <a:gd name="T48" fmla="*/ 7 w 78"/>
                <a:gd name="T49" fmla="*/ 118 h 175"/>
                <a:gd name="T50" fmla="*/ 7 w 78"/>
                <a:gd name="T51" fmla="*/ 118 h 175"/>
                <a:gd name="T52" fmla="*/ 7 w 78"/>
                <a:gd name="T53" fmla="*/ 118 h 175"/>
                <a:gd name="T54" fmla="*/ 7 w 78"/>
                <a:gd name="T55" fmla="*/ 118 h 175"/>
                <a:gd name="T56" fmla="*/ 7 w 78"/>
                <a:gd name="T57" fmla="*/ 118 h 175"/>
                <a:gd name="T58" fmla="*/ 7 w 78"/>
                <a:gd name="T59" fmla="*/ 118 h 175"/>
                <a:gd name="T60" fmla="*/ 7 w 78"/>
                <a:gd name="T61" fmla="*/ 118 h 175"/>
                <a:gd name="T62" fmla="*/ 7 w 78"/>
                <a:gd name="T63" fmla="*/ 118 h 175"/>
                <a:gd name="T64" fmla="*/ 7 w 78"/>
                <a:gd name="T65" fmla="*/ 118 h 175"/>
                <a:gd name="T66" fmla="*/ 78 w 78"/>
                <a:gd name="T67" fmla="*/ 175 h 175"/>
                <a:gd name="T68" fmla="*/ 46 w 78"/>
                <a:gd name="T69" fmla="*/ 153 h 175"/>
                <a:gd name="T70" fmla="*/ 19 w 78"/>
                <a:gd name="T71" fmla="*/ 106 h 175"/>
                <a:gd name="T72" fmla="*/ 15 w 78"/>
                <a:gd name="T73" fmla="*/ 78 h 175"/>
                <a:gd name="T74" fmla="*/ 15 w 78"/>
                <a:gd name="T75" fmla="*/ 77 h 175"/>
                <a:gd name="T76" fmla="*/ 30 w 78"/>
                <a:gd name="T77" fmla="*/ 24 h 175"/>
                <a:gd name="T78" fmla="*/ 46 w 78"/>
                <a:gd name="T79" fmla="*/ 3 h 175"/>
                <a:gd name="T80" fmla="*/ 49 w 78"/>
                <a:gd name="T81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37" y="7"/>
                    <a:pt x="27" y="16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7" y="42"/>
                    <a:pt x="0" y="6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96"/>
                    <a:pt x="2" y="107"/>
                    <a:pt x="6" y="117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6" y="117"/>
                    <a:pt x="6" y="117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19" y="148"/>
                    <a:pt x="46" y="170"/>
                    <a:pt x="78" y="175"/>
                  </a:cubicBezTo>
                  <a:cubicBezTo>
                    <a:pt x="66" y="170"/>
                    <a:pt x="55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1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94" name="Pravokotnik 60"/>
            <p:cNvSpPr>
              <a:spLocks noChangeArrowheads="1"/>
            </p:cNvSpPr>
            <p:nvPr/>
          </p:nvSpPr>
          <p:spPr bwMode="auto">
            <a:xfrm>
              <a:off x="3967163" y="4769241"/>
              <a:ext cx="139700" cy="18573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95" name="Pravokotnik 61"/>
            <p:cNvSpPr>
              <a:spLocks noChangeArrowheads="1"/>
            </p:cNvSpPr>
            <p:nvPr/>
          </p:nvSpPr>
          <p:spPr bwMode="auto">
            <a:xfrm>
              <a:off x="3911600" y="4672403"/>
              <a:ext cx="26289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sl-SI" sz="2100" b="1" dirty="0" smtClean="0">
                  <a:solidFill>
                    <a:srgbClr val="FF9936"/>
                  </a:solidFill>
                  <a:latin typeface="Raleway" panose="020B0003030101060003" pitchFamily="34" charset="0"/>
                </a:rPr>
                <a:t>10</a:t>
              </a:r>
              <a:endParaRPr kumimoji="0" lang="sl-SI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198" name="Prostoročno 64"/>
          <p:cNvSpPr>
            <a:spLocks noEditPoints="1"/>
          </p:cNvSpPr>
          <p:nvPr/>
        </p:nvSpPr>
        <p:spPr bwMode="auto">
          <a:xfrm>
            <a:off x="3281363" y="5326453"/>
            <a:ext cx="17463" cy="168275"/>
          </a:xfrm>
          <a:custGeom>
            <a:avLst/>
            <a:gdLst>
              <a:gd name="T0" fmla="*/ 7 w 7"/>
              <a:gd name="T1" fmla="*/ 69 h 69"/>
              <a:gd name="T2" fmla="*/ 7 w 7"/>
              <a:gd name="T3" fmla="*/ 69 h 69"/>
              <a:gd name="T4" fmla="*/ 7 w 7"/>
              <a:gd name="T5" fmla="*/ 69 h 69"/>
              <a:gd name="T6" fmla="*/ 7 w 7"/>
              <a:gd name="T7" fmla="*/ 68 h 69"/>
              <a:gd name="T8" fmla="*/ 6 w 7"/>
              <a:gd name="T9" fmla="*/ 67 h 69"/>
              <a:gd name="T10" fmla="*/ 6 w 7"/>
              <a:gd name="T11" fmla="*/ 66 h 69"/>
              <a:gd name="T12" fmla="*/ 6 w 7"/>
              <a:gd name="T13" fmla="*/ 66 h 69"/>
              <a:gd name="T14" fmla="*/ 6 w 7"/>
              <a:gd name="T15" fmla="*/ 66 h 69"/>
              <a:gd name="T16" fmla="*/ 6 w 7"/>
              <a:gd name="T17" fmla="*/ 66 h 69"/>
              <a:gd name="T18" fmla="*/ 5 w 7"/>
              <a:gd name="T19" fmla="*/ 65 h 69"/>
              <a:gd name="T20" fmla="*/ 5 w 7"/>
              <a:gd name="T21" fmla="*/ 65 h 69"/>
              <a:gd name="T22" fmla="*/ 5 w 7"/>
              <a:gd name="T23" fmla="*/ 65 h 69"/>
              <a:gd name="T24" fmla="*/ 5 w 7"/>
              <a:gd name="T25" fmla="*/ 64 h 69"/>
              <a:gd name="T26" fmla="*/ 5 w 7"/>
              <a:gd name="T27" fmla="*/ 64 h 69"/>
              <a:gd name="T28" fmla="*/ 5 w 7"/>
              <a:gd name="T29" fmla="*/ 63 h 69"/>
              <a:gd name="T30" fmla="*/ 5 w 7"/>
              <a:gd name="T31" fmla="*/ 63 h 69"/>
              <a:gd name="T32" fmla="*/ 5 w 7"/>
              <a:gd name="T33" fmla="*/ 63 h 69"/>
              <a:gd name="T34" fmla="*/ 5 w 7"/>
              <a:gd name="T35" fmla="*/ 62 h 69"/>
              <a:gd name="T36" fmla="*/ 4 w 7"/>
              <a:gd name="T37" fmla="*/ 62 h 69"/>
              <a:gd name="T38" fmla="*/ 4 w 7"/>
              <a:gd name="T39" fmla="*/ 62 h 69"/>
              <a:gd name="T40" fmla="*/ 4 w 7"/>
              <a:gd name="T41" fmla="*/ 61 h 69"/>
              <a:gd name="T42" fmla="*/ 4 w 7"/>
              <a:gd name="T43" fmla="*/ 60 h 69"/>
              <a:gd name="T44" fmla="*/ 4 w 7"/>
              <a:gd name="T45" fmla="*/ 60 h 69"/>
              <a:gd name="T46" fmla="*/ 4 w 7"/>
              <a:gd name="T47" fmla="*/ 60 h 69"/>
              <a:gd name="T48" fmla="*/ 4 w 7"/>
              <a:gd name="T49" fmla="*/ 60 h 69"/>
              <a:gd name="T50" fmla="*/ 4 w 7"/>
              <a:gd name="T51" fmla="*/ 59 h 69"/>
              <a:gd name="T52" fmla="*/ 4 w 7"/>
              <a:gd name="T53" fmla="*/ 59 h 69"/>
              <a:gd name="T54" fmla="*/ 3 w 7"/>
              <a:gd name="T55" fmla="*/ 59 h 69"/>
              <a:gd name="T56" fmla="*/ 3 w 7"/>
              <a:gd name="T57" fmla="*/ 57 h 69"/>
              <a:gd name="T58" fmla="*/ 3 w 7"/>
              <a:gd name="T59" fmla="*/ 57 h 69"/>
              <a:gd name="T60" fmla="*/ 3 w 7"/>
              <a:gd name="T61" fmla="*/ 56 h 69"/>
              <a:gd name="T62" fmla="*/ 3 w 7"/>
              <a:gd name="T63" fmla="*/ 56 h 69"/>
              <a:gd name="T64" fmla="*/ 3 w 7"/>
              <a:gd name="T65" fmla="*/ 56 h 69"/>
              <a:gd name="T66" fmla="*/ 0 w 7"/>
              <a:gd name="T67" fmla="*/ 40 h 69"/>
              <a:gd name="T68" fmla="*/ 0 w 7"/>
              <a:gd name="T69" fmla="*/ 40 h 69"/>
              <a:gd name="T70" fmla="*/ 0 w 7"/>
              <a:gd name="T71" fmla="*/ 40 h 69"/>
              <a:gd name="T72" fmla="*/ 0 w 7"/>
              <a:gd name="T73" fmla="*/ 40 h 69"/>
              <a:gd name="T74" fmla="*/ 0 w 7"/>
              <a:gd name="T75" fmla="*/ 39 h 69"/>
              <a:gd name="T76" fmla="*/ 0 w 7"/>
              <a:gd name="T77" fmla="*/ 39 h 69"/>
              <a:gd name="T78" fmla="*/ 0 w 7"/>
              <a:gd name="T79" fmla="*/ 39 h 69"/>
              <a:gd name="T80" fmla="*/ 0 w 7"/>
              <a:gd name="T81" fmla="*/ 38 h 69"/>
              <a:gd name="T82" fmla="*/ 0 w 7"/>
              <a:gd name="T83" fmla="*/ 38 h 69"/>
              <a:gd name="T84" fmla="*/ 0 w 7"/>
              <a:gd name="T85" fmla="*/ 38 h 69"/>
              <a:gd name="T86" fmla="*/ 7 w 7"/>
              <a:gd name="T87" fmla="*/ 0 h 69"/>
              <a:gd name="T88" fmla="*/ 7 w 7"/>
              <a:gd name="T89" fmla="*/ 0 h 69"/>
              <a:gd name="T90" fmla="*/ 7 w 7"/>
              <a:gd name="T91" fmla="*/ 0 h 69"/>
              <a:gd name="T92" fmla="*/ 7 w 7"/>
              <a:gd name="T93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" h="69"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8"/>
                </a:moveTo>
                <a:cubicBezTo>
                  <a:pt x="7" y="68"/>
                  <a:pt x="7" y="68"/>
                  <a:pt x="7" y="68"/>
                </a:cubicBezTo>
                <a:cubicBezTo>
                  <a:pt x="7" y="68"/>
                  <a:pt x="7" y="68"/>
                  <a:pt x="7" y="68"/>
                </a:cubicBezTo>
                <a:moveTo>
                  <a:pt x="6" y="67"/>
                </a:moveTo>
                <a:cubicBezTo>
                  <a:pt x="6" y="67"/>
                  <a:pt x="6" y="67"/>
                  <a:pt x="6" y="67"/>
                </a:cubicBezTo>
                <a:cubicBezTo>
                  <a:pt x="6" y="67"/>
                  <a:pt x="6" y="67"/>
                  <a:pt x="6" y="67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5" y="65"/>
                </a:moveTo>
                <a:cubicBezTo>
                  <a:pt x="5" y="65"/>
                  <a:pt x="6" y="65"/>
                  <a:pt x="6" y="66"/>
                </a:cubicBezTo>
                <a:cubicBezTo>
                  <a:pt x="6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2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1"/>
                </a:moveTo>
                <a:cubicBezTo>
                  <a:pt x="4" y="61"/>
                  <a:pt x="4" y="61"/>
                  <a:pt x="4" y="61"/>
                </a:cubicBezTo>
                <a:cubicBezTo>
                  <a:pt x="4" y="61"/>
                  <a:pt x="4" y="61"/>
                  <a:pt x="4" y="61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3" y="59"/>
                </a:moveTo>
                <a:cubicBezTo>
                  <a:pt x="3" y="59"/>
                  <a:pt x="3" y="59"/>
                  <a:pt x="3" y="59"/>
                </a:cubicBezTo>
                <a:cubicBezTo>
                  <a:pt x="3" y="59"/>
                  <a:pt x="3" y="59"/>
                  <a:pt x="3" y="59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6"/>
                </a:moveTo>
                <a:cubicBezTo>
                  <a:pt x="3" y="56"/>
                  <a:pt x="3" y="57"/>
                  <a:pt x="3" y="57"/>
                </a:cubicBezTo>
                <a:cubicBezTo>
                  <a:pt x="3" y="57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8"/>
                </a:moveTo>
                <a:cubicBezTo>
                  <a:pt x="0" y="38"/>
                  <a:pt x="0" y="39"/>
                  <a:pt x="0" y="39"/>
                </a:cubicBezTo>
                <a:cubicBezTo>
                  <a:pt x="0" y="39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7" y="0"/>
                </a:moveTo>
                <a:cubicBezTo>
                  <a:pt x="2" y="12"/>
                  <a:pt x="0" y="24"/>
                  <a:pt x="0" y="38"/>
                </a:cubicBezTo>
                <a:cubicBezTo>
                  <a:pt x="0" y="24"/>
                  <a:pt x="2" y="12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04" name="Prostoročno 70"/>
          <p:cNvSpPr>
            <a:spLocks noEditPoints="1"/>
          </p:cNvSpPr>
          <p:nvPr/>
        </p:nvSpPr>
        <p:spPr bwMode="auto">
          <a:xfrm>
            <a:off x="1763713" y="2859478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12" name="Prostoročno 78"/>
          <p:cNvSpPr>
            <a:spLocks noEditPoints="1"/>
          </p:cNvSpPr>
          <p:nvPr/>
        </p:nvSpPr>
        <p:spPr bwMode="auto">
          <a:xfrm>
            <a:off x="1012825" y="4132653"/>
            <a:ext cx="44450" cy="134938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20" name="Prostoročno 86"/>
          <p:cNvSpPr>
            <a:spLocks noEditPoints="1"/>
          </p:cNvSpPr>
          <p:nvPr/>
        </p:nvSpPr>
        <p:spPr bwMode="auto">
          <a:xfrm>
            <a:off x="1724025" y="5348678"/>
            <a:ext cx="9525" cy="117475"/>
          </a:xfrm>
          <a:custGeom>
            <a:avLst/>
            <a:gdLst>
              <a:gd name="T0" fmla="*/ 3 w 4"/>
              <a:gd name="T1" fmla="*/ 47 h 48"/>
              <a:gd name="T2" fmla="*/ 3 w 4"/>
              <a:gd name="T3" fmla="*/ 47 h 48"/>
              <a:gd name="T4" fmla="*/ 2 w 4"/>
              <a:gd name="T5" fmla="*/ 47 h 48"/>
              <a:gd name="T6" fmla="*/ 2 w 4"/>
              <a:gd name="T7" fmla="*/ 46 h 48"/>
              <a:gd name="T8" fmla="*/ 2 w 4"/>
              <a:gd name="T9" fmla="*/ 46 h 48"/>
              <a:gd name="T10" fmla="*/ 0 w 4"/>
              <a:gd name="T11" fmla="*/ 23 h 48"/>
              <a:gd name="T12" fmla="*/ 0 w 4"/>
              <a:gd name="T13" fmla="*/ 22 h 48"/>
              <a:gd name="T14" fmla="*/ 0 w 4"/>
              <a:gd name="T15" fmla="*/ 22 h 48"/>
              <a:gd name="T16" fmla="*/ 0 w 4"/>
              <a:gd name="T17" fmla="*/ 22 h 48"/>
              <a:gd name="T18" fmla="*/ 0 w 4"/>
              <a:gd name="T19" fmla="*/ 22 h 48"/>
              <a:gd name="T20" fmla="*/ 0 w 4"/>
              <a:gd name="T21" fmla="*/ 21 h 48"/>
              <a:gd name="T22" fmla="*/ 0 w 4"/>
              <a:gd name="T23" fmla="*/ 20 h 48"/>
              <a:gd name="T24" fmla="*/ 0 w 4"/>
              <a:gd name="T25" fmla="*/ 20 h 48"/>
              <a:gd name="T26" fmla="*/ 0 w 4"/>
              <a:gd name="T27" fmla="*/ 20 h 48"/>
              <a:gd name="T28" fmla="*/ 0 w 4"/>
              <a:gd name="T29" fmla="*/ 19 h 48"/>
              <a:gd name="T30" fmla="*/ 0 w 4"/>
              <a:gd name="T31" fmla="*/ 19 h 48"/>
              <a:gd name="T32" fmla="*/ 0 w 4"/>
              <a:gd name="T33" fmla="*/ 19 h 48"/>
              <a:gd name="T34" fmla="*/ 0 w 4"/>
              <a:gd name="T35" fmla="*/ 18 h 48"/>
              <a:gd name="T36" fmla="*/ 0 w 4"/>
              <a:gd name="T37" fmla="*/ 18 h 48"/>
              <a:gd name="T38" fmla="*/ 0 w 4"/>
              <a:gd name="T39" fmla="*/ 18 h 48"/>
              <a:gd name="T40" fmla="*/ 1 w 4"/>
              <a:gd name="T41" fmla="*/ 17 h 48"/>
              <a:gd name="T42" fmla="*/ 1 w 4"/>
              <a:gd name="T43" fmla="*/ 17 h 48"/>
              <a:gd name="T44" fmla="*/ 1 w 4"/>
              <a:gd name="T45" fmla="*/ 16 h 48"/>
              <a:gd name="T46" fmla="*/ 1 w 4"/>
              <a:gd name="T47" fmla="*/ 15 h 48"/>
              <a:gd name="T48" fmla="*/ 1 w 4"/>
              <a:gd name="T49" fmla="*/ 15 h 48"/>
              <a:gd name="T50" fmla="*/ 1 w 4"/>
              <a:gd name="T51" fmla="*/ 15 h 48"/>
              <a:gd name="T52" fmla="*/ 1 w 4"/>
              <a:gd name="T53" fmla="*/ 14 h 48"/>
              <a:gd name="T54" fmla="*/ 1 w 4"/>
              <a:gd name="T55" fmla="*/ 14 h 48"/>
              <a:gd name="T56" fmla="*/ 1 w 4"/>
              <a:gd name="T57" fmla="*/ 14 h 48"/>
              <a:gd name="T58" fmla="*/ 1 w 4"/>
              <a:gd name="T59" fmla="*/ 13 h 48"/>
              <a:gd name="T60" fmla="*/ 1 w 4"/>
              <a:gd name="T61" fmla="*/ 13 h 48"/>
              <a:gd name="T62" fmla="*/ 1 w 4"/>
              <a:gd name="T63" fmla="*/ 11 h 48"/>
              <a:gd name="T64" fmla="*/ 1 w 4"/>
              <a:gd name="T65" fmla="*/ 11 h 48"/>
              <a:gd name="T66" fmla="*/ 1 w 4"/>
              <a:gd name="T67" fmla="*/ 11 h 48"/>
              <a:gd name="T68" fmla="*/ 1 w 4"/>
              <a:gd name="T69" fmla="*/ 10 h 48"/>
              <a:gd name="T70" fmla="*/ 1 w 4"/>
              <a:gd name="T71" fmla="*/ 10 h 48"/>
              <a:gd name="T72" fmla="*/ 1 w 4"/>
              <a:gd name="T73" fmla="*/ 10 h 48"/>
              <a:gd name="T74" fmla="*/ 2 w 4"/>
              <a:gd name="T75" fmla="*/ 9 h 48"/>
              <a:gd name="T76" fmla="*/ 2 w 4"/>
              <a:gd name="T77" fmla="*/ 8 h 48"/>
              <a:gd name="T78" fmla="*/ 2 w 4"/>
              <a:gd name="T79" fmla="*/ 8 h 48"/>
              <a:gd name="T80" fmla="*/ 2 w 4"/>
              <a:gd name="T81" fmla="*/ 8 h 48"/>
              <a:gd name="T82" fmla="*/ 2 w 4"/>
              <a:gd name="T83" fmla="*/ 7 h 48"/>
              <a:gd name="T84" fmla="*/ 2 w 4"/>
              <a:gd name="T85" fmla="*/ 7 h 48"/>
              <a:gd name="T86" fmla="*/ 2 w 4"/>
              <a:gd name="T87" fmla="*/ 6 h 48"/>
              <a:gd name="T88" fmla="*/ 2 w 4"/>
              <a:gd name="T89" fmla="*/ 5 h 48"/>
              <a:gd name="T90" fmla="*/ 2 w 4"/>
              <a:gd name="T91" fmla="*/ 5 h 48"/>
              <a:gd name="T92" fmla="*/ 2 w 4"/>
              <a:gd name="T93" fmla="*/ 5 h 48"/>
              <a:gd name="T94" fmla="*/ 3 w 4"/>
              <a:gd name="T95" fmla="*/ 4 h 48"/>
              <a:gd name="T96" fmla="*/ 3 w 4"/>
              <a:gd name="T97" fmla="*/ 4 h 48"/>
              <a:gd name="T98" fmla="*/ 3 w 4"/>
              <a:gd name="T99" fmla="*/ 4 h 48"/>
              <a:gd name="T100" fmla="*/ 3 w 4"/>
              <a:gd name="T101" fmla="*/ 3 h 48"/>
              <a:gd name="T102" fmla="*/ 3 w 4"/>
              <a:gd name="T103" fmla="*/ 3 h 48"/>
              <a:gd name="T104" fmla="*/ 3 w 4"/>
              <a:gd name="T105" fmla="*/ 3 h 48"/>
              <a:gd name="T106" fmla="*/ 3 w 4"/>
              <a:gd name="T107" fmla="*/ 2 h 48"/>
              <a:gd name="T108" fmla="*/ 3 w 4"/>
              <a:gd name="T109" fmla="*/ 2 h 48"/>
              <a:gd name="T110" fmla="*/ 3 w 4"/>
              <a:gd name="T111" fmla="*/ 1 h 48"/>
              <a:gd name="T112" fmla="*/ 3 w 4"/>
              <a:gd name="T113" fmla="*/ 1 h 48"/>
              <a:gd name="T114" fmla="*/ 4 w 4"/>
              <a:gd name="T115" fmla="*/ 1 h 48"/>
              <a:gd name="T116" fmla="*/ 4 w 4"/>
              <a:gd name="T117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" h="48">
                <a:moveTo>
                  <a:pt x="3" y="48"/>
                </a:move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moveTo>
                  <a:pt x="3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3" y="47"/>
                </a:cubicBezTo>
                <a:moveTo>
                  <a:pt x="2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2" y="47"/>
                </a:cubicBezTo>
                <a:moveTo>
                  <a:pt x="2" y="47"/>
                </a:moveTo>
                <a:cubicBezTo>
                  <a:pt x="2" y="47"/>
                  <a:pt x="2" y="47"/>
                  <a:pt x="2" y="47"/>
                </a:cubicBezTo>
                <a:cubicBezTo>
                  <a:pt x="2" y="47"/>
                  <a:pt x="2" y="47"/>
                  <a:pt x="2" y="47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5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5"/>
                </a:cubicBezTo>
                <a:moveTo>
                  <a:pt x="0" y="23"/>
                </a:moveTo>
                <a:cubicBezTo>
                  <a:pt x="0" y="31"/>
                  <a:pt x="1" y="38"/>
                  <a:pt x="2" y="45"/>
                </a:cubicBezTo>
                <a:cubicBezTo>
                  <a:pt x="1" y="38"/>
                  <a:pt x="0" y="31"/>
                  <a:pt x="0" y="23"/>
                </a:cubicBezTo>
                <a:moveTo>
                  <a:pt x="0" y="23"/>
                </a:move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1"/>
                  <a:pt x="0" y="21"/>
                  <a:pt x="0" y="22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0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20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9"/>
                  <a:pt x="0" y="19"/>
                </a:cubicBezTo>
                <a:cubicBezTo>
                  <a:pt x="0" y="19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1" y="17"/>
                </a:moveTo>
                <a:cubicBezTo>
                  <a:pt x="1" y="17"/>
                  <a:pt x="0" y="17"/>
                  <a:pt x="0" y="17"/>
                </a:cubicBezTo>
                <a:cubicBezTo>
                  <a:pt x="0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6"/>
                  <a:pt x="1" y="17"/>
                  <a:pt x="1" y="17"/>
                </a:cubicBezTo>
                <a:cubicBezTo>
                  <a:pt x="1" y="17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5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3"/>
                  <a:pt x="1" y="13"/>
                </a:cubicBezTo>
                <a:cubicBezTo>
                  <a:pt x="1" y="13"/>
                  <a:pt x="1" y="12"/>
                  <a:pt x="1" y="12"/>
                </a:cubicBezTo>
                <a:moveTo>
                  <a:pt x="1" y="11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2" y="9"/>
                </a:moveTo>
                <a:cubicBezTo>
                  <a:pt x="2" y="10"/>
                  <a:pt x="1" y="10"/>
                  <a:pt x="1" y="10"/>
                </a:cubicBezTo>
                <a:cubicBezTo>
                  <a:pt x="1" y="10"/>
                  <a:pt x="2" y="10"/>
                  <a:pt x="2" y="9"/>
                </a:cubicBezTo>
                <a:moveTo>
                  <a:pt x="2" y="9"/>
                </a:move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moveTo>
                  <a:pt x="2" y="8"/>
                </a:moveTo>
                <a:cubicBezTo>
                  <a:pt x="2" y="8"/>
                  <a:pt x="2" y="9"/>
                  <a:pt x="2" y="9"/>
                </a:cubicBezTo>
                <a:cubicBezTo>
                  <a:pt x="2" y="9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6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6"/>
                </a:cubicBezTo>
                <a:moveTo>
                  <a:pt x="2" y="6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moveTo>
                  <a:pt x="2" y="5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3" y="4"/>
                </a:move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3"/>
                </a:moveTo>
                <a:cubicBezTo>
                  <a:pt x="3" y="3"/>
                  <a:pt x="3" y="4"/>
                  <a:pt x="3" y="4"/>
                </a:cubicBezTo>
                <a:cubicBezTo>
                  <a:pt x="3" y="4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1"/>
                </a:moveTo>
                <a:cubicBezTo>
                  <a:pt x="3" y="1"/>
                  <a:pt x="3" y="2"/>
                  <a:pt x="3" y="2"/>
                </a:cubicBezTo>
                <a:cubicBezTo>
                  <a:pt x="3" y="2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0"/>
                  <a:pt x="4" y="1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C75428FF-0A84-4E2E-92DA-584511ABC382}"/>
              </a:ext>
            </a:extLst>
          </p:cNvPr>
          <p:cNvGrpSpPr/>
          <p:nvPr/>
        </p:nvGrpSpPr>
        <p:grpSpPr>
          <a:xfrm>
            <a:off x="2498725" y="5334391"/>
            <a:ext cx="568325" cy="566738"/>
            <a:chOff x="2498725" y="5334391"/>
            <a:chExt cx="568325" cy="566738"/>
          </a:xfrm>
        </p:grpSpPr>
        <p:sp>
          <p:nvSpPr>
            <p:cNvPr id="222" name="Prostoročno 88"/>
            <p:cNvSpPr>
              <a:spLocks/>
            </p:cNvSpPr>
            <p:nvPr/>
          </p:nvSpPr>
          <p:spPr bwMode="auto">
            <a:xfrm>
              <a:off x="2498725" y="5334391"/>
              <a:ext cx="568325" cy="566738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3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23" name="Elipsa 89"/>
            <p:cNvSpPr>
              <a:spLocks noChangeArrowheads="1"/>
            </p:cNvSpPr>
            <p:nvPr/>
          </p:nvSpPr>
          <p:spPr bwMode="auto">
            <a:xfrm>
              <a:off x="2555875" y="5389953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24" name="Prostoročno 90"/>
            <p:cNvSpPr>
              <a:spLocks noEditPoints="1"/>
            </p:cNvSpPr>
            <p:nvPr/>
          </p:nvSpPr>
          <p:spPr bwMode="auto">
            <a:xfrm>
              <a:off x="2555875" y="5548703"/>
              <a:ext cx="9525" cy="127000"/>
            </a:xfrm>
            <a:custGeom>
              <a:avLst/>
              <a:gdLst>
                <a:gd name="T0" fmla="*/ 3 w 4"/>
                <a:gd name="T1" fmla="*/ 52 h 52"/>
                <a:gd name="T2" fmla="*/ 3 w 4"/>
                <a:gd name="T3" fmla="*/ 52 h 52"/>
                <a:gd name="T4" fmla="*/ 3 w 4"/>
                <a:gd name="T5" fmla="*/ 52 h 52"/>
                <a:gd name="T6" fmla="*/ 3 w 4"/>
                <a:gd name="T7" fmla="*/ 51 h 52"/>
                <a:gd name="T8" fmla="*/ 2 w 4"/>
                <a:gd name="T9" fmla="*/ 51 h 52"/>
                <a:gd name="T10" fmla="*/ 2 w 4"/>
                <a:gd name="T11" fmla="*/ 51 h 52"/>
                <a:gd name="T12" fmla="*/ 2 w 4"/>
                <a:gd name="T13" fmla="*/ 51 h 52"/>
                <a:gd name="T14" fmla="*/ 2 w 4"/>
                <a:gd name="T15" fmla="*/ 50 h 52"/>
                <a:gd name="T16" fmla="*/ 2 w 4"/>
                <a:gd name="T17" fmla="*/ 50 h 52"/>
                <a:gd name="T18" fmla="*/ 2 w 4"/>
                <a:gd name="T19" fmla="*/ 50 h 52"/>
                <a:gd name="T20" fmla="*/ 2 w 4"/>
                <a:gd name="T21" fmla="*/ 49 h 52"/>
                <a:gd name="T22" fmla="*/ 2 w 4"/>
                <a:gd name="T23" fmla="*/ 49 h 52"/>
                <a:gd name="T24" fmla="*/ 2 w 4"/>
                <a:gd name="T25" fmla="*/ 49 h 52"/>
                <a:gd name="T26" fmla="*/ 2 w 4"/>
                <a:gd name="T27" fmla="*/ 49 h 52"/>
                <a:gd name="T28" fmla="*/ 2 w 4"/>
                <a:gd name="T29" fmla="*/ 49 h 52"/>
                <a:gd name="T30" fmla="*/ 2 w 4"/>
                <a:gd name="T31" fmla="*/ 49 h 52"/>
                <a:gd name="T32" fmla="*/ 2 w 4"/>
                <a:gd name="T33" fmla="*/ 48 h 52"/>
                <a:gd name="T34" fmla="*/ 2 w 4"/>
                <a:gd name="T35" fmla="*/ 48 h 52"/>
                <a:gd name="T36" fmla="*/ 2 w 4"/>
                <a:gd name="T37" fmla="*/ 48 h 52"/>
                <a:gd name="T38" fmla="*/ 0 w 4"/>
                <a:gd name="T39" fmla="*/ 35 h 52"/>
                <a:gd name="T40" fmla="*/ 0 w 4"/>
                <a:gd name="T41" fmla="*/ 35 h 52"/>
                <a:gd name="T42" fmla="*/ 0 w 4"/>
                <a:gd name="T43" fmla="*/ 35 h 52"/>
                <a:gd name="T44" fmla="*/ 0 w 4"/>
                <a:gd name="T45" fmla="*/ 33 h 52"/>
                <a:gd name="T46" fmla="*/ 0 w 4"/>
                <a:gd name="T47" fmla="*/ 33 h 52"/>
                <a:gd name="T48" fmla="*/ 0 w 4"/>
                <a:gd name="T49" fmla="*/ 33 h 52"/>
                <a:gd name="T50" fmla="*/ 0 w 4"/>
                <a:gd name="T51" fmla="*/ 32 h 52"/>
                <a:gd name="T52" fmla="*/ 0 w 4"/>
                <a:gd name="T53" fmla="*/ 32 h 52"/>
                <a:gd name="T54" fmla="*/ 0 w 4"/>
                <a:gd name="T55" fmla="*/ 32 h 52"/>
                <a:gd name="T56" fmla="*/ 0 w 4"/>
                <a:gd name="T57" fmla="*/ 32 h 52"/>
                <a:gd name="T58" fmla="*/ 0 w 4"/>
                <a:gd name="T59" fmla="*/ 32 h 52"/>
                <a:gd name="T60" fmla="*/ 0 w 4"/>
                <a:gd name="T61" fmla="*/ 32 h 52"/>
                <a:gd name="T62" fmla="*/ 0 w 4"/>
                <a:gd name="T63" fmla="*/ 31 h 52"/>
                <a:gd name="T64" fmla="*/ 0 w 4"/>
                <a:gd name="T65" fmla="*/ 31 h 52"/>
                <a:gd name="T66" fmla="*/ 0 w 4"/>
                <a:gd name="T67" fmla="*/ 30 h 52"/>
                <a:gd name="T68" fmla="*/ 0 w 4"/>
                <a:gd name="T69" fmla="*/ 30 h 52"/>
                <a:gd name="T70" fmla="*/ 0 w 4"/>
                <a:gd name="T71" fmla="*/ 30 h 52"/>
                <a:gd name="T72" fmla="*/ 0 w 4"/>
                <a:gd name="T73" fmla="*/ 30 h 52"/>
                <a:gd name="T74" fmla="*/ 0 w 4"/>
                <a:gd name="T75" fmla="*/ 29 h 52"/>
                <a:gd name="T76" fmla="*/ 0 w 4"/>
                <a:gd name="T77" fmla="*/ 29 h 52"/>
                <a:gd name="T78" fmla="*/ 0 w 4"/>
                <a:gd name="T79" fmla="*/ 29 h 52"/>
                <a:gd name="T80" fmla="*/ 0 w 4"/>
                <a:gd name="T81" fmla="*/ 29 h 52"/>
                <a:gd name="T82" fmla="*/ 0 w 4"/>
                <a:gd name="T83" fmla="*/ 29 h 52"/>
                <a:gd name="T84" fmla="*/ 0 w 4"/>
                <a:gd name="T85" fmla="*/ 29 h 52"/>
                <a:gd name="T86" fmla="*/ 0 w 4"/>
                <a:gd name="T87" fmla="*/ 28 h 52"/>
                <a:gd name="T88" fmla="*/ 0 w 4"/>
                <a:gd name="T89" fmla="*/ 28 h 52"/>
                <a:gd name="T90" fmla="*/ 4 w 4"/>
                <a:gd name="T91" fmla="*/ 1 h 52"/>
                <a:gd name="T92" fmla="*/ 4 w 4"/>
                <a:gd name="T93" fmla="*/ 1 h 52"/>
                <a:gd name="T94" fmla="*/ 4 w 4"/>
                <a:gd name="T95" fmla="*/ 1 h 52"/>
                <a:gd name="T96" fmla="*/ 4 w 4"/>
                <a:gd name="T97" fmla="*/ 1 h 52"/>
                <a:gd name="T98" fmla="*/ 4 w 4"/>
                <a:gd name="T99" fmla="*/ 1 h 52"/>
                <a:gd name="T100" fmla="*/ 4 w 4"/>
                <a:gd name="T101" fmla="*/ 1 h 52"/>
                <a:gd name="T102" fmla="*/ 4 w 4"/>
                <a:gd name="T103" fmla="*/ 0 h 52"/>
                <a:gd name="T104" fmla="*/ 4 w 4"/>
                <a:gd name="T105" fmla="*/ 0 h 52"/>
                <a:gd name="T106" fmla="*/ 4 w 4"/>
                <a:gd name="T107" fmla="*/ 0 h 52"/>
                <a:gd name="T108" fmla="*/ 4 w 4"/>
                <a:gd name="T109" fmla="*/ 0 h 52"/>
                <a:gd name="T110" fmla="*/ 4 w 4"/>
                <a:gd name="T11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" h="52"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1"/>
                  </a:moveTo>
                  <a:cubicBezTo>
                    <a:pt x="3" y="51"/>
                    <a:pt x="3" y="51"/>
                    <a:pt x="3" y="51"/>
                  </a:cubicBezTo>
                  <a:cubicBezTo>
                    <a:pt x="3" y="51"/>
                    <a:pt x="3" y="51"/>
                    <a:pt x="3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0"/>
                  </a:moveTo>
                  <a:cubicBezTo>
                    <a:pt x="2" y="50"/>
                    <a:pt x="2" y="51"/>
                    <a:pt x="2" y="51"/>
                  </a:cubicBezTo>
                  <a:cubicBezTo>
                    <a:pt x="2" y="51"/>
                    <a:pt x="2" y="50"/>
                    <a:pt x="2" y="50"/>
                  </a:cubicBezTo>
                  <a:moveTo>
                    <a:pt x="2" y="50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50"/>
                  </a:cubicBezTo>
                  <a:moveTo>
                    <a:pt x="2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8"/>
                  </a:moveTo>
                  <a:cubicBezTo>
                    <a:pt x="2" y="48"/>
                    <a:pt x="2" y="49"/>
                    <a:pt x="2" y="49"/>
                  </a:cubicBezTo>
                  <a:cubicBezTo>
                    <a:pt x="2" y="49"/>
                    <a:pt x="2" y="48"/>
                    <a:pt x="2" y="48"/>
                  </a:cubicBezTo>
                  <a:moveTo>
                    <a:pt x="2" y="48"/>
                  </a:move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moveTo>
                    <a:pt x="0" y="35"/>
                  </a:moveTo>
                  <a:cubicBezTo>
                    <a:pt x="0" y="40"/>
                    <a:pt x="1" y="44"/>
                    <a:pt x="2" y="48"/>
                  </a:cubicBezTo>
                  <a:cubicBezTo>
                    <a:pt x="1" y="44"/>
                    <a:pt x="0" y="40"/>
                    <a:pt x="0" y="35"/>
                  </a:cubicBezTo>
                  <a:moveTo>
                    <a:pt x="0" y="33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0" y="35"/>
                    <a:pt x="0" y="34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4" y="1"/>
                  </a:moveTo>
                  <a:cubicBezTo>
                    <a:pt x="1" y="10"/>
                    <a:pt x="0" y="19"/>
                    <a:pt x="0" y="28"/>
                  </a:cubicBezTo>
                  <a:cubicBezTo>
                    <a:pt x="0" y="19"/>
                    <a:pt x="1" y="10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1"/>
                    <a:pt x="4" y="1"/>
                  </a:cubicBezTo>
                  <a:cubicBezTo>
                    <a:pt x="4" y="1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25" name="Prostoročno 91"/>
            <p:cNvSpPr>
              <a:spLocks/>
            </p:cNvSpPr>
            <p:nvPr/>
          </p:nvSpPr>
          <p:spPr bwMode="auto">
            <a:xfrm>
              <a:off x="2555875" y="5416941"/>
              <a:ext cx="190500" cy="428625"/>
            </a:xfrm>
            <a:custGeom>
              <a:avLst/>
              <a:gdLst>
                <a:gd name="T0" fmla="*/ 4 w 78"/>
                <a:gd name="T1" fmla="*/ 54 h 175"/>
                <a:gd name="T2" fmla="*/ 4 w 78"/>
                <a:gd name="T3" fmla="*/ 54 h 175"/>
                <a:gd name="T4" fmla="*/ 4 w 78"/>
                <a:gd name="T5" fmla="*/ 54 h 175"/>
                <a:gd name="T6" fmla="*/ 4 w 78"/>
                <a:gd name="T7" fmla="*/ 55 h 175"/>
                <a:gd name="T8" fmla="*/ 4 w 78"/>
                <a:gd name="T9" fmla="*/ 55 h 175"/>
                <a:gd name="T10" fmla="*/ 4 w 78"/>
                <a:gd name="T11" fmla="*/ 55 h 175"/>
                <a:gd name="T12" fmla="*/ 4 w 78"/>
                <a:gd name="T13" fmla="*/ 55 h 175"/>
                <a:gd name="T14" fmla="*/ 0 w 78"/>
                <a:gd name="T15" fmla="*/ 82 h 175"/>
                <a:gd name="T16" fmla="*/ 0 w 78"/>
                <a:gd name="T17" fmla="*/ 82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4 h 175"/>
                <a:gd name="T26" fmla="*/ 0 w 78"/>
                <a:gd name="T27" fmla="*/ 84 h 175"/>
                <a:gd name="T28" fmla="*/ 0 w 78"/>
                <a:gd name="T29" fmla="*/ 84 h 175"/>
                <a:gd name="T30" fmla="*/ 0 w 78"/>
                <a:gd name="T31" fmla="*/ 85 h 175"/>
                <a:gd name="T32" fmla="*/ 0 w 78"/>
                <a:gd name="T33" fmla="*/ 85 h 175"/>
                <a:gd name="T34" fmla="*/ 0 w 78"/>
                <a:gd name="T35" fmla="*/ 86 h 175"/>
                <a:gd name="T36" fmla="*/ 0 w 78"/>
                <a:gd name="T37" fmla="*/ 86 h 175"/>
                <a:gd name="T38" fmla="*/ 0 w 78"/>
                <a:gd name="T39" fmla="*/ 86 h 175"/>
                <a:gd name="T40" fmla="*/ 0 w 78"/>
                <a:gd name="T41" fmla="*/ 87 h 175"/>
                <a:gd name="T42" fmla="*/ 0 w 78"/>
                <a:gd name="T43" fmla="*/ 87 h 175"/>
                <a:gd name="T44" fmla="*/ 0 w 78"/>
                <a:gd name="T45" fmla="*/ 87 h 175"/>
                <a:gd name="T46" fmla="*/ 0 w 78"/>
                <a:gd name="T47" fmla="*/ 89 h 175"/>
                <a:gd name="T48" fmla="*/ 2 w 78"/>
                <a:gd name="T49" fmla="*/ 102 h 175"/>
                <a:gd name="T50" fmla="*/ 2 w 78"/>
                <a:gd name="T51" fmla="*/ 102 h 175"/>
                <a:gd name="T52" fmla="*/ 2 w 78"/>
                <a:gd name="T53" fmla="*/ 103 h 175"/>
                <a:gd name="T54" fmla="*/ 2 w 78"/>
                <a:gd name="T55" fmla="*/ 103 h 175"/>
                <a:gd name="T56" fmla="*/ 2 w 78"/>
                <a:gd name="T57" fmla="*/ 103 h 175"/>
                <a:gd name="T58" fmla="*/ 2 w 78"/>
                <a:gd name="T59" fmla="*/ 103 h 175"/>
                <a:gd name="T60" fmla="*/ 2 w 78"/>
                <a:gd name="T61" fmla="*/ 104 h 175"/>
                <a:gd name="T62" fmla="*/ 2 w 78"/>
                <a:gd name="T63" fmla="*/ 104 h 175"/>
                <a:gd name="T64" fmla="*/ 2 w 78"/>
                <a:gd name="T65" fmla="*/ 105 h 175"/>
                <a:gd name="T66" fmla="*/ 2 w 78"/>
                <a:gd name="T67" fmla="*/ 105 h 175"/>
                <a:gd name="T68" fmla="*/ 3 w 78"/>
                <a:gd name="T69" fmla="*/ 105 h 175"/>
                <a:gd name="T70" fmla="*/ 3 w 78"/>
                <a:gd name="T71" fmla="*/ 106 h 175"/>
                <a:gd name="T72" fmla="*/ 3 w 78"/>
                <a:gd name="T73" fmla="*/ 106 h 175"/>
                <a:gd name="T74" fmla="*/ 78 w 78"/>
                <a:gd name="T75" fmla="*/ 175 h 175"/>
                <a:gd name="T76" fmla="*/ 19 w 78"/>
                <a:gd name="T77" fmla="*/ 106 h 175"/>
                <a:gd name="T78" fmla="*/ 15 w 78"/>
                <a:gd name="T79" fmla="*/ 77 h 175"/>
                <a:gd name="T80" fmla="*/ 46 w 78"/>
                <a:gd name="T81" fmla="*/ 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28" y="12"/>
                    <a:pt x="12" y="31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1" y="64"/>
                    <a:pt x="0" y="73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4"/>
                    <a:pt x="1" y="98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12" y="141"/>
                    <a:pt x="42" y="169"/>
                    <a:pt x="78" y="175"/>
                  </a:cubicBezTo>
                  <a:cubicBezTo>
                    <a:pt x="66" y="169"/>
                    <a:pt x="56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0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26" name="Pravokotnik 92"/>
            <p:cNvSpPr>
              <a:spLocks noChangeArrowheads="1"/>
            </p:cNvSpPr>
            <p:nvPr/>
          </p:nvSpPr>
          <p:spPr bwMode="auto">
            <a:xfrm>
              <a:off x="2714625" y="5480441"/>
              <a:ext cx="139700" cy="19367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27" name="Pravokotnik 93"/>
            <p:cNvSpPr>
              <a:spLocks noChangeArrowheads="1"/>
            </p:cNvSpPr>
            <p:nvPr/>
          </p:nvSpPr>
          <p:spPr bwMode="auto">
            <a:xfrm>
              <a:off x="2665413" y="5421703"/>
              <a:ext cx="26289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sl-SI" sz="2100" b="1" i="0" u="none" strike="noStrike" cap="none" normalizeH="0" dirty="0" smtClean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15</a:t>
              </a:r>
              <a:endParaRPr kumimoji="0" lang="sl-SI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grpSp>
        <p:nvGrpSpPr>
          <p:cNvPr id="9" name="Skupina 8">
            <a:extLst>
              <a:ext uri="{FF2B5EF4-FFF2-40B4-BE49-F238E27FC236}">
                <a16:creationId xmlns:a16="http://schemas.microsoft.com/office/drawing/2014/main" id="{FABADD7C-3D5A-44FF-8043-BD36A4C614D6}"/>
              </a:ext>
            </a:extLst>
          </p:cNvPr>
          <p:cNvGrpSpPr/>
          <p:nvPr/>
        </p:nvGrpSpPr>
        <p:grpSpPr>
          <a:xfrm>
            <a:off x="1157288" y="3113478"/>
            <a:ext cx="584200" cy="587375"/>
            <a:chOff x="1157288" y="3113478"/>
            <a:chExt cx="584200" cy="587375"/>
          </a:xfrm>
        </p:grpSpPr>
        <p:sp>
          <p:nvSpPr>
            <p:cNvPr id="206" name="Prostoročno 72"/>
            <p:cNvSpPr>
              <a:spLocks/>
            </p:cNvSpPr>
            <p:nvPr/>
          </p:nvSpPr>
          <p:spPr bwMode="auto">
            <a:xfrm>
              <a:off x="1157288" y="3113478"/>
              <a:ext cx="584200" cy="587375"/>
            </a:xfrm>
            <a:custGeom>
              <a:avLst/>
              <a:gdLst>
                <a:gd name="T0" fmla="*/ 126 w 239"/>
                <a:gd name="T1" fmla="*/ 4 h 240"/>
                <a:gd name="T2" fmla="*/ 235 w 239"/>
                <a:gd name="T3" fmla="*/ 127 h 240"/>
                <a:gd name="T4" fmla="*/ 112 w 239"/>
                <a:gd name="T5" fmla="*/ 236 h 240"/>
                <a:gd name="T6" fmla="*/ 3 w 239"/>
                <a:gd name="T7" fmla="*/ 113 h 240"/>
                <a:gd name="T8" fmla="*/ 126 w 239"/>
                <a:gd name="T9" fmla="*/ 4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240">
                  <a:moveTo>
                    <a:pt x="126" y="4"/>
                  </a:moveTo>
                  <a:cubicBezTo>
                    <a:pt x="190" y="8"/>
                    <a:pt x="239" y="63"/>
                    <a:pt x="235" y="127"/>
                  </a:cubicBezTo>
                  <a:cubicBezTo>
                    <a:pt x="231" y="191"/>
                    <a:pt x="176" y="240"/>
                    <a:pt x="112" y="236"/>
                  </a:cubicBezTo>
                  <a:cubicBezTo>
                    <a:pt x="48" y="232"/>
                    <a:pt x="0" y="177"/>
                    <a:pt x="3" y="113"/>
                  </a:cubicBezTo>
                  <a:cubicBezTo>
                    <a:pt x="7" y="49"/>
                    <a:pt x="63" y="0"/>
                    <a:pt x="126" y="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07" name="Prostoročno 73"/>
            <p:cNvSpPr>
              <a:spLocks/>
            </p:cNvSpPr>
            <p:nvPr/>
          </p:nvSpPr>
          <p:spPr bwMode="auto">
            <a:xfrm>
              <a:off x="1212850" y="3169041"/>
              <a:ext cx="473075" cy="473075"/>
            </a:xfrm>
            <a:custGeom>
              <a:avLst/>
              <a:gdLst>
                <a:gd name="T0" fmla="*/ 102 w 193"/>
                <a:gd name="T1" fmla="*/ 4 h 193"/>
                <a:gd name="T2" fmla="*/ 190 w 193"/>
                <a:gd name="T3" fmla="*/ 103 h 193"/>
                <a:gd name="T4" fmla="*/ 90 w 193"/>
                <a:gd name="T5" fmla="*/ 190 h 193"/>
                <a:gd name="T6" fmla="*/ 3 w 193"/>
                <a:gd name="T7" fmla="*/ 91 h 193"/>
                <a:gd name="T8" fmla="*/ 102 w 193"/>
                <a:gd name="T9" fmla="*/ 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4"/>
                  </a:moveTo>
                  <a:cubicBezTo>
                    <a:pt x="153" y="7"/>
                    <a:pt x="193" y="51"/>
                    <a:pt x="190" y="103"/>
                  </a:cubicBezTo>
                  <a:cubicBezTo>
                    <a:pt x="186" y="154"/>
                    <a:pt x="142" y="193"/>
                    <a:pt x="90" y="190"/>
                  </a:cubicBezTo>
                  <a:cubicBezTo>
                    <a:pt x="39" y="187"/>
                    <a:pt x="0" y="143"/>
                    <a:pt x="3" y="91"/>
                  </a:cubicBezTo>
                  <a:cubicBezTo>
                    <a:pt x="6" y="40"/>
                    <a:pt x="51" y="0"/>
                    <a:pt x="102" y="4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08" name="Prostoročno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09" name="Prostoročno 75"/>
            <p:cNvSpPr>
              <a:spLocks/>
            </p:cNvSpPr>
            <p:nvPr/>
          </p:nvSpPr>
          <p:spPr bwMode="auto">
            <a:xfrm>
              <a:off x="1217613" y="3180153"/>
              <a:ext cx="207963" cy="420688"/>
            </a:xfrm>
            <a:custGeom>
              <a:avLst/>
              <a:gdLst>
                <a:gd name="T0" fmla="*/ 85 w 85"/>
                <a:gd name="T1" fmla="*/ 0 h 172"/>
                <a:gd name="T2" fmla="*/ 1 w 85"/>
                <a:gd name="T3" fmla="*/ 86 h 172"/>
                <a:gd name="T4" fmla="*/ 1 w 85"/>
                <a:gd name="T5" fmla="*/ 86 h 172"/>
                <a:gd name="T6" fmla="*/ 1 w 85"/>
                <a:gd name="T7" fmla="*/ 86 h 172"/>
                <a:gd name="T8" fmla="*/ 1 w 85"/>
                <a:gd name="T9" fmla="*/ 86 h 172"/>
                <a:gd name="T10" fmla="*/ 1 w 85"/>
                <a:gd name="T11" fmla="*/ 86 h 172"/>
                <a:gd name="T12" fmla="*/ 1 w 85"/>
                <a:gd name="T13" fmla="*/ 86 h 172"/>
                <a:gd name="T14" fmla="*/ 1 w 85"/>
                <a:gd name="T15" fmla="*/ 86 h 172"/>
                <a:gd name="T16" fmla="*/ 1 w 85"/>
                <a:gd name="T17" fmla="*/ 86 h 172"/>
                <a:gd name="T18" fmla="*/ 1 w 85"/>
                <a:gd name="T19" fmla="*/ 87 h 172"/>
                <a:gd name="T20" fmla="*/ 1 w 85"/>
                <a:gd name="T21" fmla="*/ 87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7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8 h 172"/>
                <a:gd name="T34" fmla="*/ 1 w 85"/>
                <a:gd name="T35" fmla="*/ 88 h 172"/>
                <a:gd name="T36" fmla="*/ 1 w 85"/>
                <a:gd name="T37" fmla="*/ 88 h 172"/>
                <a:gd name="T38" fmla="*/ 1 w 85"/>
                <a:gd name="T39" fmla="*/ 88 h 172"/>
                <a:gd name="T40" fmla="*/ 1 w 85"/>
                <a:gd name="T41" fmla="*/ 88 h 172"/>
                <a:gd name="T42" fmla="*/ 1 w 85"/>
                <a:gd name="T43" fmla="*/ 89 h 172"/>
                <a:gd name="T44" fmla="*/ 1 w 85"/>
                <a:gd name="T45" fmla="*/ 89 h 172"/>
                <a:gd name="T46" fmla="*/ 1 w 85"/>
                <a:gd name="T47" fmla="*/ 89 h 172"/>
                <a:gd name="T48" fmla="*/ 1 w 85"/>
                <a:gd name="T49" fmla="*/ 89 h 172"/>
                <a:gd name="T50" fmla="*/ 1 w 85"/>
                <a:gd name="T51" fmla="*/ 90 h 172"/>
                <a:gd name="T52" fmla="*/ 1 w 85"/>
                <a:gd name="T53" fmla="*/ 90 h 172"/>
                <a:gd name="T54" fmla="*/ 1 w 85"/>
                <a:gd name="T55" fmla="*/ 90 h 172"/>
                <a:gd name="T56" fmla="*/ 1 w 85"/>
                <a:gd name="T57" fmla="*/ 90 h 172"/>
                <a:gd name="T58" fmla="*/ 9 w 85"/>
                <a:gd name="T59" fmla="*/ 132 h 172"/>
                <a:gd name="T60" fmla="*/ 9 w 85"/>
                <a:gd name="T61" fmla="*/ 132 h 172"/>
                <a:gd name="T62" fmla="*/ 9 w 85"/>
                <a:gd name="T63" fmla="*/ 132 h 172"/>
                <a:gd name="T64" fmla="*/ 9 w 85"/>
                <a:gd name="T65" fmla="*/ 132 h 172"/>
                <a:gd name="T66" fmla="*/ 9 w 85"/>
                <a:gd name="T67" fmla="*/ 132 h 172"/>
                <a:gd name="T68" fmla="*/ 9 w 85"/>
                <a:gd name="T69" fmla="*/ 132 h 172"/>
                <a:gd name="T70" fmla="*/ 10 w 85"/>
                <a:gd name="T71" fmla="*/ 133 h 172"/>
                <a:gd name="T72" fmla="*/ 10 w 85"/>
                <a:gd name="T73" fmla="*/ 133 h 172"/>
                <a:gd name="T74" fmla="*/ 10 w 85"/>
                <a:gd name="T75" fmla="*/ 133 h 172"/>
                <a:gd name="T76" fmla="*/ 10 w 85"/>
                <a:gd name="T77" fmla="*/ 133 h 172"/>
                <a:gd name="T78" fmla="*/ 10 w 85"/>
                <a:gd name="T79" fmla="*/ 133 h 172"/>
                <a:gd name="T80" fmla="*/ 10 w 85"/>
                <a:gd name="T81" fmla="*/ 133 h 172"/>
                <a:gd name="T82" fmla="*/ 10 w 85"/>
                <a:gd name="T83" fmla="*/ 133 h 172"/>
                <a:gd name="T84" fmla="*/ 10 w 85"/>
                <a:gd name="T85" fmla="*/ 133 h 172"/>
                <a:gd name="T86" fmla="*/ 10 w 85"/>
                <a:gd name="T87" fmla="*/ 134 h 172"/>
                <a:gd name="T88" fmla="*/ 10 w 85"/>
                <a:gd name="T89" fmla="*/ 134 h 172"/>
                <a:gd name="T90" fmla="*/ 10 w 85"/>
                <a:gd name="T91" fmla="*/ 134 h 172"/>
                <a:gd name="T92" fmla="*/ 10 w 85"/>
                <a:gd name="T93" fmla="*/ 134 h 172"/>
                <a:gd name="T94" fmla="*/ 10 w 85"/>
                <a:gd name="T95" fmla="*/ 134 h 172"/>
                <a:gd name="T96" fmla="*/ 45 w 85"/>
                <a:gd name="T97" fmla="*/ 172 h 172"/>
                <a:gd name="T98" fmla="*/ 42 w 85"/>
                <a:gd name="T99" fmla="*/ 170 h 172"/>
                <a:gd name="T100" fmla="*/ 27 w 85"/>
                <a:gd name="T101" fmla="*/ 147 h 172"/>
                <a:gd name="T102" fmla="*/ 16 w 85"/>
                <a:gd name="T103" fmla="*/ 93 h 172"/>
                <a:gd name="T104" fmla="*/ 16 w 85"/>
                <a:gd name="T105" fmla="*/ 92 h 172"/>
                <a:gd name="T106" fmla="*/ 22 w 85"/>
                <a:gd name="T107" fmla="*/ 65 h 172"/>
                <a:gd name="T108" fmla="*/ 52 w 85"/>
                <a:gd name="T109" fmla="*/ 20 h 172"/>
                <a:gd name="T110" fmla="*/ 85 w 85"/>
                <a:gd name="T111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" h="172">
                  <a:moveTo>
                    <a:pt x="85" y="0"/>
                  </a:moveTo>
                  <a:cubicBezTo>
                    <a:pt x="41" y="4"/>
                    <a:pt x="5" y="40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0" y="105"/>
                    <a:pt x="3" y="119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10" y="132"/>
                    <a:pt x="10" y="132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8" y="150"/>
                    <a:pt x="30" y="163"/>
                    <a:pt x="45" y="172"/>
                  </a:cubicBezTo>
                  <a:cubicBezTo>
                    <a:pt x="44" y="171"/>
                    <a:pt x="43" y="171"/>
                    <a:pt x="42" y="170"/>
                  </a:cubicBezTo>
                  <a:cubicBezTo>
                    <a:pt x="37" y="162"/>
                    <a:pt x="32" y="155"/>
                    <a:pt x="27" y="147"/>
                  </a:cubicBezTo>
                  <a:cubicBezTo>
                    <a:pt x="19" y="130"/>
                    <a:pt x="15" y="112"/>
                    <a:pt x="16" y="93"/>
                  </a:cubicBezTo>
                  <a:cubicBezTo>
                    <a:pt x="16" y="93"/>
                    <a:pt x="16" y="93"/>
                    <a:pt x="16" y="92"/>
                  </a:cubicBezTo>
                  <a:cubicBezTo>
                    <a:pt x="18" y="83"/>
                    <a:pt x="20" y="74"/>
                    <a:pt x="22" y="65"/>
                  </a:cubicBezTo>
                  <a:cubicBezTo>
                    <a:pt x="28" y="47"/>
                    <a:pt x="38" y="32"/>
                    <a:pt x="52" y="20"/>
                  </a:cubicBezTo>
                  <a:cubicBezTo>
                    <a:pt x="62" y="11"/>
                    <a:pt x="73" y="4"/>
                    <a:pt x="8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30" name="Pravokotnik 96"/>
            <p:cNvSpPr>
              <a:spLocks noChangeArrowheads="1"/>
            </p:cNvSpPr>
            <p:nvPr/>
          </p:nvSpPr>
          <p:spPr bwMode="auto">
            <a:xfrm>
              <a:off x="1311275" y="3330966"/>
              <a:ext cx="27622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31" name="Pravokotnik 97"/>
            <p:cNvSpPr>
              <a:spLocks noChangeArrowheads="1"/>
            </p:cNvSpPr>
            <p:nvPr/>
          </p:nvSpPr>
          <p:spPr bwMode="auto">
            <a:xfrm>
              <a:off x="1311275" y="3218253"/>
              <a:ext cx="26289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sl-SI" sz="2100" b="1" i="0" u="none" strike="noStrike" cap="none" normalizeH="0" dirty="0" smtClean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25</a:t>
              </a:r>
              <a:endParaRPr kumimoji="0" lang="sl-SI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grpSp>
        <p:nvGrpSpPr>
          <p:cNvPr id="8" name="Skupina 7">
            <a:extLst>
              <a:ext uri="{FF2B5EF4-FFF2-40B4-BE49-F238E27FC236}">
                <a16:creationId xmlns:a16="http://schemas.microsoft.com/office/drawing/2014/main" id="{4DD91C3C-3852-430A-9A83-22625BBCEAE3}"/>
              </a:ext>
            </a:extLst>
          </p:cNvPr>
          <p:cNvGrpSpPr/>
          <p:nvPr/>
        </p:nvGrpSpPr>
        <p:grpSpPr>
          <a:xfrm>
            <a:off x="1162050" y="4580328"/>
            <a:ext cx="569913" cy="568325"/>
            <a:chOff x="1162050" y="4580328"/>
            <a:chExt cx="569913" cy="568325"/>
          </a:xfrm>
        </p:grpSpPr>
        <p:sp>
          <p:nvSpPr>
            <p:cNvPr id="214" name="Prostoročno 80"/>
            <p:cNvSpPr>
              <a:spLocks/>
            </p:cNvSpPr>
            <p:nvPr/>
          </p:nvSpPr>
          <p:spPr bwMode="auto">
            <a:xfrm>
              <a:off x="1162050" y="4580328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15" name="Prostoročno 81"/>
            <p:cNvSpPr>
              <a:spLocks/>
            </p:cNvSpPr>
            <p:nvPr/>
          </p:nvSpPr>
          <p:spPr bwMode="auto">
            <a:xfrm>
              <a:off x="1217613" y="4637478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16" name="Prostoročno 82"/>
            <p:cNvSpPr>
              <a:spLocks noEditPoints="1"/>
            </p:cNvSpPr>
            <p:nvPr/>
          </p:nvSpPr>
          <p:spPr bwMode="auto">
            <a:xfrm>
              <a:off x="1217613" y="4827978"/>
              <a:ext cx="17463" cy="123825"/>
            </a:xfrm>
            <a:custGeom>
              <a:avLst/>
              <a:gdLst>
                <a:gd name="T0" fmla="*/ 7 w 7"/>
                <a:gd name="T1" fmla="*/ 51 h 51"/>
                <a:gd name="T2" fmla="*/ 7 w 7"/>
                <a:gd name="T3" fmla="*/ 50 h 51"/>
                <a:gd name="T4" fmla="*/ 7 w 7"/>
                <a:gd name="T5" fmla="*/ 50 h 51"/>
                <a:gd name="T6" fmla="*/ 7 w 7"/>
                <a:gd name="T7" fmla="*/ 50 h 51"/>
                <a:gd name="T8" fmla="*/ 7 w 7"/>
                <a:gd name="T9" fmla="*/ 49 h 51"/>
                <a:gd name="T10" fmla="*/ 0 w 7"/>
                <a:gd name="T11" fmla="*/ 16 h 51"/>
                <a:gd name="T12" fmla="*/ 0 w 7"/>
                <a:gd name="T13" fmla="*/ 16 h 51"/>
                <a:gd name="T14" fmla="*/ 0 w 7"/>
                <a:gd name="T15" fmla="*/ 16 h 51"/>
                <a:gd name="T16" fmla="*/ 0 w 7"/>
                <a:gd name="T17" fmla="*/ 16 h 51"/>
                <a:gd name="T18" fmla="*/ 0 w 7"/>
                <a:gd name="T19" fmla="*/ 15 h 51"/>
                <a:gd name="T20" fmla="*/ 0 w 7"/>
                <a:gd name="T21" fmla="*/ 15 h 51"/>
                <a:gd name="T22" fmla="*/ 0 w 7"/>
                <a:gd name="T23" fmla="*/ 15 h 51"/>
                <a:gd name="T24" fmla="*/ 0 w 7"/>
                <a:gd name="T25" fmla="*/ 14 h 51"/>
                <a:gd name="T26" fmla="*/ 0 w 7"/>
                <a:gd name="T27" fmla="*/ 14 h 51"/>
                <a:gd name="T28" fmla="*/ 0 w 7"/>
                <a:gd name="T29" fmla="*/ 14 h 51"/>
                <a:gd name="T30" fmla="*/ 0 w 7"/>
                <a:gd name="T31" fmla="*/ 14 h 51"/>
                <a:gd name="T32" fmla="*/ 0 w 7"/>
                <a:gd name="T33" fmla="*/ 13 h 51"/>
                <a:gd name="T34" fmla="*/ 0 w 7"/>
                <a:gd name="T35" fmla="*/ 13 h 51"/>
                <a:gd name="T36" fmla="*/ 0 w 7"/>
                <a:gd name="T37" fmla="*/ 13 h 51"/>
                <a:gd name="T38" fmla="*/ 0 w 7"/>
                <a:gd name="T39" fmla="*/ 12 h 51"/>
                <a:gd name="T40" fmla="*/ 0 w 7"/>
                <a:gd name="T41" fmla="*/ 12 h 51"/>
                <a:gd name="T42" fmla="*/ 0 w 7"/>
                <a:gd name="T43" fmla="*/ 12 h 51"/>
                <a:gd name="T44" fmla="*/ 0 w 7"/>
                <a:gd name="T45" fmla="*/ 12 h 51"/>
                <a:gd name="T46" fmla="*/ 0 w 7"/>
                <a:gd name="T47" fmla="*/ 11 h 51"/>
                <a:gd name="T48" fmla="*/ 0 w 7"/>
                <a:gd name="T49" fmla="*/ 11 h 51"/>
                <a:gd name="T50" fmla="*/ 0 w 7"/>
                <a:gd name="T51" fmla="*/ 11 h 51"/>
                <a:gd name="T52" fmla="*/ 0 w 7"/>
                <a:gd name="T53" fmla="*/ 10 h 51"/>
                <a:gd name="T54" fmla="*/ 0 w 7"/>
                <a:gd name="T55" fmla="*/ 10 h 51"/>
                <a:gd name="T56" fmla="*/ 0 w 7"/>
                <a:gd name="T57" fmla="*/ 10 h 51"/>
                <a:gd name="T58" fmla="*/ 0 w 7"/>
                <a:gd name="T59" fmla="*/ 9 h 51"/>
                <a:gd name="T60" fmla="*/ 0 w 7"/>
                <a:gd name="T61" fmla="*/ 9 h 51"/>
                <a:gd name="T62" fmla="*/ 0 w 7"/>
                <a:gd name="T63" fmla="*/ 9 h 51"/>
                <a:gd name="T64" fmla="*/ 0 w 7"/>
                <a:gd name="T65" fmla="*/ 9 h 51"/>
                <a:gd name="T66" fmla="*/ 0 w 7"/>
                <a:gd name="T67" fmla="*/ 8 h 51"/>
                <a:gd name="T68" fmla="*/ 0 w 7"/>
                <a:gd name="T69" fmla="*/ 8 h 51"/>
                <a:gd name="T70" fmla="*/ 0 w 7"/>
                <a:gd name="T71" fmla="*/ 8 h 51"/>
                <a:gd name="T72" fmla="*/ 0 w 7"/>
                <a:gd name="T73" fmla="*/ 7 h 51"/>
                <a:gd name="T74" fmla="*/ 0 w 7"/>
                <a:gd name="T75" fmla="*/ 7 h 51"/>
                <a:gd name="T76" fmla="*/ 0 w 7"/>
                <a:gd name="T77" fmla="*/ 7 h 51"/>
                <a:gd name="T78" fmla="*/ 0 w 7"/>
                <a:gd name="T79" fmla="*/ 6 h 51"/>
                <a:gd name="T80" fmla="*/ 0 w 7"/>
                <a:gd name="T81" fmla="*/ 6 h 51"/>
                <a:gd name="T82" fmla="*/ 0 w 7"/>
                <a:gd name="T83" fmla="*/ 6 h 51"/>
                <a:gd name="T84" fmla="*/ 0 w 7"/>
                <a:gd name="T85" fmla="*/ 6 h 51"/>
                <a:gd name="T86" fmla="*/ 0 w 7"/>
                <a:gd name="T87" fmla="*/ 5 h 51"/>
                <a:gd name="T88" fmla="*/ 1 w 7"/>
                <a:gd name="T89" fmla="*/ 5 h 51"/>
                <a:gd name="T90" fmla="*/ 1 w 7"/>
                <a:gd name="T91" fmla="*/ 5 h 51"/>
                <a:gd name="T92" fmla="*/ 1 w 7"/>
                <a:gd name="T93" fmla="*/ 4 h 51"/>
                <a:gd name="T94" fmla="*/ 1 w 7"/>
                <a:gd name="T95" fmla="*/ 4 h 51"/>
                <a:gd name="T96" fmla="*/ 1 w 7"/>
                <a:gd name="T97" fmla="*/ 3 h 51"/>
                <a:gd name="T98" fmla="*/ 1 w 7"/>
                <a:gd name="T99" fmla="*/ 3 h 51"/>
                <a:gd name="T100" fmla="*/ 1 w 7"/>
                <a:gd name="T101" fmla="*/ 3 h 51"/>
                <a:gd name="T102" fmla="*/ 1 w 7"/>
                <a:gd name="T103" fmla="*/ 3 h 51"/>
                <a:gd name="T104" fmla="*/ 1 w 7"/>
                <a:gd name="T105" fmla="*/ 2 h 51"/>
                <a:gd name="T106" fmla="*/ 1 w 7"/>
                <a:gd name="T107" fmla="*/ 1 h 51"/>
                <a:gd name="T108" fmla="*/ 1 w 7"/>
                <a:gd name="T109" fmla="*/ 1 h 51"/>
                <a:gd name="T110" fmla="*/ 1 w 7"/>
                <a:gd name="T111" fmla="*/ 1 h 51"/>
                <a:gd name="T112" fmla="*/ 1 w 7"/>
                <a:gd name="T113" fmla="*/ 0 h 51"/>
                <a:gd name="T114" fmla="*/ 1 w 7"/>
                <a:gd name="T115" fmla="*/ 0 h 51"/>
                <a:gd name="T116" fmla="*/ 1 w 7"/>
                <a:gd name="T1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" h="51">
                  <a:moveTo>
                    <a:pt x="7" y="51"/>
                  </a:moveTo>
                  <a:cubicBezTo>
                    <a:pt x="7" y="51"/>
                    <a:pt x="7" y="51"/>
                    <a:pt x="7" y="51"/>
                  </a:cubicBezTo>
                  <a:cubicBezTo>
                    <a:pt x="7" y="51"/>
                    <a:pt x="7" y="51"/>
                    <a:pt x="7" y="51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49"/>
                  </a:moveTo>
                  <a:cubicBezTo>
                    <a:pt x="7" y="49"/>
                    <a:pt x="7" y="50"/>
                    <a:pt x="7" y="50"/>
                  </a:cubicBezTo>
                  <a:cubicBezTo>
                    <a:pt x="7" y="50"/>
                    <a:pt x="7" y="49"/>
                    <a:pt x="7" y="49"/>
                  </a:cubicBezTo>
                  <a:moveTo>
                    <a:pt x="0" y="16"/>
                  </a:moveTo>
                  <a:cubicBezTo>
                    <a:pt x="0" y="28"/>
                    <a:pt x="2" y="39"/>
                    <a:pt x="6" y="49"/>
                  </a:cubicBezTo>
                  <a:cubicBezTo>
                    <a:pt x="2" y="39"/>
                    <a:pt x="0" y="28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17" name="Prostoročno 83"/>
            <p:cNvSpPr>
              <a:spLocks/>
            </p:cNvSpPr>
            <p:nvPr/>
          </p:nvSpPr>
          <p:spPr bwMode="auto">
            <a:xfrm>
              <a:off x="1217613" y="4639066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34" name="Pravokotnik 100"/>
            <p:cNvSpPr>
              <a:spLocks noChangeArrowheads="1"/>
            </p:cNvSpPr>
            <p:nvPr/>
          </p:nvSpPr>
          <p:spPr bwMode="auto">
            <a:xfrm>
              <a:off x="1376363" y="4759716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35" name="Pravokotnik 101"/>
            <p:cNvSpPr>
              <a:spLocks noChangeArrowheads="1"/>
            </p:cNvSpPr>
            <p:nvPr/>
          </p:nvSpPr>
          <p:spPr bwMode="auto">
            <a:xfrm>
              <a:off x="1328738" y="4699391"/>
              <a:ext cx="26289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sl-SI" sz="2100" b="1" dirty="0" smtClean="0">
                  <a:solidFill>
                    <a:srgbClr val="FF9936"/>
                  </a:solidFill>
                  <a:latin typeface="Raleway" panose="020B0003030101060003" pitchFamily="34" charset="0"/>
                </a:rPr>
                <a:t>20</a:t>
              </a:r>
              <a:endParaRPr kumimoji="0" lang="sl-SI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241" name="Elipsa 107"/>
          <p:cNvSpPr>
            <a:spLocks noChangeArrowheads="1"/>
          </p:cNvSpPr>
          <p:nvPr/>
        </p:nvSpPr>
        <p:spPr bwMode="auto">
          <a:xfrm>
            <a:off x="2600325" y="4042166"/>
            <a:ext cx="273050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2" name="Elipsa 108"/>
          <p:cNvSpPr>
            <a:spLocks noChangeArrowheads="1"/>
          </p:cNvSpPr>
          <p:nvPr/>
        </p:nvSpPr>
        <p:spPr bwMode="auto">
          <a:xfrm>
            <a:off x="2659063" y="4104078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3" name="Prostoročno 109"/>
          <p:cNvSpPr>
            <a:spLocks/>
          </p:cNvSpPr>
          <p:nvPr/>
        </p:nvSpPr>
        <p:spPr bwMode="auto">
          <a:xfrm>
            <a:off x="1808163" y="1302141"/>
            <a:ext cx="377825" cy="323850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4" name="Prostoročno 110"/>
          <p:cNvSpPr>
            <a:spLocks/>
          </p:cNvSpPr>
          <p:nvPr/>
        </p:nvSpPr>
        <p:spPr bwMode="auto">
          <a:xfrm>
            <a:off x="1963738" y="1218003"/>
            <a:ext cx="379413" cy="32543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5" name="Prostoročno 111"/>
          <p:cNvSpPr>
            <a:spLocks/>
          </p:cNvSpPr>
          <p:nvPr/>
        </p:nvSpPr>
        <p:spPr bwMode="auto">
          <a:xfrm>
            <a:off x="30163" y="2205428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6" name="Prostoročno 112"/>
          <p:cNvSpPr>
            <a:spLocks/>
          </p:cNvSpPr>
          <p:nvPr/>
        </p:nvSpPr>
        <p:spPr bwMode="auto">
          <a:xfrm>
            <a:off x="-104775" y="2321316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7" name="Prostoročno 113"/>
          <p:cNvSpPr>
            <a:spLocks/>
          </p:cNvSpPr>
          <p:nvPr/>
        </p:nvSpPr>
        <p:spPr bwMode="auto">
          <a:xfrm>
            <a:off x="3340100" y="125927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8" name="Prostoročno 114"/>
          <p:cNvSpPr>
            <a:spLocks/>
          </p:cNvSpPr>
          <p:nvPr/>
        </p:nvSpPr>
        <p:spPr bwMode="auto">
          <a:xfrm>
            <a:off x="3184525" y="117672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9" name="Prostoročno 115"/>
          <p:cNvSpPr>
            <a:spLocks/>
          </p:cNvSpPr>
          <p:nvPr/>
        </p:nvSpPr>
        <p:spPr bwMode="auto">
          <a:xfrm>
            <a:off x="3446463" y="1371991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50" name="Prostoročno 116"/>
          <p:cNvSpPr>
            <a:spLocks/>
          </p:cNvSpPr>
          <p:nvPr/>
        </p:nvSpPr>
        <p:spPr bwMode="auto">
          <a:xfrm>
            <a:off x="4773613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51" name="Prostoročno 117"/>
          <p:cNvSpPr>
            <a:spLocks/>
          </p:cNvSpPr>
          <p:nvPr/>
        </p:nvSpPr>
        <p:spPr bwMode="auto">
          <a:xfrm>
            <a:off x="4495800" y="1611703"/>
            <a:ext cx="363538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62" name="Polje z besedilom 261"/>
          <p:cNvSpPr txBox="1"/>
          <p:nvPr/>
        </p:nvSpPr>
        <p:spPr>
          <a:xfrm>
            <a:off x="7343722" y="185859"/>
            <a:ext cx="4038705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sl-SI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ČASOVNA OMEJITEV: </a:t>
            </a:r>
          </a:p>
          <a:p>
            <a:pPr algn="ctr" rtl="0"/>
            <a:r>
              <a:rPr lang="sl-SI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sekund</a:t>
            </a:r>
            <a:endParaRPr lang="sl-SI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7"/>
          <a:srcRect l="2343" t="3142" r="2590"/>
          <a:stretch/>
        </p:blipFill>
        <p:spPr>
          <a:xfrm>
            <a:off x="7700682" y="2622175"/>
            <a:ext cx="2812588" cy="2880000"/>
          </a:xfrm>
          <a:prstGeom prst="rect">
            <a:avLst/>
          </a:prstGeom>
        </p:spPr>
      </p:pic>
      <p:pic>
        <p:nvPicPr>
          <p:cNvPr id="11" name="Zvok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7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479"/>
    </mc:Choice>
    <mc:Fallback xmlns="">
      <p:transition spd="slow" advTm="58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18618" objId="120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zaženi štoparico"/>
          <p:cNvGrpSpPr/>
          <p:nvPr/>
        </p:nvGrpSpPr>
        <p:grpSpPr>
          <a:xfrm>
            <a:off x="900122" y="187200"/>
            <a:ext cx="3860594" cy="799962"/>
            <a:chOff x="1332706" y="185859"/>
            <a:chExt cx="2636838" cy="799962"/>
          </a:xfrm>
        </p:grpSpPr>
        <p:sp>
          <p:nvSpPr>
            <p:cNvPr id="121" name="Zaobljeni pravokotnik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l-SI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Zaobljeni pravokotnik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sl-SI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ZAŽENI ŠTOPARICO</a:t>
              </a:r>
              <a:endParaRPr lang="sl-SI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3" name="čas se je iztekel"/>
          <p:cNvGrpSpPr/>
          <p:nvPr/>
        </p:nvGrpSpPr>
        <p:grpSpPr>
          <a:xfrm>
            <a:off x="900122" y="187200"/>
            <a:ext cx="3860594" cy="799962"/>
            <a:chOff x="4321176" y="185859"/>
            <a:chExt cx="2636838" cy="799962"/>
          </a:xfrm>
        </p:grpSpPr>
        <p:sp>
          <p:nvSpPr>
            <p:cNvPr id="124" name="Zaobljeni pravokotnik 123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l-SI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Zaobljeni pravokotnik 124"/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sl-SI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ČAS SE JE IZTEKEL!</a:t>
              </a:r>
              <a:endParaRPr lang="sl-SI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8" name="Samooblika 3"/>
          <p:cNvSpPr>
            <a:spLocks noChangeAspect="1" noChangeArrowheads="1" noTextEdit="1"/>
          </p:cNvSpPr>
          <p:nvPr/>
        </p:nvSpPr>
        <p:spPr bwMode="auto">
          <a:xfrm>
            <a:off x="0" y="1176728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39" name="Pravokotnik 5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0" name="Pravokotnik 6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1" name="Pravokotnik 7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2" name="Pravokotnik 8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3" name="Prostoročno 9"/>
          <p:cNvSpPr>
            <a:spLocks/>
          </p:cNvSpPr>
          <p:nvPr/>
        </p:nvSpPr>
        <p:spPr bwMode="auto">
          <a:xfrm>
            <a:off x="2498725" y="1633928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4" name="Prostoročno 10"/>
          <p:cNvSpPr>
            <a:spLocks/>
          </p:cNvSpPr>
          <p:nvPr/>
        </p:nvSpPr>
        <p:spPr bwMode="auto">
          <a:xfrm>
            <a:off x="3525838" y="1881578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5" name="Prostoročno 11"/>
          <p:cNvSpPr>
            <a:spLocks/>
          </p:cNvSpPr>
          <p:nvPr/>
        </p:nvSpPr>
        <p:spPr bwMode="auto">
          <a:xfrm>
            <a:off x="1027113" y="1860941"/>
            <a:ext cx="909638" cy="111125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6" name="Prostoročno 12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7" name="Prostoročno 13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8" name="Prostoročno 14"/>
          <p:cNvSpPr>
            <a:spLocks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9" name="Prostoročno 15"/>
          <p:cNvSpPr>
            <a:spLocks/>
          </p:cNvSpPr>
          <p:nvPr/>
        </p:nvSpPr>
        <p:spPr bwMode="auto">
          <a:xfrm>
            <a:off x="4198938" y="2343541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0" name="Prostoročno 16"/>
          <p:cNvSpPr>
            <a:spLocks/>
          </p:cNvSpPr>
          <p:nvPr/>
        </p:nvSpPr>
        <p:spPr bwMode="auto">
          <a:xfrm>
            <a:off x="3959225" y="2189553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1" name="Prostoročno 17"/>
          <p:cNvSpPr>
            <a:spLocks/>
          </p:cNvSpPr>
          <p:nvPr/>
        </p:nvSpPr>
        <p:spPr bwMode="auto">
          <a:xfrm>
            <a:off x="457200" y="1349766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2" name="Prostoročno 18"/>
          <p:cNvSpPr>
            <a:spLocks noEditPoints="1"/>
          </p:cNvSpPr>
          <p:nvPr/>
        </p:nvSpPr>
        <p:spPr bwMode="auto">
          <a:xfrm>
            <a:off x="673100" y="2553091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3" name="Prostoročno 19"/>
          <p:cNvSpPr>
            <a:spLocks/>
          </p:cNvSpPr>
          <p:nvPr/>
        </p:nvSpPr>
        <p:spPr bwMode="auto">
          <a:xfrm>
            <a:off x="606425" y="1589478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4" name="Prostoročno 20"/>
          <p:cNvSpPr>
            <a:spLocks/>
          </p:cNvSpPr>
          <p:nvPr/>
        </p:nvSpPr>
        <p:spPr bwMode="auto">
          <a:xfrm>
            <a:off x="1068388" y="5628078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5" name="Prostoročno 21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6" name="Prostoročno 22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7" name="Prostoročno 23"/>
          <p:cNvSpPr>
            <a:spLocks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8" name="Prostoročno 24"/>
          <p:cNvSpPr>
            <a:spLocks/>
          </p:cNvSpPr>
          <p:nvPr/>
        </p:nvSpPr>
        <p:spPr bwMode="auto">
          <a:xfrm>
            <a:off x="3633788" y="5628078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9" name="Prostoročno 25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60" name="Prostoročno 26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61" name="Prostoročno 27"/>
          <p:cNvSpPr>
            <a:spLocks/>
          </p:cNvSpPr>
          <p:nvPr/>
        </p:nvSpPr>
        <p:spPr bwMode="auto">
          <a:xfrm>
            <a:off x="3795713" y="5899541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grpSp>
        <p:nvGrpSpPr>
          <p:cNvPr id="4" name="Vrtenje urnega kazalca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817563" y="2264166"/>
            <a:ext cx="3829050" cy="3830638"/>
            <a:chOff x="817563" y="2264166"/>
            <a:chExt cx="3829050" cy="3830638"/>
          </a:xfrm>
        </p:grpSpPr>
        <p:sp>
          <p:nvSpPr>
            <p:cNvPr id="162" name="Elipsa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39" name="urni kazalec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</p:grpSp>
      <p:sp>
        <p:nvSpPr>
          <p:cNvPr id="163" name="Prostoročno 29"/>
          <p:cNvSpPr>
            <a:spLocks noEditPoints="1"/>
          </p:cNvSpPr>
          <p:nvPr/>
        </p:nvSpPr>
        <p:spPr bwMode="auto">
          <a:xfrm>
            <a:off x="538163" y="1986353"/>
            <a:ext cx="4387850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64" name="Prostoročno 30"/>
          <p:cNvSpPr>
            <a:spLocks noEditPoints="1"/>
          </p:cNvSpPr>
          <p:nvPr/>
        </p:nvSpPr>
        <p:spPr bwMode="auto">
          <a:xfrm>
            <a:off x="711200" y="2157803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65" name="Prostoročno 31"/>
          <p:cNvSpPr>
            <a:spLocks noEditPoints="1"/>
          </p:cNvSpPr>
          <p:nvPr/>
        </p:nvSpPr>
        <p:spPr bwMode="auto">
          <a:xfrm>
            <a:off x="620713" y="2067316"/>
            <a:ext cx="4221163" cy="4222750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2455863" y="2411803"/>
            <a:ext cx="566738" cy="566738"/>
            <a:chOff x="2455863" y="2411803"/>
            <a:chExt cx="566738" cy="566738"/>
          </a:xfrm>
        </p:grpSpPr>
        <p:sp>
          <p:nvSpPr>
            <p:cNvPr id="166" name="Elipsa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67" name="Elipsa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68" name="Prostoročno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69" name="Prostoročno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70" name="Pravokotnik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71" name="Pravokotnik 37"/>
            <p:cNvSpPr>
              <a:spLocks noChangeArrowheads="1"/>
            </p:cNvSpPr>
            <p:nvPr/>
          </p:nvSpPr>
          <p:spPr bwMode="auto">
            <a:xfrm>
              <a:off x="2593975" y="2499116"/>
              <a:ext cx="26289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sl-SI" sz="2100" b="1" i="0" u="none" strike="noStrike" cap="none" normalizeH="0" dirty="0" smtClean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30</a:t>
              </a:r>
              <a:endParaRPr kumimoji="0" lang="sl-SI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174" name="Prostoročno 40"/>
          <p:cNvSpPr>
            <a:spLocks noEditPoints="1"/>
          </p:cNvSpPr>
          <p:nvPr/>
        </p:nvSpPr>
        <p:spPr bwMode="auto">
          <a:xfrm>
            <a:off x="3244850" y="2851541"/>
            <a:ext cx="20638" cy="122238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26421DDD-07C3-42B6-869F-AD3A53DC2A79}"/>
              </a:ext>
            </a:extLst>
          </p:cNvPr>
          <p:cNvGrpSpPr/>
          <p:nvPr/>
        </p:nvGrpSpPr>
        <p:grpSpPr>
          <a:xfrm>
            <a:off x="3722688" y="3113478"/>
            <a:ext cx="585788" cy="587375"/>
            <a:chOff x="3722688" y="3113478"/>
            <a:chExt cx="585788" cy="587375"/>
          </a:xfrm>
        </p:grpSpPr>
        <p:sp>
          <p:nvSpPr>
            <p:cNvPr id="178" name="Prostoročno 44"/>
            <p:cNvSpPr>
              <a:spLocks/>
            </p:cNvSpPr>
            <p:nvPr/>
          </p:nvSpPr>
          <p:spPr bwMode="auto">
            <a:xfrm>
              <a:off x="3722688" y="3113478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79" name="Prostoročno 45"/>
            <p:cNvSpPr>
              <a:spLocks/>
            </p:cNvSpPr>
            <p:nvPr/>
          </p:nvSpPr>
          <p:spPr bwMode="auto">
            <a:xfrm>
              <a:off x="3781425" y="3169041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80" name="Prostoročno 46"/>
            <p:cNvSpPr>
              <a:spLocks noEditPoints="1"/>
            </p:cNvSpPr>
            <p:nvPr/>
          </p:nvSpPr>
          <p:spPr bwMode="auto">
            <a:xfrm>
              <a:off x="3786188" y="3272228"/>
              <a:ext cx="46038" cy="188913"/>
            </a:xfrm>
            <a:custGeom>
              <a:avLst/>
              <a:gdLst>
                <a:gd name="T0" fmla="*/ 3 w 19"/>
                <a:gd name="T1" fmla="*/ 76 h 77"/>
                <a:gd name="T2" fmla="*/ 3 w 19"/>
                <a:gd name="T3" fmla="*/ 76 h 77"/>
                <a:gd name="T4" fmla="*/ 3 w 19"/>
                <a:gd name="T5" fmla="*/ 76 h 77"/>
                <a:gd name="T6" fmla="*/ 3 w 19"/>
                <a:gd name="T7" fmla="*/ 75 h 77"/>
                <a:gd name="T8" fmla="*/ 3 w 19"/>
                <a:gd name="T9" fmla="*/ 75 h 77"/>
                <a:gd name="T10" fmla="*/ 3 w 19"/>
                <a:gd name="T11" fmla="*/ 75 h 77"/>
                <a:gd name="T12" fmla="*/ 3 w 19"/>
                <a:gd name="T13" fmla="*/ 74 h 77"/>
                <a:gd name="T14" fmla="*/ 3 w 19"/>
                <a:gd name="T15" fmla="*/ 74 h 77"/>
                <a:gd name="T16" fmla="*/ 3 w 19"/>
                <a:gd name="T17" fmla="*/ 74 h 77"/>
                <a:gd name="T18" fmla="*/ 2 w 19"/>
                <a:gd name="T19" fmla="*/ 73 h 77"/>
                <a:gd name="T20" fmla="*/ 2 w 19"/>
                <a:gd name="T21" fmla="*/ 73 h 77"/>
                <a:gd name="T22" fmla="*/ 2 w 19"/>
                <a:gd name="T23" fmla="*/ 72 h 77"/>
                <a:gd name="T24" fmla="*/ 2 w 19"/>
                <a:gd name="T25" fmla="*/ 72 h 77"/>
                <a:gd name="T26" fmla="*/ 2 w 19"/>
                <a:gd name="T27" fmla="*/ 71 h 77"/>
                <a:gd name="T28" fmla="*/ 2 w 19"/>
                <a:gd name="T29" fmla="*/ 71 h 77"/>
                <a:gd name="T30" fmla="*/ 2 w 19"/>
                <a:gd name="T31" fmla="*/ 71 h 77"/>
                <a:gd name="T32" fmla="*/ 2 w 19"/>
                <a:gd name="T33" fmla="*/ 70 h 77"/>
                <a:gd name="T34" fmla="*/ 2 w 19"/>
                <a:gd name="T35" fmla="*/ 70 h 77"/>
                <a:gd name="T36" fmla="*/ 2 w 19"/>
                <a:gd name="T37" fmla="*/ 69 h 77"/>
                <a:gd name="T38" fmla="*/ 2 w 19"/>
                <a:gd name="T39" fmla="*/ 69 h 77"/>
                <a:gd name="T40" fmla="*/ 2 w 19"/>
                <a:gd name="T41" fmla="*/ 69 h 77"/>
                <a:gd name="T42" fmla="*/ 2 w 19"/>
                <a:gd name="T43" fmla="*/ 68 h 77"/>
                <a:gd name="T44" fmla="*/ 2 w 19"/>
                <a:gd name="T45" fmla="*/ 68 h 77"/>
                <a:gd name="T46" fmla="*/ 2 w 19"/>
                <a:gd name="T47" fmla="*/ 68 h 77"/>
                <a:gd name="T48" fmla="*/ 1 w 19"/>
                <a:gd name="T49" fmla="*/ 67 h 77"/>
                <a:gd name="T50" fmla="*/ 1 w 19"/>
                <a:gd name="T51" fmla="*/ 67 h 77"/>
                <a:gd name="T52" fmla="*/ 1 w 19"/>
                <a:gd name="T53" fmla="*/ 67 h 77"/>
                <a:gd name="T54" fmla="*/ 1 w 19"/>
                <a:gd name="T55" fmla="*/ 66 h 77"/>
                <a:gd name="T56" fmla="*/ 1 w 19"/>
                <a:gd name="T57" fmla="*/ 66 h 77"/>
                <a:gd name="T58" fmla="*/ 1 w 19"/>
                <a:gd name="T59" fmla="*/ 65 h 77"/>
                <a:gd name="T60" fmla="*/ 1 w 19"/>
                <a:gd name="T61" fmla="*/ 65 h 77"/>
                <a:gd name="T62" fmla="*/ 1 w 19"/>
                <a:gd name="T63" fmla="*/ 65 h 77"/>
                <a:gd name="T64" fmla="*/ 1 w 19"/>
                <a:gd name="T65" fmla="*/ 64 h 77"/>
                <a:gd name="T66" fmla="*/ 1 w 19"/>
                <a:gd name="T67" fmla="*/ 64 h 77"/>
                <a:gd name="T68" fmla="*/ 1 w 19"/>
                <a:gd name="T69" fmla="*/ 64 h 77"/>
                <a:gd name="T70" fmla="*/ 1 w 19"/>
                <a:gd name="T71" fmla="*/ 63 h 77"/>
                <a:gd name="T72" fmla="*/ 1 w 19"/>
                <a:gd name="T73" fmla="*/ 63 h 77"/>
                <a:gd name="T74" fmla="*/ 1 w 19"/>
                <a:gd name="T75" fmla="*/ 62 h 77"/>
                <a:gd name="T76" fmla="*/ 1 w 19"/>
                <a:gd name="T77" fmla="*/ 62 h 77"/>
                <a:gd name="T78" fmla="*/ 1 w 19"/>
                <a:gd name="T79" fmla="*/ 61 h 77"/>
                <a:gd name="T80" fmla="*/ 1 w 19"/>
                <a:gd name="T81" fmla="*/ 61 h 77"/>
                <a:gd name="T82" fmla="*/ 1 w 19"/>
                <a:gd name="T83" fmla="*/ 61 h 77"/>
                <a:gd name="T84" fmla="*/ 1 w 19"/>
                <a:gd name="T85" fmla="*/ 60 h 77"/>
                <a:gd name="T86" fmla="*/ 1 w 19"/>
                <a:gd name="T87" fmla="*/ 60 h 77"/>
                <a:gd name="T88" fmla="*/ 1 w 19"/>
                <a:gd name="T89" fmla="*/ 60 h 77"/>
                <a:gd name="T90" fmla="*/ 18 w 19"/>
                <a:gd name="T91" fmla="*/ 0 h 77"/>
                <a:gd name="T92" fmla="*/ 18 w 19"/>
                <a:gd name="T93" fmla="*/ 0 h 77"/>
                <a:gd name="T94" fmla="*/ 19 w 19"/>
                <a:gd name="T95" fmla="*/ 0 h 77"/>
                <a:gd name="T96" fmla="*/ 19 w 19"/>
                <a:gd name="T9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" h="77">
                  <a:moveTo>
                    <a:pt x="3" y="77"/>
                  </a:moveTo>
                  <a:cubicBezTo>
                    <a:pt x="3" y="77"/>
                    <a:pt x="3" y="77"/>
                    <a:pt x="3" y="77"/>
                  </a:cubicBezTo>
                  <a:cubicBezTo>
                    <a:pt x="3" y="77"/>
                    <a:pt x="3" y="77"/>
                    <a:pt x="3" y="77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4"/>
                  </a:moveTo>
                  <a:cubicBezTo>
                    <a:pt x="3" y="74"/>
                    <a:pt x="3" y="75"/>
                    <a:pt x="3" y="75"/>
                  </a:cubicBezTo>
                  <a:cubicBezTo>
                    <a:pt x="3" y="75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3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69"/>
                  </a:moveTo>
                  <a:cubicBezTo>
                    <a:pt x="2" y="69"/>
                    <a:pt x="2" y="70"/>
                    <a:pt x="2" y="70"/>
                  </a:cubicBezTo>
                  <a:cubicBezTo>
                    <a:pt x="2" y="70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8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8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5"/>
                  </a:moveTo>
                  <a:cubicBezTo>
                    <a:pt x="1" y="65"/>
                    <a:pt x="1" y="66"/>
                    <a:pt x="1" y="66"/>
                  </a:cubicBezTo>
                  <a:cubicBezTo>
                    <a:pt x="1" y="66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4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4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1"/>
                  </a:moveTo>
                  <a:cubicBezTo>
                    <a:pt x="1" y="61"/>
                    <a:pt x="1" y="62"/>
                    <a:pt x="1" y="62"/>
                  </a:cubicBezTo>
                  <a:cubicBezTo>
                    <a:pt x="1" y="62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0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8" y="1"/>
                  </a:moveTo>
                  <a:cubicBezTo>
                    <a:pt x="6" y="17"/>
                    <a:pt x="0" y="38"/>
                    <a:pt x="1" y="60"/>
                  </a:cubicBezTo>
                  <a:cubicBezTo>
                    <a:pt x="0" y="38"/>
                    <a:pt x="6" y="17"/>
                    <a:pt x="18" y="1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1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81" name="Prostoročno 47"/>
            <p:cNvSpPr>
              <a:spLocks/>
            </p:cNvSpPr>
            <p:nvPr/>
          </p:nvSpPr>
          <p:spPr bwMode="auto">
            <a:xfrm>
              <a:off x="3786188" y="3213491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82" name="Pravokotnik 48"/>
            <p:cNvSpPr>
              <a:spLocks noChangeArrowheads="1"/>
            </p:cNvSpPr>
            <p:nvPr/>
          </p:nvSpPr>
          <p:spPr bwMode="auto">
            <a:xfrm>
              <a:off x="3941763" y="3299216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83" name="Pravokotnik 49"/>
            <p:cNvSpPr>
              <a:spLocks noChangeArrowheads="1"/>
            </p:cNvSpPr>
            <p:nvPr/>
          </p:nvSpPr>
          <p:spPr bwMode="auto">
            <a:xfrm>
              <a:off x="3941763" y="3216666"/>
              <a:ext cx="131446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sl-SI" sz="2100" b="1" dirty="0" smtClean="0">
                  <a:solidFill>
                    <a:srgbClr val="FF9936"/>
                  </a:solidFill>
                  <a:latin typeface="Raleway" panose="020B0003030101060003" pitchFamily="34" charset="0"/>
                </a:rPr>
                <a:t>5</a:t>
              </a:r>
              <a:endParaRPr kumimoji="0" lang="sl-SI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186" name="Prostoročno 52"/>
          <p:cNvSpPr>
            <a:spLocks noEditPoints="1"/>
          </p:cNvSpPr>
          <p:nvPr/>
        </p:nvSpPr>
        <p:spPr bwMode="auto">
          <a:xfrm>
            <a:off x="3994150" y="3978666"/>
            <a:ext cx="60325" cy="158750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5AAA3125-6198-4B7D-906A-040AAB47590B}"/>
              </a:ext>
            </a:extLst>
          </p:cNvPr>
          <p:cNvGrpSpPr/>
          <p:nvPr/>
        </p:nvGrpSpPr>
        <p:grpSpPr>
          <a:xfrm>
            <a:off x="3754438" y="4585091"/>
            <a:ext cx="566738" cy="568325"/>
            <a:chOff x="3754438" y="4585091"/>
            <a:chExt cx="566738" cy="568325"/>
          </a:xfrm>
        </p:grpSpPr>
        <p:sp>
          <p:nvSpPr>
            <p:cNvPr id="190" name="Prostoročno 56"/>
            <p:cNvSpPr>
              <a:spLocks/>
            </p:cNvSpPr>
            <p:nvPr/>
          </p:nvSpPr>
          <p:spPr bwMode="auto">
            <a:xfrm>
              <a:off x="3754438" y="4585091"/>
              <a:ext cx="566738" cy="568325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2"/>
                    <a:pt x="0" y="116"/>
                  </a:cubicBezTo>
                  <a:cubicBezTo>
                    <a:pt x="0" y="179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91" name="Elipsa 57"/>
            <p:cNvSpPr>
              <a:spLocks noChangeArrowheads="1"/>
            </p:cNvSpPr>
            <p:nvPr/>
          </p:nvSpPr>
          <p:spPr bwMode="auto">
            <a:xfrm>
              <a:off x="3810000" y="4639066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92" name="Prostoročno 58"/>
            <p:cNvSpPr>
              <a:spLocks noEditPoints="1"/>
            </p:cNvSpPr>
            <p:nvPr/>
          </p:nvSpPr>
          <p:spPr bwMode="auto">
            <a:xfrm>
              <a:off x="3810000" y="4732728"/>
              <a:ext cx="44450" cy="222250"/>
            </a:xfrm>
            <a:custGeom>
              <a:avLst/>
              <a:gdLst>
                <a:gd name="T0" fmla="*/ 7 w 18"/>
                <a:gd name="T1" fmla="*/ 91 h 91"/>
                <a:gd name="T2" fmla="*/ 7 w 18"/>
                <a:gd name="T3" fmla="*/ 91 h 91"/>
                <a:gd name="T4" fmla="*/ 7 w 18"/>
                <a:gd name="T5" fmla="*/ 91 h 91"/>
                <a:gd name="T6" fmla="*/ 7 w 18"/>
                <a:gd name="T7" fmla="*/ 91 h 91"/>
                <a:gd name="T8" fmla="*/ 7 w 18"/>
                <a:gd name="T9" fmla="*/ 91 h 91"/>
                <a:gd name="T10" fmla="*/ 7 w 18"/>
                <a:gd name="T11" fmla="*/ 91 h 91"/>
                <a:gd name="T12" fmla="*/ 7 w 18"/>
                <a:gd name="T13" fmla="*/ 91 h 91"/>
                <a:gd name="T14" fmla="*/ 7 w 18"/>
                <a:gd name="T15" fmla="*/ 91 h 91"/>
                <a:gd name="T16" fmla="*/ 7 w 18"/>
                <a:gd name="T17" fmla="*/ 91 h 91"/>
                <a:gd name="T18" fmla="*/ 7 w 18"/>
                <a:gd name="T19" fmla="*/ 91 h 91"/>
                <a:gd name="T20" fmla="*/ 7 w 18"/>
                <a:gd name="T21" fmla="*/ 91 h 91"/>
                <a:gd name="T22" fmla="*/ 7 w 18"/>
                <a:gd name="T23" fmla="*/ 91 h 91"/>
                <a:gd name="T24" fmla="*/ 6 w 18"/>
                <a:gd name="T25" fmla="*/ 90 h 91"/>
                <a:gd name="T26" fmla="*/ 7 w 18"/>
                <a:gd name="T27" fmla="*/ 91 h 91"/>
                <a:gd name="T28" fmla="*/ 6 w 18"/>
                <a:gd name="T29" fmla="*/ 90 h 91"/>
                <a:gd name="T30" fmla="*/ 0 w 18"/>
                <a:gd name="T31" fmla="*/ 57 h 91"/>
                <a:gd name="T32" fmla="*/ 6 w 18"/>
                <a:gd name="T33" fmla="*/ 90 h 91"/>
                <a:gd name="T34" fmla="*/ 0 w 18"/>
                <a:gd name="T35" fmla="*/ 57 h 91"/>
                <a:gd name="T36" fmla="*/ 0 w 18"/>
                <a:gd name="T37" fmla="*/ 57 h 91"/>
                <a:gd name="T38" fmla="*/ 0 w 18"/>
                <a:gd name="T39" fmla="*/ 57 h 91"/>
                <a:gd name="T40" fmla="*/ 0 w 18"/>
                <a:gd name="T41" fmla="*/ 57 h 91"/>
                <a:gd name="T42" fmla="*/ 0 w 18"/>
                <a:gd name="T43" fmla="*/ 57 h 91"/>
                <a:gd name="T44" fmla="*/ 0 w 18"/>
                <a:gd name="T45" fmla="*/ 57 h 91"/>
                <a:gd name="T46" fmla="*/ 0 w 18"/>
                <a:gd name="T47" fmla="*/ 57 h 91"/>
                <a:gd name="T48" fmla="*/ 0 w 18"/>
                <a:gd name="T49" fmla="*/ 56 h 91"/>
                <a:gd name="T50" fmla="*/ 0 w 18"/>
                <a:gd name="T51" fmla="*/ 57 h 91"/>
                <a:gd name="T52" fmla="*/ 0 w 18"/>
                <a:gd name="T53" fmla="*/ 56 h 91"/>
                <a:gd name="T54" fmla="*/ 0 w 18"/>
                <a:gd name="T55" fmla="*/ 56 h 91"/>
                <a:gd name="T56" fmla="*/ 0 w 18"/>
                <a:gd name="T57" fmla="*/ 56 h 91"/>
                <a:gd name="T58" fmla="*/ 0 w 18"/>
                <a:gd name="T59" fmla="*/ 56 h 91"/>
                <a:gd name="T60" fmla="*/ 0 w 18"/>
                <a:gd name="T61" fmla="*/ 56 h 91"/>
                <a:gd name="T62" fmla="*/ 0 w 18"/>
                <a:gd name="T63" fmla="*/ 56 h 91"/>
                <a:gd name="T64" fmla="*/ 0 w 18"/>
                <a:gd name="T65" fmla="*/ 56 h 91"/>
                <a:gd name="T66" fmla="*/ 0 w 18"/>
                <a:gd name="T67" fmla="*/ 56 h 91"/>
                <a:gd name="T68" fmla="*/ 0 w 18"/>
                <a:gd name="T69" fmla="*/ 56 h 91"/>
                <a:gd name="T70" fmla="*/ 0 w 18"/>
                <a:gd name="T71" fmla="*/ 56 h 91"/>
                <a:gd name="T72" fmla="*/ 0 w 18"/>
                <a:gd name="T73" fmla="*/ 55 h 91"/>
                <a:gd name="T74" fmla="*/ 0 w 18"/>
                <a:gd name="T75" fmla="*/ 56 h 91"/>
                <a:gd name="T76" fmla="*/ 0 w 18"/>
                <a:gd name="T77" fmla="*/ 56 h 91"/>
                <a:gd name="T78" fmla="*/ 0 w 18"/>
                <a:gd name="T79" fmla="*/ 55 h 91"/>
                <a:gd name="T80" fmla="*/ 18 w 18"/>
                <a:gd name="T81" fmla="*/ 0 h 91"/>
                <a:gd name="T82" fmla="*/ 0 w 18"/>
                <a:gd name="T83" fmla="*/ 55 h 91"/>
                <a:gd name="T84" fmla="*/ 18 w 18"/>
                <a:gd name="T85" fmla="*/ 0 h 91"/>
                <a:gd name="T86" fmla="*/ 18 w 18"/>
                <a:gd name="T87" fmla="*/ 0 h 91"/>
                <a:gd name="T88" fmla="*/ 18 w 18"/>
                <a:gd name="T89" fmla="*/ 0 h 91"/>
                <a:gd name="T90" fmla="*/ 18 w 18"/>
                <a:gd name="T91" fmla="*/ 0 h 91"/>
                <a:gd name="T92" fmla="*/ 18 w 18"/>
                <a:gd name="T93" fmla="*/ 0 h 91"/>
                <a:gd name="T94" fmla="*/ 18 w 18"/>
                <a:gd name="T95" fmla="*/ 0 h 91"/>
                <a:gd name="T96" fmla="*/ 18 w 18"/>
                <a:gd name="T9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" h="91"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6" y="90"/>
                  </a:moveTo>
                  <a:cubicBezTo>
                    <a:pt x="6" y="90"/>
                    <a:pt x="6" y="90"/>
                    <a:pt x="7" y="91"/>
                  </a:cubicBezTo>
                  <a:cubicBezTo>
                    <a:pt x="6" y="90"/>
                    <a:pt x="6" y="90"/>
                    <a:pt x="6" y="90"/>
                  </a:cubicBezTo>
                  <a:moveTo>
                    <a:pt x="0" y="57"/>
                  </a:moveTo>
                  <a:cubicBezTo>
                    <a:pt x="0" y="69"/>
                    <a:pt x="2" y="80"/>
                    <a:pt x="6" y="90"/>
                  </a:cubicBezTo>
                  <a:cubicBezTo>
                    <a:pt x="2" y="80"/>
                    <a:pt x="0" y="69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6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5"/>
                  </a:moveTo>
                  <a:cubicBezTo>
                    <a:pt x="0" y="55"/>
                    <a:pt x="0" y="55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5"/>
                    <a:pt x="0" y="55"/>
                    <a:pt x="0" y="55"/>
                  </a:cubicBezTo>
                  <a:moveTo>
                    <a:pt x="18" y="0"/>
                  </a:moveTo>
                  <a:cubicBezTo>
                    <a:pt x="7" y="15"/>
                    <a:pt x="0" y="35"/>
                    <a:pt x="0" y="55"/>
                  </a:cubicBezTo>
                  <a:cubicBezTo>
                    <a:pt x="0" y="35"/>
                    <a:pt x="7" y="15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93" name="Prostoročno 59"/>
            <p:cNvSpPr>
              <a:spLocks/>
            </p:cNvSpPr>
            <p:nvPr/>
          </p:nvSpPr>
          <p:spPr bwMode="auto">
            <a:xfrm>
              <a:off x="3810000" y="4666053"/>
              <a:ext cx="190500" cy="428625"/>
            </a:xfrm>
            <a:custGeom>
              <a:avLst/>
              <a:gdLst>
                <a:gd name="T0" fmla="*/ 49 w 78"/>
                <a:gd name="T1" fmla="*/ 0 h 175"/>
                <a:gd name="T2" fmla="*/ 18 w 78"/>
                <a:gd name="T3" fmla="*/ 27 h 175"/>
                <a:gd name="T4" fmla="*/ 18 w 78"/>
                <a:gd name="T5" fmla="*/ 27 h 175"/>
                <a:gd name="T6" fmla="*/ 18 w 78"/>
                <a:gd name="T7" fmla="*/ 27 h 175"/>
                <a:gd name="T8" fmla="*/ 18 w 78"/>
                <a:gd name="T9" fmla="*/ 27 h 175"/>
                <a:gd name="T10" fmla="*/ 18 w 78"/>
                <a:gd name="T11" fmla="*/ 27 h 175"/>
                <a:gd name="T12" fmla="*/ 0 w 78"/>
                <a:gd name="T13" fmla="*/ 82 h 175"/>
                <a:gd name="T14" fmla="*/ 0 w 78"/>
                <a:gd name="T15" fmla="*/ 82 h 175"/>
                <a:gd name="T16" fmla="*/ 0 w 78"/>
                <a:gd name="T17" fmla="*/ 83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3 h 175"/>
                <a:gd name="T26" fmla="*/ 0 w 78"/>
                <a:gd name="T27" fmla="*/ 83 h 175"/>
                <a:gd name="T28" fmla="*/ 0 w 78"/>
                <a:gd name="T29" fmla="*/ 83 h 175"/>
                <a:gd name="T30" fmla="*/ 0 w 78"/>
                <a:gd name="T31" fmla="*/ 83 h 175"/>
                <a:gd name="T32" fmla="*/ 0 w 78"/>
                <a:gd name="T33" fmla="*/ 84 h 175"/>
                <a:gd name="T34" fmla="*/ 0 w 78"/>
                <a:gd name="T35" fmla="*/ 84 h 175"/>
                <a:gd name="T36" fmla="*/ 0 w 78"/>
                <a:gd name="T37" fmla="*/ 84 h 175"/>
                <a:gd name="T38" fmla="*/ 0 w 78"/>
                <a:gd name="T39" fmla="*/ 84 h 175"/>
                <a:gd name="T40" fmla="*/ 0 w 78"/>
                <a:gd name="T41" fmla="*/ 84 h 175"/>
                <a:gd name="T42" fmla="*/ 0 w 78"/>
                <a:gd name="T43" fmla="*/ 84 h 175"/>
                <a:gd name="T44" fmla="*/ 6 w 78"/>
                <a:gd name="T45" fmla="*/ 117 h 175"/>
                <a:gd name="T46" fmla="*/ 6 w 78"/>
                <a:gd name="T47" fmla="*/ 117 h 175"/>
                <a:gd name="T48" fmla="*/ 7 w 78"/>
                <a:gd name="T49" fmla="*/ 118 h 175"/>
                <a:gd name="T50" fmla="*/ 7 w 78"/>
                <a:gd name="T51" fmla="*/ 118 h 175"/>
                <a:gd name="T52" fmla="*/ 7 w 78"/>
                <a:gd name="T53" fmla="*/ 118 h 175"/>
                <a:gd name="T54" fmla="*/ 7 w 78"/>
                <a:gd name="T55" fmla="*/ 118 h 175"/>
                <a:gd name="T56" fmla="*/ 7 w 78"/>
                <a:gd name="T57" fmla="*/ 118 h 175"/>
                <a:gd name="T58" fmla="*/ 7 w 78"/>
                <a:gd name="T59" fmla="*/ 118 h 175"/>
                <a:gd name="T60" fmla="*/ 7 w 78"/>
                <a:gd name="T61" fmla="*/ 118 h 175"/>
                <a:gd name="T62" fmla="*/ 7 w 78"/>
                <a:gd name="T63" fmla="*/ 118 h 175"/>
                <a:gd name="T64" fmla="*/ 7 w 78"/>
                <a:gd name="T65" fmla="*/ 118 h 175"/>
                <a:gd name="T66" fmla="*/ 78 w 78"/>
                <a:gd name="T67" fmla="*/ 175 h 175"/>
                <a:gd name="T68" fmla="*/ 46 w 78"/>
                <a:gd name="T69" fmla="*/ 153 h 175"/>
                <a:gd name="T70" fmla="*/ 19 w 78"/>
                <a:gd name="T71" fmla="*/ 106 h 175"/>
                <a:gd name="T72" fmla="*/ 15 w 78"/>
                <a:gd name="T73" fmla="*/ 78 h 175"/>
                <a:gd name="T74" fmla="*/ 15 w 78"/>
                <a:gd name="T75" fmla="*/ 77 h 175"/>
                <a:gd name="T76" fmla="*/ 30 w 78"/>
                <a:gd name="T77" fmla="*/ 24 h 175"/>
                <a:gd name="T78" fmla="*/ 46 w 78"/>
                <a:gd name="T79" fmla="*/ 3 h 175"/>
                <a:gd name="T80" fmla="*/ 49 w 78"/>
                <a:gd name="T81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37" y="7"/>
                    <a:pt x="27" y="16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7" y="42"/>
                    <a:pt x="0" y="6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96"/>
                    <a:pt x="2" y="107"/>
                    <a:pt x="6" y="117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6" y="117"/>
                    <a:pt x="6" y="117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19" y="148"/>
                    <a:pt x="46" y="170"/>
                    <a:pt x="78" y="175"/>
                  </a:cubicBezTo>
                  <a:cubicBezTo>
                    <a:pt x="66" y="170"/>
                    <a:pt x="55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1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94" name="Pravokotnik 60"/>
            <p:cNvSpPr>
              <a:spLocks noChangeArrowheads="1"/>
            </p:cNvSpPr>
            <p:nvPr/>
          </p:nvSpPr>
          <p:spPr bwMode="auto">
            <a:xfrm>
              <a:off x="3967163" y="4769241"/>
              <a:ext cx="139700" cy="18573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95" name="Pravokotnik 61"/>
            <p:cNvSpPr>
              <a:spLocks noChangeArrowheads="1"/>
            </p:cNvSpPr>
            <p:nvPr/>
          </p:nvSpPr>
          <p:spPr bwMode="auto">
            <a:xfrm>
              <a:off x="3911600" y="4672403"/>
              <a:ext cx="26289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sl-SI" sz="2100" b="1" dirty="0" smtClean="0">
                  <a:solidFill>
                    <a:srgbClr val="FF9936"/>
                  </a:solidFill>
                  <a:latin typeface="Raleway" panose="020B0003030101060003" pitchFamily="34" charset="0"/>
                </a:rPr>
                <a:t>10</a:t>
              </a:r>
              <a:endParaRPr kumimoji="0" lang="sl-SI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198" name="Prostoročno 64"/>
          <p:cNvSpPr>
            <a:spLocks noEditPoints="1"/>
          </p:cNvSpPr>
          <p:nvPr/>
        </p:nvSpPr>
        <p:spPr bwMode="auto">
          <a:xfrm>
            <a:off x="3281363" y="5326453"/>
            <a:ext cx="17463" cy="168275"/>
          </a:xfrm>
          <a:custGeom>
            <a:avLst/>
            <a:gdLst>
              <a:gd name="T0" fmla="*/ 7 w 7"/>
              <a:gd name="T1" fmla="*/ 69 h 69"/>
              <a:gd name="T2" fmla="*/ 7 w 7"/>
              <a:gd name="T3" fmla="*/ 69 h 69"/>
              <a:gd name="T4" fmla="*/ 7 w 7"/>
              <a:gd name="T5" fmla="*/ 69 h 69"/>
              <a:gd name="T6" fmla="*/ 7 w 7"/>
              <a:gd name="T7" fmla="*/ 68 h 69"/>
              <a:gd name="T8" fmla="*/ 6 w 7"/>
              <a:gd name="T9" fmla="*/ 67 h 69"/>
              <a:gd name="T10" fmla="*/ 6 w 7"/>
              <a:gd name="T11" fmla="*/ 66 h 69"/>
              <a:gd name="T12" fmla="*/ 6 w 7"/>
              <a:gd name="T13" fmla="*/ 66 h 69"/>
              <a:gd name="T14" fmla="*/ 6 w 7"/>
              <a:gd name="T15" fmla="*/ 66 h 69"/>
              <a:gd name="T16" fmla="*/ 6 w 7"/>
              <a:gd name="T17" fmla="*/ 66 h 69"/>
              <a:gd name="T18" fmla="*/ 5 w 7"/>
              <a:gd name="T19" fmla="*/ 65 h 69"/>
              <a:gd name="T20" fmla="*/ 5 w 7"/>
              <a:gd name="T21" fmla="*/ 65 h 69"/>
              <a:gd name="T22" fmla="*/ 5 w 7"/>
              <a:gd name="T23" fmla="*/ 65 h 69"/>
              <a:gd name="T24" fmla="*/ 5 w 7"/>
              <a:gd name="T25" fmla="*/ 64 h 69"/>
              <a:gd name="T26" fmla="*/ 5 w 7"/>
              <a:gd name="T27" fmla="*/ 64 h 69"/>
              <a:gd name="T28" fmla="*/ 5 w 7"/>
              <a:gd name="T29" fmla="*/ 63 h 69"/>
              <a:gd name="T30" fmla="*/ 5 w 7"/>
              <a:gd name="T31" fmla="*/ 63 h 69"/>
              <a:gd name="T32" fmla="*/ 5 w 7"/>
              <a:gd name="T33" fmla="*/ 63 h 69"/>
              <a:gd name="T34" fmla="*/ 5 w 7"/>
              <a:gd name="T35" fmla="*/ 62 h 69"/>
              <a:gd name="T36" fmla="*/ 4 w 7"/>
              <a:gd name="T37" fmla="*/ 62 h 69"/>
              <a:gd name="T38" fmla="*/ 4 w 7"/>
              <a:gd name="T39" fmla="*/ 62 h 69"/>
              <a:gd name="T40" fmla="*/ 4 w 7"/>
              <a:gd name="T41" fmla="*/ 61 h 69"/>
              <a:gd name="T42" fmla="*/ 4 w 7"/>
              <a:gd name="T43" fmla="*/ 60 h 69"/>
              <a:gd name="T44" fmla="*/ 4 w 7"/>
              <a:gd name="T45" fmla="*/ 60 h 69"/>
              <a:gd name="T46" fmla="*/ 4 w 7"/>
              <a:gd name="T47" fmla="*/ 60 h 69"/>
              <a:gd name="T48" fmla="*/ 4 w 7"/>
              <a:gd name="T49" fmla="*/ 60 h 69"/>
              <a:gd name="T50" fmla="*/ 4 w 7"/>
              <a:gd name="T51" fmla="*/ 59 h 69"/>
              <a:gd name="T52" fmla="*/ 4 w 7"/>
              <a:gd name="T53" fmla="*/ 59 h 69"/>
              <a:gd name="T54" fmla="*/ 3 w 7"/>
              <a:gd name="T55" fmla="*/ 59 h 69"/>
              <a:gd name="T56" fmla="*/ 3 w 7"/>
              <a:gd name="T57" fmla="*/ 57 h 69"/>
              <a:gd name="T58" fmla="*/ 3 w 7"/>
              <a:gd name="T59" fmla="*/ 57 h 69"/>
              <a:gd name="T60" fmla="*/ 3 w 7"/>
              <a:gd name="T61" fmla="*/ 56 h 69"/>
              <a:gd name="T62" fmla="*/ 3 w 7"/>
              <a:gd name="T63" fmla="*/ 56 h 69"/>
              <a:gd name="T64" fmla="*/ 3 w 7"/>
              <a:gd name="T65" fmla="*/ 56 h 69"/>
              <a:gd name="T66" fmla="*/ 0 w 7"/>
              <a:gd name="T67" fmla="*/ 40 h 69"/>
              <a:gd name="T68" fmla="*/ 0 w 7"/>
              <a:gd name="T69" fmla="*/ 40 h 69"/>
              <a:gd name="T70" fmla="*/ 0 w 7"/>
              <a:gd name="T71" fmla="*/ 40 h 69"/>
              <a:gd name="T72" fmla="*/ 0 w 7"/>
              <a:gd name="T73" fmla="*/ 40 h 69"/>
              <a:gd name="T74" fmla="*/ 0 w 7"/>
              <a:gd name="T75" fmla="*/ 39 h 69"/>
              <a:gd name="T76" fmla="*/ 0 w 7"/>
              <a:gd name="T77" fmla="*/ 39 h 69"/>
              <a:gd name="T78" fmla="*/ 0 w 7"/>
              <a:gd name="T79" fmla="*/ 39 h 69"/>
              <a:gd name="T80" fmla="*/ 0 w 7"/>
              <a:gd name="T81" fmla="*/ 38 h 69"/>
              <a:gd name="T82" fmla="*/ 0 w 7"/>
              <a:gd name="T83" fmla="*/ 38 h 69"/>
              <a:gd name="T84" fmla="*/ 0 w 7"/>
              <a:gd name="T85" fmla="*/ 38 h 69"/>
              <a:gd name="T86" fmla="*/ 7 w 7"/>
              <a:gd name="T87" fmla="*/ 0 h 69"/>
              <a:gd name="T88" fmla="*/ 7 w 7"/>
              <a:gd name="T89" fmla="*/ 0 h 69"/>
              <a:gd name="T90" fmla="*/ 7 w 7"/>
              <a:gd name="T91" fmla="*/ 0 h 69"/>
              <a:gd name="T92" fmla="*/ 7 w 7"/>
              <a:gd name="T93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" h="69"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8"/>
                </a:moveTo>
                <a:cubicBezTo>
                  <a:pt x="7" y="68"/>
                  <a:pt x="7" y="68"/>
                  <a:pt x="7" y="68"/>
                </a:cubicBezTo>
                <a:cubicBezTo>
                  <a:pt x="7" y="68"/>
                  <a:pt x="7" y="68"/>
                  <a:pt x="7" y="68"/>
                </a:cubicBezTo>
                <a:moveTo>
                  <a:pt x="6" y="67"/>
                </a:moveTo>
                <a:cubicBezTo>
                  <a:pt x="6" y="67"/>
                  <a:pt x="6" y="67"/>
                  <a:pt x="6" y="67"/>
                </a:cubicBezTo>
                <a:cubicBezTo>
                  <a:pt x="6" y="67"/>
                  <a:pt x="6" y="67"/>
                  <a:pt x="6" y="67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5" y="65"/>
                </a:moveTo>
                <a:cubicBezTo>
                  <a:pt x="5" y="65"/>
                  <a:pt x="6" y="65"/>
                  <a:pt x="6" y="66"/>
                </a:cubicBezTo>
                <a:cubicBezTo>
                  <a:pt x="6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2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1"/>
                </a:moveTo>
                <a:cubicBezTo>
                  <a:pt x="4" y="61"/>
                  <a:pt x="4" y="61"/>
                  <a:pt x="4" y="61"/>
                </a:cubicBezTo>
                <a:cubicBezTo>
                  <a:pt x="4" y="61"/>
                  <a:pt x="4" y="61"/>
                  <a:pt x="4" y="61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3" y="59"/>
                </a:moveTo>
                <a:cubicBezTo>
                  <a:pt x="3" y="59"/>
                  <a:pt x="3" y="59"/>
                  <a:pt x="3" y="59"/>
                </a:cubicBezTo>
                <a:cubicBezTo>
                  <a:pt x="3" y="59"/>
                  <a:pt x="3" y="59"/>
                  <a:pt x="3" y="59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6"/>
                </a:moveTo>
                <a:cubicBezTo>
                  <a:pt x="3" y="56"/>
                  <a:pt x="3" y="57"/>
                  <a:pt x="3" y="57"/>
                </a:cubicBezTo>
                <a:cubicBezTo>
                  <a:pt x="3" y="57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8"/>
                </a:moveTo>
                <a:cubicBezTo>
                  <a:pt x="0" y="38"/>
                  <a:pt x="0" y="39"/>
                  <a:pt x="0" y="39"/>
                </a:cubicBezTo>
                <a:cubicBezTo>
                  <a:pt x="0" y="39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7" y="0"/>
                </a:moveTo>
                <a:cubicBezTo>
                  <a:pt x="2" y="12"/>
                  <a:pt x="0" y="24"/>
                  <a:pt x="0" y="38"/>
                </a:cubicBezTo>
                <a:cubicBezTo>
                  <a:pt x="0" y="24"/>
                  <a:pt x="2" y="12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04" name="Prostoročno 70"/>
          <p:cNvSpPr>
            <a:spLocks noEditPoints="1"/>
          </p:cNvSpPr>
          <p:nvPr/>
        </p:nvSpPr>
        <p:spPr bwMode="auto">
          <a:xfrm>
            <a:off x="1763713" y="2859478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12" name="Prostoročno 78"/>
          <p:cNvSpPr>
            <a:spLocks noEditPoints="1"/>
          </p:cNvSpPr>
          <p:nvPr/>
        </p:nvSpPr>
        <p:spPr bwMode="auto">
          <a:xfrm>
            <a:off x="1012825" y="4132653"/>
            <a:ext cx="44450" cy="134938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20" name="Prostoročno 86"/>
          <p:cNvSpPr>
            <a:spLocks noEditPoints="1"/>
          </p:cNvSpPr>
          <p:nvPr/>
        </p:nvSpPr>
        <p:spPr bwMode="auto">
          <a:xfrm>
            <a:off x="1724025" y="5348678"/>
            <a:ext cx="9525" cy="117475"/>
          </a:xfrm>
          <a:custGeom>
            <a:avLst/>
            <a:gdLst>
              <a:gd name="T0" fmla="*/ 3 w 4"/>
              <a:gd name="T1" fmla="*/ 47 h 48"/>
              <a:gd name="T2" fmla="*/ 3 w 4"/>
              <a:gd name="T3" fmla="*/ 47 h 48"/>
              <a:gd name="T4" fmla="*/ 2 w 4"/>
              <a:gd name="T5" fmla="*/ 47 h 48"/>
              <a:gd name="T6" fmla="*/ 2 w 4"/>
              <a:gd name="T7" fmla="*/ 46 h 48"/>
              <a:gd name="T8" fmla="*/ 2 w 4"/>
              <a:gd name="T9" fmla="*/ 46 h 48"/>
              <a:gd name="T10" fmla="*/ 0 w 4"/>
              <a:gd name="T11" fmla="*/ 23 h 48"/>
              <a:gd name="T12" fmla="*/ 0 w 4"/>
              <a:gd name="T13" fmla="*/ 22 h 48"/>
              <a:gd name="T14" fmla="*/ 0 w 4"/>
              <a:gd name="T15" fmla="*/ 22 h 48"/>
              <a:gd name="T16" fmla="*/ 0 w 4"/>
              <a:gd name="T17" fmla="*/ 22 h 48"/>
              <a:gd name="T18" fmla="*/ 0 w 4"/>
              <a:gd name="T19" fmla="*/ 22 h 48"/>
              <a:gd name="T20" fmla="*/ 0 w 4"/>
              <a:gd name="T21" fmla="*/ 21 h 48"/>
              <a:gd name="T22" fmla="*/ 0 w 4"/>
              <a:gd name="T23" fmla="*/ 20 h 48"/>
              <a:gd name="T24" fmla="*/ 0 w 4"/>
              <a:gd name="T25" fmla="*/ 20 h 48"/>
              <a:gd name="T26" fmla="*/ 0 w 4"/>
              <a:gd name="T27" fmla="*/ 20 h 48"/>
              <a:gd name="T28" fmla="*/ 0 w 4"/>
              <a:gd name="T29" fmla="*/ 19 h 48"/>
              <a:gd name="T30" fmla="*/ 0 w 4"/>
              <a:gd name="T31" fmla="*/ 19 h 48"/>
              <a:gd name="T32" fmla="*/ 0 w 4"/>
              <a:gd name="T33" fmla="*/ 19 h 48"/>
              <a:gd name="T34" fmla="*/ 0 w 4"/>
              <a:gd name="T35" fmla="*/ 18 h 48"/>
              <a:gd name="T36" fmla="*/ 0 w 4"/>
              <a:gd name="T37" fmla="*/ 18 h 48"/>
              <a:gd name="T38" fmla="*/ 0 w 4"/>
              <a:gd name="T39" fmla="*/ 18 h 48"/>
              <a:gd name="T40" fmla="*/ 1 w 4"/>
              <a:gd name="T41" fmla="*/ 17 h 48"/>
              <a:gd name="T42" fmla="*/ 1 w 4"/>
              <a:gd name="T43" fmla="*/ 17 h 48"/>
              <a:gd name="T44" fmla="*/ 1 w 4"/>
              <a:gd name="T45" fmla="*/ 16 h 48"/>
              <a:gd name="T46" fmla="*/ 1 w 4"/>
              <a:gd name="T47" fmla="*/ 15 h 48"/>
              <a:gd name="T48" fmla="*/ 1 w 4"/>
              <a:gd name="T49" fmla="*/ 15 h 48"/>
              <a:gd name="T50" fmla="*/ 1 w 4"/>
              <a:gd name="T51" fmla="*/ 15 h 48"/>
              <a:gd name="T52" fmla="*/ 1 w 4"/>
              <a:gd name="T53" fmla="*/ 14 h 48"/>
              <a:gd name="T54" fmla="*/ 1 w 4"/>
              <a:gd name="T55" fmla="*/ 14 h 48"/>
              <a:gd name="T56" fmla="*/ 1 w 4"/>
              <a:gd name="T57" fmla="*/ 14 h 48"/>
              <a:gd name="T58" fmla="*/ 1 w 4"/>
              <a:gd name="T59" fmla="*/ 13 h 48"/>
              <a:gd name="T60" fmla="*/ 1 w 4"/>
              <a:gd name="T61" fmla="*/ 13 h 48"/>
              <a:gd name="T62" fmla="*/ 1 w 4"/>
              <a:gd name="T63" fmla="*/ 11 h 48"/>
              <a:gd name="T64" fmla="*/ 1 w 4"/>
              <a:gd name="T65" fmla="*/ 11 h 48"/>
              <a:gd name="T66" fmla="*/ 1 w 4"/>
              <a:gd name="T67" fmla="*/ 11 h 48"/>
              <a:gd name="T68" fmla="*/ 1 w 4"/>
              <a:gd name="T69" fmla="*/ 10 h 48"/>
              <a:gd name="T70" fmla="*/ 1 w 4"/>
              <a:gd name="T71" fmla="*/ 10 h 48"/>
              <a:gd name="T72" fmla="*/ 1 w 4"/>
              <a:gd name="T73" fmla="*/ 10 h 48"/>
              <a:gd name="T74" fmla="*/ 2 w 4"/>
              <a:gd name="T75" fmla="*/ 9 h 48"/>
              <a:gd name="T76" fmla="*/ 2 w 4"/>
              <a:gd name="T77" fmla="*/ 8 h 48"/>
              <a:gd name="T78" fmla="*/ 2 w 4"/>
              <a:gd name="T79" fmla="*/ 8 h 48"/>
              <a:gd name="T80" fmla="*/ 2 w 4"/>
              <a:gd name="T81" fmla="*/ 8 h 48"/>
              <a:gd name="T82" fmla="*/ 2 w 4"/>
              <a:gd name="T83" fmla="*/ 7 h 48"/>
              <a:gd name="T84" fmla="*/ 2 w 4"/>
              <a:gd name="T85" fmla="*/ 7 h 48"/>
              <a:gd name="T86" fmla="*/ 2 w 4"/>
              <a:gd name="T87" fmla="*/ 6 h 48"/>
              <a:gd name="T88" fmla="*/ 2 w 4"/>
              <a:gd name="T89" fmla="*/ 5 h 48"/>
              <a:gd name="T90" fmla="*/ 2 w 4"/>
              <a:gd name="T91" fmla="*/ 5 h 48"/>
              <a:gd name="T92" fmla="*/ 2 w 4"/>
              <a:gd name="T93" fmla="*/ 5 h 48"/>
              <a:gd name="T94" fmla="*/ 3 w 4"/>
              <a:gd name="T95" fmla="*/ 4 h 48"/>
              <a:gd name="T96" fmla="*/ 3 w 4"/>
              <a:gd name="T97" fmla="*/ 4 h 48"/>
              <a:gd name="T98" fmla="*/ 3 w 4"/>
              <a:gd name="T99" fmla="*/ 4 h 48"/>
              <a:gd name="T100" fmla="*/ 3 w 4"/>
              <a:gd name="T101" fmla="*/ 3 h 48"/>
              <a:gd name="T102" fmla="*/ 3 w 4"/>
              <a:gd name="T103" fmla="*/ 3 h 48"/>
              <a:gd name="T104" fmla="*/ 3 w 4"/>
              <a:gd name="T105" fmla="*/ 3 h 48"/>
              <a:gd name="T106" fmla="*/ 3 w 4"/>
              <a:gd name="T107" fmla="*/ 2 h 48"/>
              <a:gd name="T108" fmla="*/ 3 w 4"/>
              <a:gd name="T109" fmla="*/ 2 h 48"/>
              <a:gd name="T110" fmla="*/ 3 w 4"/>
              <a:gd name="T111" fmla="*/ 1 h 48"/>
              <a:gd name="T112" fmla="*/ 3 w 4"/>
              <a:gd name="T113" fmla="*/ 1 h 48"/>
              <a:gd name="T114" fmla="*/ 4 w 4"/>
              <a:gd name="T115" fmla="*/ 1 h 48"/>
              <a:gd name="T116" fmla="*/ 4 w 4"/>
              <a:gd name="T117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" h="48">
                <a:moveTo>
                  <a:pt x="3" y="48"/>
                </a:move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moveTo>
                  <a:pt x="3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3" y="47"/>
                </a:cubicBezTo>
                <a:moveTo>
                  <a:pt x="2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2" y="47"/>
                </a:cubicBezTo>
                <a:moveTo>
                  <a:pt x="2" y="47"/>
                </a:moveTo>
                <a:cubicBezTo>
                  <a:pt x="2" y="47"/>
                  <a:pt x="2" y="47"/>
                  <a:pt x="2" y="47"/>
                </a:cubicBezTo>
                <a:cubicBezTo>
                  <a:pt x="2" y="47"/>
                  <a:pt x="2" y="47"/>
                  <a:pt x="2" y="47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5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5"/>
                </a:cubicBezTo>
                <a:moveTo>
                  <a:pt x="0" y="23"/>
                </a:moveTo>
                <a:cubicBezTo>
                  <a:pt x="0" y="31"/>
                  <a:pt x="1" y="38"/>
                  <a:pt x="2" y="45"/>
                </a:cubicBezTo>
                <a:cubicBezTo>
                  <a:pt x="1" y="38"/>
                  <a:pt x="0" y="31"/>
                  <a:pt x="0" y="23"/>
                </a:cubicBezTo>
                <a:moveTo>
                  <a:pt x="0" y="23"/>
                </a:move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1"/>
                  <a:pt x="0" y="21"/>
                  <a:pt x="0" y="22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0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20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9"/>
                  <a:pt x="0" y="19"/>
                </a:cubicBezTo>
                <a:cubicBezTo>
                  <a:pt x="0" y="19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1" y="17"/>
                </a:moveTo>
                <a:cubicBezTo>
                  <a:pt x="1" y="17"/>
                  <a:pt x="0" y="17"/>
                  <a:pt x="0" y="17"/>
                </a:cubicBezTo>
                <a:cubicBezTo>
                  <a:pt x="0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6"/>
                  <a:pt x="1" y="17"/>
                  <a:pt x="1" y="17"/>
                </a:cubicBezTo>
                <a:cubicBezTo>
                  <a:pt x="1" y="17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5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3"/>
                  <a:pt x="1" y="13"/>
                </a:cubicBezTo>
                <a:cubicBezTo>
                  <a:pt x="1" y="13"/>
                  <a:pt x="1" y="12"/>
                  <a:pt x="1" y="12"/>
                </a:cubicBezTo>
                <a:moveTo>
                  <a:pt x="1" y="11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2" y="9"/>
                </a:moveTo>
                <a:cubicBezTo>
                  <a:pt x="2" y="10"/>
                  <a:pt x="1" y="10"/>
                  <a:pt x="1" y="10"/>
                </a:cubicBezTo>
                <a:cubicBezTo>
                  <a:pt x="1" y="10"/>
                  <a:pt x="2" y="10"/>
                  <a:pt x="2" y="9"/>
                </a:cubicBezTo>
                <a:moveTo>
                  <a:pt x="2" y="9"/>
                </a:move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moveTo>
                  <a:pt x="2" y="8"/>
                </a:moveTo>
                <a:cubicBezTo>
                  <a:pt x="2" y="8"/>
                  <a:pt x="2" y="9"/>
                  <a:pt x="2" y="9"/>
                </a:cubicBezTo>
                <a:cubicBezTo>
                  <a:pt x="2" y="9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6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6"/>
                </a:cubicBezTo>
                <a:moveTo>
                  <a:pt x="2" y="6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moveTo>
                  <a:pt x="2" y="5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3" y="4"/>
                </a:move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3"/>
                </a:moveTo>
                <a:cubicBezTo>
                  <a:pt x="3" y="3"/>
                  <a:pt x="3" y="4"/>
                  <a:pt x="3" y="4"/>
                </a:cubicBezTo>
                <a:cubicBezTo>
                  <a:pt x="3" y="4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1"/>
                </a:moveTo>
                <a:cubicBezTo>
                  <a:pt x="3" y="1"/>
                  <a:pt x="3" y="2"/>
                  <a:pt x="3" y="2"/>
                </a:cubicBezTo>
                <a:cubicBezTo>
                  <a:pt x="3" y="2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0"/>
                  <a:pt x="4" y="1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C75428FF-0A84-4E2E-92DA-584511ABC382}"/>
              </a:ext>
            </a:extLst>
          </p:cNvPr>
          <p:cNvGrpSpPr/>
          <p:nvPr/>
        </p:nvGrpSpPr>
        <p:grpSpPr>
          <a:xfrm>
            <a:off x="2498725" y="5334391"/>
            <a:ext cx="568325" cy="566738"/>
            <a:chOff x="2498725" y="5334391"/>
            <a:chExt cx="568325" cy="566738"/>
          </a:xfrm>
        </p:grpSpPr>
        <p:sp>
          <p:nvSpPr>
            <p:cNvPr id="222" name="Prostoročno 88"/>
            <p:cNvSpPr>
              <a:spLocks/>
            </p:cNvSpPr>
            <p:nvPr/>
          </p:nvSpPr>
          <p:spPr bwMode="auto">
            <a:xfrm>
              <a:off x="2498725" y="5334391"/>
              <a:ext cx="568325" cy="566738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3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23" name="Elipsa 89"/>
            <p:cNvSpPr>
              <a:spLocks noChangeArrowheads="1"/>
            </p:cNvSpPr>
            <p:nvPr/>
          </p:nvSpPr>
          <p:spPr bwMode="auto">
            <a:xfrm>
              <a:off x="2555875" y="5389953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24" name="Prostoročno 90"/>
            <p:cNvSpPr>
              <a:spLocks noEditPoints="1"/>
            </p:cNvSpPr>
            <p:nvPr/>
          </p:nvSpPr>
          <p:spPr bwMode="auto">
            <a:xfrm>
              <a:off x="2555875" y="5548703"/>
              <a:ext cx="9525" cy="127000"/>
            </a:xfrm>
            <a:custGeom>
              <a:avLst/>
              <a:gdLst>
                <a:gd name="T0" fmla="*/ 3 w 4"/>
                <a:gd name="T1" fmla="*/ 52 h 52"/>
                <a:gd name="T2" fmla="*/ 3 w 4"/>
                <a:gd name="T3" fmla="*/ 52 h 52"/>
                <a:gd name="T4" fmla="*/ 3 w 4"/>
                <a:gd name="T5" fmla="*/ 52 h 52"/>
                <a:gd name="T6" fmla="*/ 3 w 4"/>
                <a:gd name="T7" fmla="*/ 51 h 52"/>
                <a:gd name="T8" fmla="*/ 2 w 4"/>
                <a:gd name="T9" fmla="*/ 51 h 52"/>
                <a:gd name="T10" fmla="*/ 2 w 4"/>
                <a:gd name="T11" fmla="*/ 51 h 52"/>
                <a:gd name="T12" fmla="*/ 2 w 4"/>
                <a:gd name="T13" fmla="*/ 51 h 52"/>
                <a:gd name="T14" fmla="*/ 2 w 4"/>
                <a:gd name="T15" fmla="*/ 50 h 52"/>
                <a:gd name="T16" fmla="*/ 2 w 4"/>
                <a:gd name="T17" fmla="*/ 50 h 52"/>
                <a:gd name="T18" fmla="*/ 2 w 4"/>
                <a:gd name="T19" fmla="*/ 50 h 52"/>
                <a:gd name="T20" fmla="*/ 2 w 4"/>
                <a:gd name="T21" fmla="*/ 49 h 52"/>
                <a:gd name="T22" fmla="*/ 2 w 4"/>
                <a:gd name="T23" fmla="*/ 49 h 52"/>
                <a:gd name="T24" fmla="*/ 2 w 4"/>
                <a:gd name="T25" fmla="*/ 49 h 52"/>
                <a:gd name="T26" fmla="*/ 2 w 4"/>
                <a:gd name="T27" fmla="*/ 49 h 52"/>
                <a:gd name="T28" fmla="*/ 2 w 4"/>
                <a:gd name="T29" fmla="*/ 49 h 52"/>
                <a:gd name="T30" fmla="*/ 2 w 4"/>
                <a:gd name="T31" fmla="*/ 49 h 52"/>
                <a:gd name="T32" fmla="*/ 2 w 4"/>
                <a:gd name="T33" fmla="*/ 48 h 52"/>
                <a:gd name="T34" fmla="*/ 2 w 4"/>
                <a:gd name="T35" fmla="*/ 48 h 52"/>
                <a:gd name="T36" fmla="*/ 2 w 4"/>
                <a:gd name="T37" fmla="*/ 48 h 52"/>
                <a:gd name="T38" fmla="*/ 0 w 4"/>
                <a:gd name="T39" fmla="*/ 35 h 52"/>
                <a:gd name="T40" fmla="*/ 0 w 4"/>
                <a:gd name="T41" fmla="*/ 35 h 52"/>
                <a:gd name="T42" fmla="*/ 0 w 4"/>
                <a:gd name="T43" fmla="*/ 35 h 52"/>
                <a:gd name="T44" fmla="*/ 0 w 4"/>
                <a:gd name="T45" fmla="*/ 33 h 52"/>
                <a:gd name="T46" fmla="*/ 0 w 4"/>
                <a:gd name="T47" fmla="*/ 33 h 52"/>
                <a:gd name="T48" fmla="*/ 0 w 4"/>
                <a:gd name="T49" fmla="*/ 33 h 52"/>
                <a:gd name="T50" fmla="*/ 0 w 4"/>
                <a:gd name="T51" fmla="*/ 32 h 52"/>
                <a:gd name="T52" fmla="*/ 0 w 4"/>
                <a:gd name="T53" fmla="*/ 32 h 52"/>
                <a:gd name="T54" fmla="*/ 0 w 4"/>
                <a:gd name="T55" fmla="*/ 32 h 52"/>
                <a:gd name="T56" fmla="*/ 0 w 4"/>
                <a:gd name="T57" fmla="*/ 32 h 52"/>
                <a:gd name="T58" fmla="*/ 0 w 4"/>
                <a:gd name="T59" fmla="*/ 32 h 52"/>
                <a:gd name="T60" fmla="*/ 0 w 4"/>
                <a:gd name="T61" fmla="*/ 32 h 52"/>
                <a:gd name="T62" fmla="*/ 0 w 4"/>
                <a:gd name="T63" fmla="*/ 31 h 52"/>
                <a:gd name="T64" fmla="*/ 0 w 4"/>
                <a:gd name="T65" fmla="*/ 31 h 52"/>
                <a:gd name="T66" fmla="*/ 0 w 4"/>
                <a:gd name="T67" fmla="*/ 30 h 52"/>
                <a:gd name="T68" fmla="*/ 0 w 4"/>
                <a:gd name="T69" fmla="*/ 30 h 52"/>
                <a:gd name="T70" fmla="*/ 0 w 4"/>
                <a:gd name="T71" fmla="*/ 30 h 52"/>
                <a:gd name="T72" fmla="*/ 0 w 4"/>
                <a:gd name="T73" fmla="*/ 30 h 52"/>
                <a:gd name="T74" fmla="*/ 0 w 4"/>
                <a:gd name="T75" fmla="*/ 29 h 52"/>
                <a:gd name="T76" fmla="*/ 0 w 4"/>
                <a:gd name="T77" fmla="*/ 29 h 52"/>
                <a:gd name="T78" fmla="*/ 0 w 4"/>
                <a:gd name="T79" fmla="*/ 29 h 52"/>
                <a:gd name="T80" fmla="*/ 0 w 4"/>
                <a:gd name="T81" fmla="*/ 29 h 52"/>
                <a:gd name="T82" fmla="*/ 0 w 4"/>
                <a:gd name="T83" fmla="*/ 29 h 52"/>
                <a:gd name="T84" fmla="*/ 0 w 4"/>
                <a:gd name="T85" fmla="*/ 29 h 52"/>
                <a:gd name="T86" fmla="*/ 0 w 4"/>
                <a:gd name="T87" fmla="*/ 28 h 52"/>
                <a:gd name="T88" fmla="*/ 0 w 4"/>
                <a:gd name="T89" fmla="*/ 28 h 52"/>
                <a:gd name="T90" fmla="*/ 4 w 4"/>
                <a:gd name="T91" fmla="*/ 1 h 52"/>
                <a:gd name="T92" fmla="*/ 4 w 4"/>
                <a:gd name="T93" fmla="*/ 1 h 52"/>
                <a:gd name="T94" fmla="*/ 4 w 4"/>
                <a:gd name="T95" fmla="*/ 1 h 52"/>
                <a:gd name="T96" fmla="*/ 4 w 4"/>
                <a:gd name="T97" fmla="*/ 1 h 52"/>
                <a:gd name="T98" fmla="*/ 4 w 4"/>
                <a:gd name="T99" fmla="*/ 1 h 52"/>
                <a:gd name="T100" fmla="*/ 4 w 4"/>
                <a:gd name="T101" fmla="*/ 1 h 52"/>
                <a:gd name="T102" fmla="*/ 4 w 4"/>
                <a:gd name="T103" fmla="*/ 0 h 52"/>
                <a:gd name="T104" fmla="*/ 4 w 4"/>
                <a:gd name="T105" fmla="*/ 0 h 52"/>
                <a:gd name="T106" fmla="*/ 4 w 4"/>
                <a:gd name="T107" fmla="*/ 0 h 52"/>
                <a:gd name="T108" fmla="*/ 4 w 4"/>
                <a:gd name="T109" fmla="*/ 0 h 52"/>
                <a:gd name="T110" fmla="*/ 4 w 4"/>
                <a:gd name="T11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" h="52"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1"/>
                  </a:moveTo>
                  <a:cubicBezTo>
                    <a:pt x="3" y="51"/>
                    <a:pt x="3" y="51"/>
                    <a:pt x="3" y="51"/>
                  </a:cubicBezTo>
                  <a:cubicBezTo>
                    <a:pt x="3" y="51"/>
                    <a:pt x="3" y="51"/>
                    <a:pt x="3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0"/>
                  </a:moveTo>
                  <a:cubicBezTo>
                    <a:pt x="2" y="50"/>
                    <a:pt x="2" y="51"/>
                    <a:pt x="2" y="51"/>
                  </a:cubicBezTo>
                  <a:cubicBezTo>
                    <a:pt x="2" y="51"/>
                    <a:pt x="2" y="50"/>
                    <a:pt x="2" y="50"/>
                  </a:cubicBezTo>
                  <a:moveTo>
                    <a:pt x="2" y="50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50"/>
                  </a:cubicBezTo>
                  <a:moveTo>
                    <a:pt x="2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8"/>
                  </a:moveTo>
                  <a:cubicBezTo>
                    <a:pt x="2" y="48"/>
                    <a:pt x="2" y="49"/>
                    <a:pt x="2" y="49"/>
                  </a:cubicBezTo>
                  <a:cubicBezTo>
                    <a:pt x="2" y="49"/>
                    <a:pt x="2" y="48"/>
                    <a:pt x="2" y="48"/>
                  </a:cubicBezTo>
                  <a:moveTo>
                    <a:pt x="2" y="48"/>
                  </a:move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moveTo>
                    <a:pt x="0" y="35"/>
                  </a:moveTo>
                  <a:cubicBezTo>
                    <a:pt x="0" y="40"/>
                    <a:pt x="1" y="44"/>
                    <a:pt x="2" y="48"/>
                  </a:cubicBezTo>
                  <a:cubicBezTo>
                    <a:pt x="1" y="44"/>
                    <a:pt x="0" y="40"/>
                    <a:pt x="0" y="35"/>
                  </a:cubicBezTo>
                  <a:moveTo>
                    <a:pt x="0" y="33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0" y="35"/>
                    <a:pt x="0" y="34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4" y="1"/>
                  </a:moveTo>
                  <a:cubicBezTo>
                    <a:pt x="1" y="10"/>
                    <a:pt x="0" y="19"/>
                    <a:pt x="0" y="28"/>
                  </a:cubicBezTo>
                  <a:cubicBezTo>
                    <a:pt x="0" y="19"/>
                    <a:pt x="1" y="10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1"/>
                    <a:pt x="4" y="1"/>
                  </a:cubicBezTo>
                  <a:cubicBezTo>
                    <a:pt x="4" y="1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25" name="Prostoročno 91"/>
            <p:cNvSpPr>
              <a:spLocks/>
            </p:cNvSpPr>
            <p:nvPr/>
          </p:nvSpPr>
          <p:spPr bwMode="auto">
            <a:xfrm>
              <a:off x="2555875" y="5416941"/>
              <a:ext cx="190500" cy="428625"/>
            </a:xfrm>
            <a:custGeom>
              <a:avLst/>
              <a:gdLst>
                <a:gd name="T0" fmla="*/ 4 w 78"/>
                <a:gd name="T1" fmla="*/ 54 h 175"/>
                <a:gd name="T2" fmla="*/ 4 w 78"/>
                <a:gd name="T3" fmla="*/ 54 h 175"/>
                <a:gd name="T4" fmla="*/ 4 w 78"/>
                <a:gd name="T5" fmla="*/ 54 h 175"/>
                <a:gd name="T6" fmla="*/ 4 w 78"/>
                <a:gd name="T7" fmla="*/ 55 h 175"/>
                <a:gd name="T8" fmla="*/ 4 w 78"/>
                <a:gd name="T9" fmla="*/ 55 h 175"/>
                <a:gd name="T10" fmla="*/ 4 w 78"/>
                <a:gd name="T11" fmla="*/ 55 h 175"/>
                <a:gd name="T12" fmla="*/ 4 w 78"/>
                <a:gd name="T13" fmla="*/ 55 h 175"/>
                <a:gd name="T14" fmla="*/ 0 w 78"/>
                <a:gd name="T15" fmla="*/ 82 h 175"/>
                <a:gd name="T16" fmla="*/ 0 w 78"/>
                <a:gd name="T17" fmla="*/ 82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4 h 175"/>
                <a:gd name="T26" fmla="*/ 0 w 78"/>
                <a:gd name="T27" fmla="*/ 84 h 175"/>
                <a:gd name="T28" fmla="*/ 0 w 78"/>
                <a:gd name="T29" fmla="*/ 84 h 175"/>
                <a:gd name="T30" fmla="*/ 0 w 78"/>
                <a:gd name="T31" fmla="*/ 85 h 175"/>
                <a:gd name="T32" fmla="*/ 0 w 78"/>
                <a:gd name="T33" fmla="*/ 85 h 175"/>
                <a:gd name="T34" fmla="*/ 0 w 78"/>
                <a:gd name="T35" fmla="*/ 86 h 175"/>
                <a:gd name="T36" fmla="*/ 0 w 78"/>
                <a:gd name="T37" fmla="*/ 86 h 175"/>
                <a:gd name="T38" fmla="*/ 0 w 78"/>
                <a:gd name="T39" fmla="*/ 86 h 175"/>
                <a:gd name="T40" fmla="*/ 0 w 78"/>
                <a:gd name="T41" fmla="*/ 87 h 175"/>
                <a:gd name="T42" fmla="*/ 0 w 78"/>
                <a:gd name="T43" fmla="*/ 87 h 175"/>
                <a:gd name="T44" fmla="*/ 0 w 78"/>
                <a:gd name="T45" fmla="*/ 87 h 175"/>
                <a:gd name="T46" fmla="*/ 0 w 78"/>
                <a:gd name="T47" fmla="*/ 89 h 175"/>
                <a:gd name="T48" fmla="*/ 2 w 78"/>
                <a:gd name="T49" fmla="*/ 102 h 175"/>
                <a:gd name="T50" fmla="*/ 2 w 78"/>
                <a:gd name="T51" fmla="*/ 102 h 175"/>
                <a:gd name="T52" fmla="*/ 2 w 78"/>
                <a:gd name="T53" fmla="*/ 103 h 175"/>
                <a:gd name="T54" fmla="*/ 2 w 78"/>
                <a:gd name="T55" fmla="*/ 103 h 175"/>
                <a:gd name="T56" fmla="*/ 2 w 78"/>
                <a:gd name="T57" fmla="*/ 103 h 175"/>
                <a:gd name="T58" fmla="*/ 2 w 78"/>
                <a:gd name="T59" fmla="*/ 103 h 175"/>
                <a:gd name="T60" fmla="*/ 2 w 78"/>
                <a:gd name="T61" fmla="*/ 104 h 175"/>
                <a:gd name="T62" fmla="*/ 2 w 78"/>
                <a:gd name="T63" fmla="*/ 104 h 175"/>
                <a:gd name="T64" fmla="*/ 2 w 78"/>
                <a:gd name="T65" fmla="*/ 105 h 175"/>
                <a:gd name="T66" fmla="*/ 2 w 78"/>
                <a:gd name="T67" fmla="*/ 105 h 175"/>
                <a:gd name="T68" fmla="*/ 3 w 78"/>
                <a:gd name="T69" fmla="*/ 105 h 175"/>
                <a:gd name="T70" fmla="*/ 3 w 78"/>
                <a:gd name="T71" fmla="*/ 106 h 175"/>
                <a:gd name="T72" fmla="*/ 3 w 78"/>
                <a:gd name="T73" fmla="*/ 106 h 175"/>
                <a:gd name="T74" fmla="*/ 78 w 78"/>
                <a:gd name="T75" fmla="*/ 175 h 175"/>
                <a:gd name="T76" fmla="*/ 19 w 78"/>
                <a:gd name="T77" fmla="*/ 106 h 175"/>
                <a:gd name="T78" fmla="*/ 15 w 78"/>
                <a:gd name="T79" fmla="*/ 77 h 175"/>
                <a:gd name="T80" fmla="*/ 46 w 78"/>
                <a:gd name="T81" fmla="*/ 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28" y="12"/>
                    <a:pt x="12" y="31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1" y="64"/>
                    <a:pt x="0" y="73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4"/>
                    <a:pt x="1" y="98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12" y="141"/>
                    <a:pt x="42" y="169"/>
                    <a:pt x="78" y="175"/>
                  </a:cubicBezTo>
                  <a:cubicBezTo>
                    <a:pt x="66" y="169"/>
                    <a:pt x="56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0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26" name="Pravokotnik 92"/>
            <p:cNvSpPr>
              <a:spLocks noChangeArrowheads="1"/>
            </p:cNvSpPr>
            <p:nvPr/>
          </p:nvSpPr>
          <p:spPr bwMode="auto">
            <a:xfrm>
              <a:off x="2714625" y="5480441"/>
              <a:ext cx="139700" cy="19367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27" name="Pravokotnik 93"/>
            <p:cNvSpPr>
              <a:spLocks noChangeArrowheads="1"/>
            </p:cNvSpPr>
            <p:nvPr/>
          </p:nvSpPr>
          <p:spPr bwMode="auto">
            <a:xfrm>
              <a:off x="2665413" y="5421703"/>
              <a:ext cx="26289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sl-SI" sz="2100" b="1" i="0" u="none" strike="noStrike" cap="none" normalizeH="0" dirty="0" smtClean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15</a:t>
              </a:r>
              <a:endParaRPr kumimoji="0" lang="sl-SI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grpSp>
        <p:nvGrpSpPr>
          <p:cNvPr id="9" name="Skupina 8">
            <a:extLst>
              <a:ext uri="{FF2B5EF4-FFF2-40B4-BE49-F238E27FC236}">
                <a16:creationId xmlns:a16="http://schemas.microsoft.com/office/drawing/2014/main" id="{FABADD7C-3D5A-44FF-8043-BD36A4C614D6}"/>
              </a:ext>
            </a:extLst>
          </p:cNvPr>
          <p:cNvGrpSpPr/>
          <p:nvPr/>
        </p:nvGrpSpPr>
        <p:grpSpPr>
          <a:xfrm>
            <a:off x="1157288" y="3113478"/>
            <a:ext cx="584200" cy="587375"/>
            <a:chOff x="1157288" y="3113478"/>
            <a:chExt cx="584200" cy="587375"/>
          </a:xfrm>
        </p:grpSpPr>
        <p:sp>
          <p:nvSpPr>
            <p:cNvPr id="206" name="Prostoročno 72"/>
            <p:cNvSpPr>
              <a:spLocks/>
            </p:cNvSpPr>
            <p:nvPr/>
          </p:nvSpPr>
          <p:spPr bwMode="auto">
            <a:xfrm>
              <a:off x="1157288" y="3113478"/>
              <a:ext cx="584200" cy="587375"/>
            </a:xfrm>
            <a:custGeom>
              <a:avLst/>
              <a:gdLst>
                <a:gd name="T0" fmla="*/ 126 w 239"/>
                <a:gd name="T1" fmla="*/ 4 h 240"/>
                <a:gd name="T2" fmla="*/ 235 w 239"/>
                <a:gd name="T3" fmla="*/ 127 h 240"/>
                <a:gd name="T4" fmla="*/ 112 w 239"/>
                <a:gd name="T5" fmla="*/ 236 h 240"/>
                <a:gd name="T6" fmla="*/ 3 w 239"/>
                <a:gd name="T7" fmla="*/ 113 h 240"/>
                <a:gd name="T8" fmla="*/ 126 w 239"/>
                <a:gd name="T9" fmla="*/ 4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240">
                  <a:moveTo>
                    <a:pt x="126" y="4"/>
                  </a:moveTo>
                  <a:cubicBezTo>
                    <a:pt x="190" y="8"/>
                    <a:pt x="239" y="63"/>
                    <a:pt x="235" y="127"/>
                  </a:cubicBezTo>
                  <a:cubicBezTo>
                    <a:pt x="231" y="191"/>
                    <a:pt x="176" y="240"/>
                    <a:pt x="112" y="236"/>
                  </a:cubicBezTo>
                  <a:cubicBezTo>
                    <a:pt x="48" y="232"/>
                    <a:pt x="0" y="177"/>
                    <a:pt x="3" y="113"/>
                  </a:cubicBezTo>
                  <a:cubicBezTo>
                    <a:pt x="7" y="49"/>
                    <a:pt x="63" y="0"/>
                    <a:pt x="126" y="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07" name="Prostoročno 73"/>
            <p:cNvSpPr>
              <a:spLocks/>
            </p:cNvSpPr>
            <p:nvPr/>
          </p:nvSpPr>
          <p:spPr bwMode="auto">
            <a:xfrm>
              <a:off x="1212850" y="3169041"/>
              <a:ext cx="473075" cy="473075"/>
            </a:xfrm>
            <a:custGeom>
              <a:avLst/>
              <a:gdLst>
                <a:gd name="T0" fmla="*/ 102 w 193"/>
                <a:gd name="T1" fmla="*/ 4 h 193"/>
                <a:gd name="T2" fmla="*/ 190 w 193"/>
                <a:gd name="T3" fmla="*/ 103 h 193"/>
                <a:gd name="T4" fmla="*/ 90 w 193"/>
                <a:gd name="T5" fmla="*/ 190 h 193"/>
                <a:gd name="T6" fmla="*/ 3 w 193"/>
                <a:gd name="T7" fmla="*/ 91 h 193"/>
                <a:gd name="T8" fmla="*/ 102 w 193"/>
                <a:gd name="T9" fmla="*/ 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4"/>
                  </a:moveTo>
                  <a:cubicBezTo>
                    <a:pt x="153" y="7"/>
                    <a:pt x="193" y="51"/>
                    <a:pt x="190" y="103"/>
                  </a:cubicBezTo>
                  <a:cubicBezTo>
                    <a:pt x="186" y="154"/>
                    <a:pt x="142" y="193"/>
                    <a:pt x="90" y="190"/>
                  </a:cubicBezTo>
                  <a:cubicBezTo>
                    <a:pt x="39" y="187"/>
                    <a:pt x="0" y="143"/>
                    <a:pt x="3" y="91"/>
                  </a:cubicBezTo>
                  <a:cubicBezTo>
                    <a:pt x="6" y="40"/>
                    <a:pt x="51" y="0"/>
                    <a:pt x="102" y="4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08" name="Prostoročno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09" name="Prostoročno 75"/>
            <p:cNvSpPr>
              <a:spLocks/>
            </p:cNvSpPr>
            <p:nvPr/>
          </p:nvSpPr>
          <p:spPr bwMode="auto">
            <a:xfrm>
              <a:off x="1217613" y="3180153"/>
              <a:ext cx="207963" cy="420688"/>
            </a:xfrm>
            <a:custGeom>
              <a:avLst/>
              <a:gdLst>
                <a:gd name="T0" fmla="*/ 85 w 85"/>
                <a:gd name="T1" fmla="*/ 0 h 172"/>
                <a:gd name="T2" fmla="*/ 1 w 85"/>
                <a:gd name="T3" fmla="*/ 86 h 172"/>
                <a:gd name="T4" fmla="*/ 1 w 85"/>
                <a:gd name="T5" fmla="*/ 86 h 172"/>
                <a:gd name="T6" fmla="*/ 1 w 85"/>
                <a:gd name="T7" fmla="*/ 86 h 172"/>
                <a:gd name="T8" fmla="*/ 1 w 85"/>
                <a:gd name="T9" fmla="*/ 86 h 172"/>
                <a:gd name="T10" fmla="*/ 1 w 85"/>
                <a:gd name="T11" fmla="*/ 86 h 172"/>
                <a:gd name="T12" fmla="*/ 1 w 85"/>
                <a:gd name="T13" fmla="*/ 86 h 172"/>
                <a:gd name="T14" fmla="*/ 1 w 85"/>
                <a:gd name="T15" fmla="*/ 86 h 172"/>
                <a:gd name="T16" fmla="*/ 1 w 85"/>
                <a:gd name="T17" fmla="*/ 86 h 172"/>
                <a:gd name="T18" fmla="*/ 1 w 85"/>
                <a:gd name="T19" fmla="*/ 87 h 172"/>
                <a:gd name="T20" fmla="*/ 1 w 85"/>
                <a:gd name="T21" fmla="*/ 87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7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8 h 172"/>
                <a:gd name="T34" fmla="*/ 1 w 85"/>
                <a:gd name="T35" fmla="*/ 88 h 172"/>
                <a:gd name="T36" fmla="*/ 1 w 85"/>
                <a:gd name="T37" fmla="*/ 88 h 172"/>
                <a:gd name="T38" fmla="*/ 1 w 85"/>
                <a:gd name="T39" fmla="*/ 88 h 172"/>
                <a:gd name="T40" fmla="*/ 1 w 85"/>
                <a:gd name="T41" fmla="*/ 88 h 172"/>
                <a:gd name="T42" fmla="*/ 1 w 85"/>
                <a:gd name="T43" fmla="*/ 89 h 172"/>
                <a:gd name="T44" fmla="*/ 1 w 85"/>
                <a:gd name="T45" fmla="*/ 89 h 172"/>
                <a:gd name="T46" fmla="*/ 1 w 85"/>
                <a:gd name="T47" fmla="*/ 89 h 172"/>
                <a:gd name="T48" fmla="*/ 1 w 85"/>
                <a:gd name="T49" fmla="*/ 89 h 172"/>
                <a:gd name="T50" fmla="*/ 1 w 85"/>
                <a:gd name="T51" fmla="*/ 90 h 172"/>
                <a:gd name="T52" fmla="*/ 1 w 85"/>
                <a:gd name="T53" fmla="*/ 90 h 172"/>
                <a:gd name="T54" fmla="*/ 1 w 85"/>
                <a:gd name="T55" fmla="*/ 90 h 172"/>
                <a:gd name="T56" fmla="*/ 1 w 85"/>
                <a:gd name="T57" fmla="*/ 90 h 172"/>
                <a:gd name="T58" fmla="*/ 9 w 85"/>
                <a:gd name="T59" fmla="*/ 132 h 172"/>
                <a:gd name="T60" fmla="*/ 9 w 85"/>
                <a:gd name="T61" fmla="*/ 132 h 172"/>
                <a:gd name="T62" fmla="*/ 9 w 85"/>
                <a:gd name="T63" fmla="*/ 132 h 172"/>
                <a:gd name="T64" fmla="*/ 9 w 85"/>
                <a:gd name="T65" fmla="*/ 132 h 172"/>
                <a:gd name="T66" fmla="*/ 9 w 85"/>
                <a:gd name="T67" fmla="*/ 132 h 172"/>
                <a:gd name="T68" fmla="*/ 9 w 85"/>
                <a:gd name="T69" fmla="*/ 132 h 172"/>
                <a:gd name="T70" fmla="*/ 10 w 85"/>
                <a:gd name="T71" fmla="*/ 133 h 172"/>
                <a:gd name="T72" fmla="*/ 10 w 85"/>
                <a:gd name="T73" fmla="*/ 133 h 172"/>
                <a:gd name="T74" fmla="*/ 10 w 85"/>
                <a:gd name="T75" fmla="*/ 133 h 172"/>
                <a:gd name="T76" fmla="*/ 10 w 85"/>
                <a:gd name="T77" fmla="*/ 133 h 172"/>
                <a:gd name="T78" fmla="*/ 10 w 85"/>
                <a:gd name="T79" fmla="*/ 133 h 172"/>
                <a:gd name="T80" fmla="*/ 10 w 85"/>
                <a:gd name="T81" fmla="*/ 133 h 172"/>
                <a:gd name="T82" fmla="*/ 10 w 85"/>
                <a:gd name="T83" fmla="*/ 133 h 172"/>
                <a:gd name="T84" fmla="*/ 10 w 85"/>
                <a:gd name="T85" fmla="*/ 133 h 172"/>
                <a:gd name="T86" fmla="*/ 10 w 85"/>
                <a:gd name="T87" fmla="*/ 134 h 172"/>
                <a:gd name="T88" fmla="*/ 10 w 85"/>
                <a:gd name="T89" fmla="*/ 134 h 172"/>
                <a:gd name="T90" fmla="*/ 10 w 85"/>
                <a:gd name="T91" fmla="*/ 134 h 172"/>
                <a:gd name="T92" fmla="*/ 10 w 85"/>
                <a:gd name="T93" fmla="*/ 134 h 172"/>
                <a:gd name="T94" fmla="*/ 10 w 85"/>
                <a:gd name="T95" fmla="*/ 134 h 172"/>
                <a:gd name="T96" fmla="*/ 45 w 85"/>
                <a:gd name="T97" fmla="*/ 172 h 172"/>
                <a:gd name="T98" fmla="*/ 42 w 85"/>
                <a:gd name="T99" fmla="*/ 170 h 172"/>
                <a:gd name="T100" fmla="*/ 27 w 85"/>
                <a:gd name="T101" fmla="*/ 147 h 172"/>
                <a:gd name="T102" fmla="*/ 16 w 85"/>
                <a:gd name="T103" fmla="*/ 93 h 172"/>
                <a:gd name="T104" fmla="*/ 16 w 85"/>
                <a:gd name="T105" fmla="*/ 92 h 172"/>
                <a:gd name="T106" fmla="*/ 22 w 85"/>
                <a:gd name="T107" fmla="*/ 65 h 172"/>
                <a:gd name="T108" fmla="*/ 52 w 85"/>
                <a:gd name="T109" fmla="*/ 20 h 172"/>
                <a:gd name="T110" fmla="*/ 85 w 85"/>
                <a:gd name="T111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" h="172">
                  <a:moveTo>
                    <a:pt x="85" y="0"/>
                  </a:moveTo>
                  <a:cubicBezTo>
                    <a:pt x="41" y="4"/>
                    <a:pt x="5" y="40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0" y="105"/>
                    <a:pt x="3" y="119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10" y="132"/>
                    <a:pt x="10" y="132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8" y="150"/>
                    <a:pt x="30" y="163"/>
                    <a:pt x="45" y="172"/>
                  </a:cubicBezTo>
                  <a:cubicBezTo>
                    <a:pt x="44" y="171"/>
                    <a:pt x="43" y="171"/>
                    <a:pt x="42" y="170"/>
                  </a:cubicBezTo>
                  <a:cubicBezTo>
                    <a:pt x="37" y="162"/>
                    <a:pt x="32" y="155"/>
                    <a:pt x="27" y="147"/>
                  </a:cubicBezTo>
                  <a:cubicBezTo>
                    <a:pt x="19" y="130"/>
                    <a:pt x="15" y="112"/>
                    <a:pt x="16" y="93"/>
                  </a:cubicBezTo>
                  <a:cubicBezTo>
                    <a:pt x="16" y="93"/>
                    <a:pt x="16" y="93"/>
                    <a:pt x="16" y="92"/>
                  </a:cubicBezTo>
                  <a:cubicBezTo>
                    <a:pt x="18" y="83"/>
                    <a:pt x="20" y="74"/>
                    <a:pt x="22" y="65"/>
                  </a:cubicBezTo>
                  <a:cubicBezTo>
                    <a:pt x="28" y="47"/>
                    <a:pt x="38" y="32"/>
                    <a:pt x="52" y="20"/>
                  </a:cubicBezTo>
                  <a:cubicBezTo>
                    <a:pt x="62" y="11"/>
                    <a:pt x="73" y="4"/>
                    <a:pt x="8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30" name="Pravokotnik 96"/>
            <p:cNvSpPr>
              <a:spLocks noChangeArrowheads="1"/>
            </p:cNvSpPr>
            <p:nvPr/>
          </p:nvSpPr>
          <p:spPr bwMode="auto">
            <a:xfrm>
              <a:off x="1311275" y="3330966"/>
              <a:ext cx="27622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31" name="Pravokotnik 97"/>
            <p:cNvSpPr>
              <a:spLocks noChangeArrowheads="1"/>
            </p:cNvSpPr>
            <p:nvPr/>
          </p:nvSpPr>
          <p:spPr bwMode="auto">
            <a:xfrm>
              <a:off x="1311275" y="3218253"/>
              <a:ext cx="26289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sl-SI" sz="2100" b="1" i="0" u="none" strike="noStrike" cap="none" normalizeH="0" dirty="0" smtClean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25</a:t>
              </a:r>
              <a:endParaRPr kumimoji="0" lang="sl-SI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grpSp>
        <p:nvGrpSpPr>
          <p:cNvPr id="8" name="Skupina 7">
            <a:extLst>
              <a:ext uri="{FF2B5EF4-FFF2-40B4-BE49-F238E27FC236}">
                <a16:creationId xmlns:a16="http://schemas.microsoft.com/office/drawing/2014/main" id="{4DD91C3C-3852-430A-9A83-22625BBCEAE3}"/>
              </a:ext>
            </a:extLst>
          </p:cNvPr>
          <p:cNvGrpSpPr/>
          <p:nvPr/>
        </p:nvGrpSpPr>
        <p:grpSpPr>
          <a:xfrm>
            <a:off x="1162050" y="4580328"/>
            <a:ext cx="569913" cy="568325"/>
            <a:chOff x="1162050" y="4580328"/>
            <a:chExt cx="569913" cy="568325"/>
          </a:xfrm>
        </p:grpSpPr>
        <p:sp>
          <p:nvSpPr>
            <p:cNvPr id="214" name="Prostoročno 80"/>
            <p:cNvSpPr>
              <a:spLocks/>
            </p:cNvSpPr>
            <p:nvPr/>
          </p:nvSpPr>
          <p:spPr bwMode="auto">
            <a:xfrm>
              <a:off x="1162050" y="4580328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15" name="Prostoročno 81"/>
            <p:cNvSpPr>
              <a:spLocks/>
            </p:cNvSpPr>
            <p:nvPr/>
          </p:nvSpPr>
          <p:spPr bwMode="auto">
            <a:xfrm>
              <a:off x="1217613" y="4637478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16" name="Prostoročno 82"/>
            <p:cNvSpPr>
              <a:spLocks noEditPoints="1"/>
            </p:cNvSpPr>
            <p:nvPr/>
          </p:nvSpPr>
          <p:spPr bwMode="auto">
            <a:xfrm>
              <a:off x="1217613" y="4827978"/>
              <a:ext cx="17463" cy="123825"/>
            </a:xfrm>
            <a:custGeom>
              <a:avLst/>
              <a:gdLst>
                <a:gd name="T0" fmla="*/ 7 w 7"/>
                <a:gd name="T1" fmla="*/ 51 h 51"/>
                <a:gd name="T2" fmla="*/ 7 w 7"/>
                <a:gd name="T3" fmla="*/ 50 h 51"/>
                <a:gd name="T4" fmla="*/ 7 w 7"/>
                <a:gd name="T5" fmla="*/ 50 h 51"/>
                <a:gd name="T6" fmla="*/ 7 w 7"/>
                <a:gd name="T7" fmla="*/ 50 h 51"/>
                <a:gd name="T8" fmla="*/ 7 w 7"/>
                <a:gd name="T9" fmla="*/ 49 h 51"/>
                <a:gd name="T10" fmla="*/ 0 w 7"/>
                <a:gd name="T11" fmla="*/ 16 h 51"/>
                <a:gd name="T12" fmla="*/ 0 w 7"/>
                <a:gd name="T13" fmla="*/ 16 h 51"/>
                <a:gd name="T14" fmla="*/ 0 w 7"/>
                <a:gd name="T15" fmla="*/ 16 h 51"/>
                <a:gd name="T16" fmla="*/ 0 w 7"/>
                <a:gd name="T17" fmla="*/ 16 h 51"/>
                <a:gd name="T18" fmla="*/ 0 w 7"/>
                <a:gd name="T19" fmla="*/ 15 h 51"/>
                <a:gd name="T20" fmla="*/ 0 w 7"/>
                <a:gd name="T21" fmla="*/ 15 h 51"/>
                <a:gd name="T22" fmla="*/ 0 w 7"/>
                <a:gd name="T23" fmla="*/ 15 h 51"/>
                <a:gd name="T24" fmla="*/ 0 w 7"/>
                <a:gd name="T25" fmla="*/ 14 h 51"/>
                <a:gd name="T26" fmla="*/ 0 w 7"/>
                <a:gd name="T27" fmla="*/ 14 h 51"/>
                <a:gd name="T28" fmla="*/ 0 w 7"/>
                <a:gd name="T29" fmla="*/ 14 h 51"/>
                <a:gd name="T30" fmla="*/ 0 w 7"/>
                <a:gd name="T31" fmla="*/ 14 h 51"/>
                <a:gd name="T32" fmla="*/ 0 w 7"/>
                <a:gd name="T33" fmla="*/ 13 h 51"/>
                <a:gd name="T34" fmla="*/ 0 w 7"/>
                <a:gd name="T35" fmla="*/ 13 h 51"/>
                <a:gd name="T36" fmla="*/ 0 w 7"/>
                <a:gd name="T37" fmla="*/ 13 h 51"/>
                <a:gd name="T38" fmla="*/ 0 w 7"/>
                <a:gd name="T39" fmla="*/ 12 h 51"/>
                <a:gd name="T40" fmla="*/ 0 w 7"/>
                <a:gd name="T41" fmla="*/ 12 h 51"/>
                <a:gd name="T42" fmla="*/ 0 w 7"/>
                <a:gd name="T43" fmla="*/ 12 h 51"/>
                <a:gd name="T44" fmla="*/ 0 w 7"/>
                <a:gd name="T45" fmla="*/ 12 h 51"/>
                <a:gd name="T46" fmla="*/ 0 w 7"/>
                <a:gd name="T47" fmla="*/ 11 h 51"/>
                <a:gd name="T48" fmla="*/ 0 w 7"/>
                <a:gd name="T49" fmla="*/ 11 h 51"/>
                <a:gd name="T50" fmla="*/ 0 w 7"/>
                <a:gd name="T51" fmla="*/ 11 h 51"/>
                <a:gd name="T52" fmla="*/ 0 w 7"/>
                <a:gd name="T53" fmla="*/ 10 h 51"/>
                <a:gd name="T54" fmla="*/ 0 w 7"/>
                <a:gd name="T55" fmla="*/ 10 h 51"/>
                <a:gd name="T56" fmla="*/ 0 w 7"/>
                <a:gd name="T57" fmla="*/ 10 h 51"/>
                <a:gd name="T58" fmla="*/ 0 w 7"/>
                <a:gd name="T59" fmla="*/ 9 h 51"/>
                <a:gd name="T60" fmla="*/ 0 w 7"/>
                <a:gd name="T61" fmla="*/ 9 h 51"/>
                <a:gd name="T62" fmla="*/ 0 w 7"/>
                <a:gd name="T63" fmla="*/ 9 h 51"/>
                <a:gd name="T64" fmla="*/ 0 w 7"/>
                <a:gd name="T65" fmla="*/ 9 h 51"/>
                <a:gd name="T66" fmla="*/ 0 w 7"/>
                <a:gd name="T67" fmla="*/ 8 h 51"/>
                <a:gd name="T68" fmla="*/ 0 w 7"/>
                <a:gd name="T69" fmla="*/ 8 h 51"/>
                <a:gd name="T70" fmla="*/ 0 w 7"/>
                <a:gd name="T71" fmla="*/ 8 h 51"/>
                <a:gd name="T72" fmla="*/ 0 w 7"/>
                <a:gd name="T73" fmla="*/ 7 h 51"/>
                <a:gd name="T74" fmla="*/ 0 w 7"/>
                <a:gd name="T75" fmla="*/ 7 h 51"/>
                <a:gd name="T76" fmla="*/ 0 w 7"/>
                <a:gd name="T77" fmla="*/ 7 h 51"/>
                <a:gd name="T78" fmla="*/ 0 w 7"/>
                <a:gd name="T79" fmla="*/ 6 h 51"/>
                <a:gd name="T80" fmla="*/ 0 w 7"/>
                <a:gd name="T81" fmla="*/ 6 h 51"/>
                <a:gd name="T82" fmla="*/ 0 w 7"/>
                <a:gd name="T83" fmla="*/ 6 h 51"/>
                <a:gd name="T84" fmla="*/ 0 w 7"/>
                <a:gd name="T85" fmla="*/ 6 h 51"/>
                <a:gd name="T86" fmla="*/ 0 w 7"/>
                <a:gd name="T87" fmla="*/ 5 h 51"/>
                <a:gd name="T88" fmla="*/ 1 w 7"/>
                <a:gd name="T89" fmla="*/ 5 h 51"/>
                <a:gd name="T90" fmla="*/ 1 w 7"/>
                <a:gd name="T91" fmla="*/ 5 h 51"/>
                <a:gd name="T92" fmla="*/ 1 w 7"/>
                <a:gd name="T93" fmla="*/ 4 h 51"/>
                <a:gd name="T94" fmla="*/ 1 w 7"/>
                <a:gd name="T95" fmla="*/ 4 h 51"/>
                <a:gd name="T96" fmla="*/ 1 w 7"/>
                <a:gd name="T97" fmla="*/ 3 h 51"/>
                <a:gd name="T98" fmla="*/ 1 w 7"/>
                <a:gd name="T99" fmla="*/ 3 h 51"/>
                <a:gd name="T100" fmla="*/ 1 w 7"/>
                <a:gd name="T101" fmla="*/ 3 h 51"/>
                <a:gd name="T102" fmla="*/ 1 w 7"/>
                <a:gd name="T103" fmla="*/ 3 h 51"/>
                <a:gd name="T104" fmla="*/ 1 w 7"/>
                <a:gd name="T105" fmla="*/ 2 h 51"/>
                <a:gd name="T106" fmla="*/ 1 w 7"/>
                <a:gd name="T107" fmla="*/ 1 h 51"/>
                <a:gd name="T108" fmla="*/ 1 w 7"/>
                <a:gd name="T109" fmla="*/ 1 h 51"/>
                <a:gd name="T110" fmla="*/ 1 w 7"/>
                <a:gd name="T111" fmla="*/ 1 h 51"/>
                <a:gd name="T112" fmla="*/ 1 w 7"/>
                <a:gd name="T113" fmla="*/ 0 h 51"/>
                <a:gd name="T114" fmla="*/ 1 w 7"/>
                <a:gd name="T115" fmla="*/ 0 h 51"/>
                <a:gd name="T116" fmla="*/ 1 w 7"/>
                <a:gd name="T1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" h="51">
                  <a:moveTo>
                    <a:pt x="7" y="51"/>
                  </a:moveTo>
                  <a:cubicBezTo>
                    <a:pt x="7" y="51"/>
                    <a:pt x="7" y="51"/>
                    <a:pt x="7" y="51"/>
                  </a:cubicBezTo>
                  <a:cubicBezTo>
                    <a:pt x="7" y="51"/>
                    <a:pt x="7" y="51"/>
                    <a:pt x="7" y="51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49"/>
                  </a:moveTo>
                  <a:cubicBezTo>
                    <a:pt x="7" y="49"/>
                    <a:pt x="7" y="50"/>
                    <a:pt x="7" y="50"/>
                  </a:cubicBezTo>
                  <a:cubicBezTo>
                    <a:pt x="7" y="50"/>
                    <a:pt x="7" y="49"/>
                    <a:pt x="7" y="49"/>
                  </a:cubicBezTo>
                  <a:moveTo>
                    <a:pt x="0" y="16"/>
                  </a:moveTo>
                  <a:cubicBezTo>
                    <a:pt x="0" y="28"/>
                    <a:pt x="2" y="39"/>
                    <a:pt x="6" y="49"/>
                  </a:cubicBezTo>
                  <a:cubicBezTo>
                    <a:pt x="2" y="39"/>
                    <a:pt x="0" y="28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17" name="Prostoročno 83"/>
            <p:cNvSpPr>
              <a:spLocks/>
            </p:cNvSpPr>
            <p:nvPr/>
          </p:nvSpPr>
          <p:spPr bwMode="auto">
            <a:xfrm>
              <a:off x="1217613" y="4639066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34" name="Pravokotnik 100"/>
            <p:cNvSpPr>
              <a:spLocks noChangeArrowheads="1"/>
            </p:cNvSpPr>
            <p:nvPr/>
          </p:nvSpPr>
          <p:spPr bwMode="auto">
            <a:xfrm>
              <a:off x="1376363" y="4759716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35" name="Pravokotnik 101"/>
            <p:cNvSpPr>
              <a:spLocks noChangeArrowheads="1"/>
            </p:cNvSpPr>
            <p:nvPr/>
          </p:nvSpPr>
          <p:spPr bwMode="auto">
            <a:xfrm>
              <a:off x="1328738" y="4699391"/>
              <a:ext cx="26289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sl-SI" sz="2100" b="1" dirty="0" smtClean="0">
                  <a:solidFill>
                    <a:srgbClr val="FF9936"/>
                  </a:solidFill>
                  <a:latin typeface="Raleway" panose="020B0003030101060003" pitchFamily="34" charset="0"/>
                </a:rPr>
                <a:t>20</a:t>
              </a:r>
              <a:endParaRPr kumimoji="0" lang="sl-SI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241" name="Elipsa 107"/>
          <p:cNvSpPr>
            <a:spLocks noChangeArrowheads="1"/>
          </p:cNvSpPr>
          <p:nvPr/>
        </p:nvSpPr>
        <p:spPr bwMode="auto">
          <a:xfrm>
            <a:off x="2600325" y="4042166"/>
            <a:ext cx="273050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2" name="Elipsa 108"/>
          <p:cNvSpPr>
            <a:spLocks noChangeArrowheads="1"/>
          </p:cNvSpPr>
          <p:nvPr/>
        </p:nvSpPr>
        <p:spPr bwMode="auto">
          <a:xfrm>
            <a:off x="2659063" y="4104078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3" name="Prostoročno 109"/>
          <p:cNvSpPr>
            <a:spLocks/>
          </p:cNvSpPr>
          <p:nvPr/>
        </p:nvSpPr>
        <p:spPr bwMode="auto">
          <a:xfrm>
            <a:off x="1808163" y="1302141"/>
            <a:ext cx="377825" cy="323850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4" name="Prostoročno 110"/>
          <p:cNvSpPr>
            <a:spLocks/>
          </p:cNvSpPr>
          <p:nvPr/>
        </p:nvSpPr>
        <p:spPr bwMode="auto">
          <a:xfrm>
            <a:off x="1963738" y="1218003"/>
            <a:ext cx="379413" cy="32543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5" name="Prostoročno 111"/>
          <p:cNvSpPr>
            <a:spLocks/>
          </p:cNvSpPr>
          <p:nvPr/>
        </p:nvSpPr>
        <p:spPr bwMode="auto">
          <a:xfrm>
            <a:off x="30163" y="2205428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6" name="Prostoročno 112"/>
          <p:cNvSpPr>
            <a:spLocks/>
          </p:cNvSpPr>
          <p:nvPr/>
        </p:nvSpPr>
        <p:spPr bwMode="auto">
          <a:xfrm>
            <a:off x="-104775" y="2321316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7" name="Prostoročno 113"/>
          <p:cNvSpPr>
            <a:spLocks/>
          </p:cNvSpPr>
          <p:nvPr/>
        </p:nvSpPr>
        <p:spPr bwMode="auto">
          <a:xfrm>
            <a:off x="3340100" y="125927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8" name="Prostoročno 114"/>
          <p:cNvSpPr>
            <a:spLocks/>
          </p:cNvSpPr>
          <p:nvPr/>
        </p:nvSpPr>
        <p:spPr bwMode="auto">
          <a:xfrm>
            <a:off x="3184525" y="117672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9" name="Prostoročno 115"/>
          <p:cNvSpPr>
            <a:spLocks/>
          </p:cNvSpPr>
          <p:nvPr/>
        </p:nvSpPr>
        <p:spPr bwMode="auto">
          <a:xfrm>
            <a:off x="3446463" y="1371991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50" name="Prostoročno 116"/>
          <p:cNvSpPr>
            <a:spLocks/>
          </p:cNvSpPr>
          <p:nvPr/>
        </p:nvSpPr>
        <p:spPr bwMode="auto">
          <a:xfrm>
            <a:off x="4773613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51" name="Prostoročno 117"/>
          <p:cNvSpPr>
            <a:spLocks/>
          </p:cNvSpPr>
          <p:nvPr/>
        </p:nvSpPr>
        <p:spPr bwMode="auto">
          <a:xfrm>
            <a:off x="4495800" y="1611703"/>
            <a:ext cx="363538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62" name="Polje z besedilom 261"/>
          <p:cNvSpPr txBox="1"/>
          <p:nvPr/>
        </p:nvSpPr>
        <p:spPr>
          <a:xfrm>
            <a:off x="7343722" y="185859"/>
            <a:ext cx="4038705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sl-SI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ČASOVNA OMEJITEV: </a:t>
            </a:r>
          </a:p>
          <a:p>
            <a:pPr algn="ctr" rtl="0"/>
            <a:r>
              <a:rPr lang="sl-SI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sekund</a:t>
            </a:r>
            <a:endParaRPr lang="sl-SI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7"/>
          <a:srcRect l="2941" t="2386" r="5182" b="4182"/>
          <a:stretch/>
        </p:blipFill>
        <p:spPr>
          <a:xfrm>
            <a:off x="7512424" y="2483224"/>
            <a:ext cx="2887041" cy="2880000"/>
          </a:xfrm>
          <a:prstGeom prst="rect">
            <a:avLst/>
          </a:prstGeom>
        </p:spPr>
      </p:pic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872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065"/>
    </mc:Choice>
    <mc:Fallback xmlns="">
      <p:transition spd="slow" advTm="74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30558" objId="120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zaženi štoparico"/>
          <p:cNvGrpSpPr/>
          <p:nvPr/>
        </p:nvGrpSpPr>
        <p:grpSpPr>
          <a:xfrm>
            <a:off x="900122" y="187200"/>
            <a:ext cx="3860594" cy="799962"/>
            <a:chOff x="1332706" y="185859"/>
            <a:chExt cx="2636838" cy="799962"/>
          </a:xfrm>
        </p:grpSpPr>
        <p:sp>
          <p:nvSpPr>
            <p:cNvPr id="121" name="Zaobljeni pravokotnik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l-SI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Zaobljeni pravokotnik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sl-SI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ZAŽENI ŠTOPARICO</a:t>
              </a:r>
              <a:endParaRPr lang="sl-SI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3" name="čas se je iztekel"/>
          <p:cNvGrpSpPr/>
          <p:nvPr/>
        </p:nvGrpSpPr>
        <p:grpSpPr>
          <a:xfrm>
            <a:off x="900122" y="187200"/>
            <a:ext cx="3860594" cy="799962"/>
            <a:chOff x="4321176" y="185859"/>
            <a:chExt cx="2636838" cy="799962"/>
          </a:xfrm>
        </p:grpSpPr>
        <p:sp>
          <p:nvSpPr>
            <p:cNvPr id="124" name="Zaobljeni pravokotnik 123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l-SI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Zaobljeni pravokotnik 124"/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sl-SI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ČAS SE JE IZTEKEL!</a:t>
              </a:r>
              <a:endParaRPr lang="sl-SI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8" name="Samooblika 3"/>
          <p:cNvSpPr>
            <a:spLocks noChangeAspect="1" noChangeArrowheads="1" noTextEdit="1"/>
          </p:cNvSpPr>
          <p:nvPr/>
        </p:nvSpPr>
        <p:spPr bwMode="auto">
          <a:xfrm>
            <a:off x="0" y="1176728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39" name="Pravokotnik 5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0" name="Pravokotnik 6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1" name="Pravokotnik 7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2" name="Pravokotnik 8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3" name="Prostoročno 9"/>
          <p:cNvSpPr>
            <a:spLocks/>
          </p:cNvSpPr>
          <p:nvPr/>
        </p:nvSpPr>
        <p:spPr bwMode="auto">
          <a:xfrm>
            <a:off x="2498725" y="1633928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4" name="Prostoročno 10"/>
          <p:cNvSpPr>
            <a:spLocks/>
          </p:cNvSpPr>
          <p:nvPr/>
        </p:nvSpPr>
        <p:spPr bwMode="auto">
          <a:xfrm>
            <a:off x="3525838" y="1881578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5" name="Prostoročno 11"/>
          <p:cNvSpPr>
            <a:spLocks/>
          </p:cNvSpPr>
          <p:nvPr/>
        </p:nvSpPr>
        <p:spPr bwMode="auto">
          <a:xfrm>
            <a:off x="1027113" y="1860941"/>
            <a:ext cx="909638" cy="111125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6" name="Prostoročno 12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7" name="Prostoročno 13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8" name="Prostoročno 14"/>
          <p:cNvSpPr>
            <a:spLocks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9" name="Prostoročno 15"/>
          <p:cNvSpPr>
            <a:spLocks/>
          </p:cNvSpPr>
          <p:nvPr/>
        </p:nvSpPr>
        <p:spPr bwMode="auto">
          <a:xfrm>
            <a:off x="4198938" y="2343541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0" name="Prostoročno 16"/>
          <p:cNvSpPr>
            <a:spLocks/>
          </p:cNvSpPr>
          <p:nvPr/>
        </p:nvSpPr>
        <p:spPr bwMode="auto">
          <a:xfrm>
            <a:off x="3959225" y="2189553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1" name="Prostoročno 17"/>
          <p:cNvSpPr>
            <a:spLocks/>
          </p:cNvSpPr>
          <p:nvPr/>
        </p:nvSpPr>
        <p:spPr bwMode="auto">
          <a:xfrm>
            <a:off x="457200" y="1349766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2" name="Prostoročno 18"/>
          <p:cNvSpPr>
            <a:spLocks noEditPoints="1"/>
          </p:cNvSpPr>
          <p:nvPr/>
        </p:nvSpPr>
        <p:spPr bwMode="auto">
          <a:xfrm>
            <a:off x="673100" y="2553091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3" name="Prostoročno 19"/>
          <p:cNvSpPr>
            <a:spLocks/>
          </p:cNvSpPr>
          <p:nvPr/>
        </p:nvSpPr>
        <p:spPr bwMode="auto">
          <a:xfrm>
            <a:off x="606425" y="1589478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4" name="Prostoročno 20"/>
          <p:cNvSpPr>
            <a:spLocks/>
          </p:cNvSpPr>
          <p:nvPr/>
        </p:nvSpPr>
        <p:spPr bwMode="auto">
          <a:xfrm>
            <a:off x="1068388" y="5628078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5" name="Prostoročno 21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6" name="Prostoročno 22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7" name="Prostoročno 23"/>
          <p:cNvSpPr>
            <a:spLocks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8" name="Prostoročno 24"/>
          <p:cNvSpPr>
            <a:spLocks/>
          </p:cNvSpPr>
          <p:nvPr/>
        </p:nvSpPr>
        <p:spPr bwMode="auto">
          <a:xfrm>
            <a:off x="3633788" y="5628078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9" name="Prostoročno 25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60" name="Prostoročno 26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61" name="Prostoročno 27"/>
          <p:cNvSpPr>
            <a:spLocks/>
          </p:cNvSpPr>
          <p:nvPr/>
        </p:nvSpPr>
        <p:spPr bwMode="auto">
          <a:xfrm>
            <a:off x="3795713" y="5899541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grpSp>
        <p:nvGrpSpPr>
          <p:cNvPr id="4" name="Vrtenje urnega kazalca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817563" y="2264166"/>
            <a:ext cx="3829050" cy="3830638"/>
            <a:chOff x="817563" y="2264166"/>
            <a:chExt cx="3829050" cy="3830638"/>
          </a:xfrm>
        </p:grpSpPr>
        <p:sp>
          <p:nvSpPr>
            <p:cNvPr id="162" name="Elipsa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39" name="urni kazalec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</p:grpSp>
      <p:sp>
        <p:nvSpPr>
          <p:cNvPr id="163" name="Prostoročno 29"/>
          <p:cNvSpPr>
            <a:spLocks noEditPoints="1"/>
          </p:cNvSpPr>
          <p:nvPr/>
        </p:nvSpPr>
        <p:spPr bwMode="auto">
          <a:xfrm>
            <a:off x="538163" y="1986353"/>
            <a:ext cx="4387850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64" name="Prostoročno 30"/>
          <p:cNvSpPr>
            <a:spLocks noEditPoints="1"/>
          </p:cNvSpPr>
          <p:nvPr/>
        </p:nvSpPr>
        <p:spPr bwMode="auto">
          <a:xfrm>
            <a:off x="711200" y="2157803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65" name="Prostoročno 31"/>
          <p:cNvSpPr>
            <a:spLocks noEditPoints="1"/>
          </p:cNvSpPr>
          <p:nvPr/>
        </p:nvSpPr>
        <p:spPr bwMode="auto">
          <a:xfrm>
            <a:off x="620713" y="2067316"/>
            <a:ext cx="4221163" cy="4222750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2455863" y="2411803"/>
            <a:ext cx="566738" cy="566738"/>
            <a:chOff x="2455863" y="2411803"/>
            <a:chExt cx="566738" cy="566738"/>
          </a:xfrm>
        </p:grpSpPr>
        <p:sp>
          <p:nvSpPr>
            <p:cNvPr id="166" name="Elipsa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67" name="Elipsa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68" name="Prostoročno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69" name="Prostoročno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70" name="Pravokotnik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71" name="Pravokotnik 37"/>
            <p:cNvSpPr>
              <a:spLocks noChangeArrowheads="1"/>
            </p:cNvSpPr>
            <p:nvPr/>
          </p:nvSpPr>
          <p:spPr bwMode="auto">
            <a:xfrm>
              <a:off x="2593975" y="2499116"/>
              <a:ext cx="26289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sl-SI" sz="2100" b="1" i="0" u="none" strike="noStrike" cap="none" normalizeH="0" dirty="0" smtClean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30</a:t>
              </a:r>
              <a:endParaRPr kumimoji="0" lang="sl-SI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174" name="Prostoročno 40"/>
          <p:cNvSpPr>
            <a:spLocks noEditPoints="1"/>
          </p:cNvSpPr>
          <p:nvPr/>
        </p:nvSpPr>
        <p:spPr bwMode="auto">
          <a:xfrm>
            <a:off x="3244850" y="2851541"/>
            <a:ext cx="20638" cy="122238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26421DDD-07C3-42B6-869F-AD3A53DC2A79}"/>
              </a:ext>
            </a:extLst>
          </p:cNvPr>
          <p:cNvGrpSpPr/>
          <p:nvPr/>
        </p:nvGrpSpPr>
        <p:grpSpPr>
          <a:xfrm>
            <a:off x="3722688" y="3113478"/>
            <a:ext cx="585788" cy="587375"/>
            <a:chOff x="3722688" y="3113478"/>
            <a:chExt cx="585788" cy="587375"/>
          </a:xfrm>
        </p:grpSpPr>
        <p:sp>
          <p:nvSpPr>
            <p:cNvPr id="178" name="Prostoročno 44"/>
            <p:cNvSpPr>
              <a:spLocks/>
            </p:cNvSpPr>
            <p:nvPr/>
          </p:nvSpPr>
          <p:spPr bwMode="auto">
            <a:xfrm>
              <a:off x="3722688" y="3113478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79" name="Prostoročno 45"/>
            <p:cNvSpPr>
              <a:spLocks/>
            </p:cNvSpPr>
            <p:nvPr/>
          </p:nvSpPr>
          <p:spPr bwMode="auto">
            <a:xfrm>
              <a:off x="3781425" y="3169041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80" name="Prostoročno 46"/>
            <p:cNvSpPr>
              <a:spLocks noEditPoints="1"/>
            </p:cNvSpPr>
            <p:nvPr/>
          </p:nvSpPr>
          <p:spPr bwMode="auto">
            <a:xfrm>
              <a:off x="3786188" y="3272228"/>
              <a:ext cx="46038" cy="188913"/>
            </a:xfrm>
            <a:custGeom>
              <a:avLst/>
              <a:gdLst>
                <a:gd name="T0" fmla="*/ 3 w 19"/>
                <a:gd name="T1" fmla="*/ 76 h 77"/>
                <a:gd name="T2" fmla="*/ 3 w 19"/>
                <a:gd name="T3" fmla="*/ 76 h 77"/>
                <a:gd name="T4" fmla="*/ 3 w 19"/>
                <a:gd name="T5" fmla="*/ 76 h 77"/>
                <a:gd name="T6" fmla="*/ 3 w 19"/>
                <a:gd name="T7" fmla="*/ 75 h 77"/>
                <a:gd name="T8" fmla="*/ 3 w 19"/>
                <a:gd name="T9" fmla="*/ 75 h 77"/>
                <a:gd name="T10" fmla="*/ 3 w 19"/>
                <a:gd name="T11" fmla="*/ 75 h 77"/>
                <a:gd name="T12" fmla="*/ 3 w 19"/>
                <a:gd name="T13" fmla="*/ 74 h 77"/>
                <a:gd name="T14" fmla="*/ 3 w 19"/>
                <a:gd name="T15" fmla="*/ 74 h 77"/>
                <a:gd name="T16" fmla="*/ 3 w 19"/>
                <a:gd name="T17" fmla="*/ 74 h 77"/>
                <a:gd name="T18" fmla="*/ 2 w 19"/>
                <a:gd name="T19" fmla="*/ 73 h 77"/>
                <a:gd name="T20" fmla="*/ 2 w 19"/>
                <a:gd name="T21" fmla="*/ 73 h 77"/>
                <a:gd name="T22" fmla="*/ 2 w 19"/>
                <a:gd name="T23" fmla="*/ 72 h 77"/>
                <a:gd name="T24" fmla="*/ 2 w 19"/>
                <a:gd name="T25" fmla="*/ 72 h 77"/>
                <a:gd name="T26" fmla="*/ 2 w 19"/>
                <a:gd name="T27" fmla="*/ 71 h 77"/>
                <a:gd name="T28" fmla="*/ 2 w 19"/>
                <a:gd name="T29" fmla="*/ 71 h 77"/>
                <a:gd name="T30" fmla="*/ 2 w 19"/>
                <a:gd name="T31" fmla="*/ 71 h 77"/>
                <a:gd name="T32" fmla="*/ 2 w 19"/>
                <a:gd name="T33" fmla="*/ 70 h 77"/>
                <a:gd name="T34" fmla="*/ 2 w 19"/>
                <a:gd name="T35" fmla="*/ 70 h 77"/>
                <a:gd name="T36" fmla="*/ 2 w 19"/>
                <a:gd name="T37" fmla="*/ 69 h 77"/>
                <a:gd name="T38" fmla="*/ 2 w 19"/>
                <a:gd name="T39" fmla="*/ 69 h 77"/>
                <a:gd name="T40" fmla="*/ 2 w 19"/>
                <a:gd name="T41" fmla="*/ 69 h 77"/>
                <a:gd name="T42" fmla="*/ 2 w 19"/>
                <a:gd name="T43" fmla="*/ 68 h 77"/>
                <a:gd name="T44" fmla="*/ 2 w 19"/>
                <a:gd name="T45" fmla="*/ 68 h 77"/>
                <a:gd name="T46" fmla="*/ 2 w 19"/>
                <a:gd name="T47" fmla="*/ 68 h 77"/>
                <a:gd name="T48" fmla="*/ 1 w 19"/>
                <a:gd name="T49" fmla="*/ 67 h 77"/>
                <a:gd name="T50" fmla="*/ 1 w 19"/>
                <a:gd name="T51" fmla="*/ 67 h 77"/>
                <a:gd name="T52" fmla="*/ 1 w 19"/>
                <a:gd name="T53" fmla="*/ 67 h 77"/>
                <a:gd name="T54" fmla="*/ 1 w 19"/>
                <a:gd name="T55" fmla="*/ 66 h 77"/>
                <a:gd name="T56" fmla="*/ 1 w 19"/>
                <a:gd name="T57" fmla="*/ 66 h 77"/>
                <a:gd name="T58" fmla="*/ 1 w 19"/>
                <a:gd name="T59" fmla="*/ 65 h 77"/>
                <a:gd name="T60" fmla="*/ 1 w 19"/>
                <a:gd name="T61" fmla="*/ 65 h 77"/>
                <a:gd name="T62" fmla="*/ 1 w 19"/>
                <a:gd name="T63" fmla="*/ 65 h 77"/>
                <a:gd name="T64" fmla="*/ 1 w 19"/>
                <a:gd name="T65" fmla="*/ 64 h 77"/>
                <a:gd name="T66" fmla="*/ 1 w 19"/>
                <a:gd name="T67" fmla="*/ 64 h 77"/>
                <a:gd name="T68" fmla="*/ 1 w 19"/>
                <a:gd name="T69" fmla="*/ 64 h 77"/>
                <a:gd name="T70" fmla="*/ 1 w 19"/>
                <a:gd name="T71" fmla="*/ 63 h 77"/>
                <a:gd name="T72" fmla="*/ 1 w 19"/>
                <a:gd name="T73" fmla="*/ 63 h 77"/>
                <a:gd name="T74" fmla="*/ 1 w 19"/>
                <a:gd name="T75" fmla="*/ 62 h 77"/>
                <a:gd name="T76" fmla="*/ 1 w 19"/>
                <a:gd name="T77" fmla="*/ 62 h 77"/>
                <a:gd name="T78" fmla="*/ 1 w 19"/>
                <a:gd name="T79" fmla="*/ 61 h 77"/>
                <a:gd name="T80" fmla="*/ 1 w 19"/>
                <a:gd name="T81" fmla="*/ 61 h 77"/>
                <a:gd name="T82" fmla="*/ 1 w 19"/>
                <a:gd name="T83" fmla="*/ 61 h 77"/>
                <a:gd name="T84" fmla="*/ 1 w 19"/>
                <a:gd name="T85" fmla="*/ 60 h 77"/>
                <a:gd name="T86" fmla="*/ 1 w 19"/>
                <a:gd name="T87" fmla="*/ 60 h 77"/>
                <a:gd name="T88" fmla="*/ 1 w 19"/>
                <a:gd name="T89" fmla="*/ 60 h 77"/>
                <a:gd name="T90" fmla="*/ 18 w 19"/>
                <a:gd name="T91" fmla="*/ 0 h 77"/>
                <a:gd name="T92" fmla="*/ 18 w 19"/>
                <a:gd name="T93" fmla="*/ 0 h 77"/>
                <a:gd name="T94" fmla="*/ 19 w 19"/>
                <a:gd name="T95" fmla="*/ 0 h 77"/>
                <a:gd name="T96" fmla="*/ 19 w 19"/>
                <a:gd name="T9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" h="77">
                  <a:moveTo>
                    <a:pt x="3" y="77"/>
                  </a:moveTo>
                  <a:cubicBezTo>
                    <a:pt x="3" y="77"/>
                    <a:pt x="3" y="77"/>
                    <a:pt x="3" y="77"/>
                  </a:cubicBezTo>
                  <a:cubicBezTo>
                    <a:pt x="3" y="77"/>
                    <a:pt x="3" y="77"/>
                    <a:pt x="3" y="77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4"/>
                  </a:moveTo>
                  <a:cubicBezTo>
                    <a:pt x="3" y="74"/>
                    <a:pt x="3" y="75"/>
                    <a:pt x="3" y="75"/>
                  </a:cubicBezTo>
                  <a:cubicBezTo>
                    <a:pt x="3" y="75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3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69"/>
                  </a:moveTo>
                  <a:cubicBezTo>
                    <a:pt x="2" y="69"/>
                    <a:pt x="2" y="70"/>
                    <a:pt x="2" y="70"/>
                  </a:cubicBezTo>
                  <a:cubicBezTo>
                    <a:pt x="2" y="70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8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8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5"/>
                  </a:moveTo>
                  <a:cubicBezTo>
                    <a:pt x="1" y="65"/>
                    <a:pt x="1" y="66"/>
                    <a:pt x="1" y="66"/>
                  </a:cubicBezTo>
                  <a:cubicBezTo>
                    <a:pt x="1" y="66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4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4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1"/>
                  </a:moveTo>
                  <a:cubicBezTo>
                    <a:pt x="1" y="61"/>
                    <a:pt x="1" y="62"/>
                    <a:pt x="1" y="62"/>
                  </a:cubicBezTo>
                  <a:cubicBezTo>
                    <a:pt x="1" y="62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0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8" y="1"/>
                  </a:moveTo>
                  <a:cubicBezTo>
                    <a:pt x="6" y="17"/>
                    <a:pt x="0" y="38"/>
                    <a:pt x="1" y="60"/>
                  </a:cubicBezTo>
                  <a:cubicBezTo>
                    <a:pt x="0" y="38"/>
                    <a:pt x="6" y="17"/>
                    <a:pt x="18" y="1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1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81" name="Prostoročno 47"/>
            <p:cNvSpPr>
              <a:spLocks/>
            </p:cNvSpPr>
            <p:nvPr/>
          </p:nvSpPr>
          <p:spPr bwMode="auto">
            <a:xfrm>
              <a:off x="3786188" y="3213491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82" name="Pravokotnik 48"/>
            <p:cNvSpPr>
              <a:spLocks noChangeArrowheads="1"/>
            </p:cNvSpPr>
            <p:nvPr/>
          </p:nvSpPr>
          <p:spPr bwMode="auto">
            <a:xfrm>
              <a:off x="3941763" y="3299216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83" name="Pravokotnik 49"/>
            <p:cNvSpPr>
              <a:spLocks noChangeArrowheads="1"/>
            </p:cNvSpPr>
            <p:nvPr/>
          </p:nvSpPr>
          <p:spPr bwMode="auto">
            <a:xfrm>
              <a:off x="3941763" y="3216666"/>
              <a:ext cx="131446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sl-SI" sz="2100" b="1" dirty="0" smtClean="0">
                  <a:solidFill>
                    <a:srgbClr val="FF9936"/>
                  </a:solidFill>
                  <a:latin typeface="Raleway" panose="020B0003030101060003" pitchFamily="34" charset="0"/>
                </a:rPr>
                <a:t>5</a:t>
              </a:r>
              <a:endParaRPr kumimoji="0" lang="sl-SI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186" name="Prostoročno 52"/>
          <p:cNvSpPr>
            <a:spLocks noEditPoints="1"/>
          </p:cNvSpPr>
          <p:nvPr/>
        </p:nvSpPr>
        <p:spPr bwMode="auto">
          <a:xfrm>
            <a:off x="3994150" y="3978666"/>
            <a:ext cx="60325" cy="158750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5AAA3125-6198-4B7D-906A-040AAB47590B}"/>
              </a:ext>
            </a:extLst>
          </p:cNvPr>
          <p:cNvGrpSpPr/>
          <p:nvPr/>
        </p:nvGrpSpPr>
        <p:grpSpPr>
          <a:xfrm>
            <a:off x="3754438" y="4585091"/>
            <a:ext cx="566738" cy="568325"/>
            <a:chOff x="3754438" y="4585091"/>
            <a:chExt cx="566738" cy="568325"/>
          </a:xfrm>
        </p:grpSpPr>
        <p:sp>
          <p:nvSpPr>
            <p:cNvPr id="190" name="Prostoročno 56"/>
            <p:cNvSpPr>
              <a:spLocks/>
            </p:cNvSpPr>
            <p:nvPr/>
          </p:nvSpPr>
          <p:spPr bwMode="auto">
            <a:xfrm>
              <a:off x="3754438" y="4585091"/>
              <a:ext cx="566738" cy="568325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2"/>
                    <a:pt x="0" y="116"/>
                  </a:cubicBezTo>
                  <a:cubicBezTo>
                    <a:pt x="0" y="179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91" name="Elipsa 57"/>
            <p:cNvSpPr>
              <a:spLocks noChangeArrowheads="1"/>
            </p:cNvSpPr>
            <p:nvPr/>
          </p:nvSpPr>
          <p:spPr bwMode="auto">
            <a:xfrm>
              <a:off x="3810000" y="4639066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92" name="Prostoročno 58"/>
            <p:cNvSpPr>
              <a:spLocks noEditPoints="1"/>
            </p:cNvSpPr>
            <p:nvPr/>
          </p:nvSpPr>
          <p:spPr bwMode="auto">
            <a:xfrm>
              <a:off x="3810000" y="4732728"/>
              <a:ext cx="44450" cy="222250"/>
            </a:xfrm>
            <a:custGeom>
              <a:avLst/>
              <a:gdLst>
                <a:gd name="T0" fmla="*/ 7 w 18"/>
                <a:gd name="T1" fmla="*/ 91 h 91"/>
                <a:gd name="T2" fmla="*/ 7 w 18"/>
                <a:gd name="T3" fmla="*/ 91 h 91"/>
                <a:gd name="T4" fmla="*/ 7 w 18"/>
                <a:gd name="T5" fmla="*/ 91 h 91"/>
                <a:gd name="T6" fmla="*/ 7 w 18"/>
                <a:gd name="T7" fmla="*/ 91 h 91"/>
                <a:gd name="T8" fmla="*/ 7 w 18"/>
                <a:gd name="T9" fmla="*/ 91 h 91"/>
                <a:gd name="T10" fmla="*/ 7 w 18"/>
                <a:gd name="T11" fmla="*/ 91 h 91"/>
                <a:gd name="T12" fmla="*/ 7 w 18"/>
                <a:gd name="T13" fmla="*/ 91 h 91"/>
                <a:gd name="T14" fmla="*/ 7 w 18"/>
                <a:gd name="T15" fmla="*/ 91 h 91"/>
                <a:gd name="T16" fmla="*/ 7 w 18"/>
                <a:gd name="T17" fmla="*/ 91 h 91"/>
                <a:gd name="T18" fmla="*/ 7 w 18"/>
                <a:gd name="T19" fmla="*/ 91 h 91"/>
                <a:gd name="T20" fmla="*/ 7 w 18"/>
                <a:gd name="T21" fmla="*/ 91 h 91"/>
                <a:gd name="T22" fmla="*/ 7 w 18"/>
                <a:gd name="T23" fmla="*/ 91 h 91"/>
                <a:gd name="T24" fmla="*/ 6 w 18"/>
                <a:gd name="T25" fmla="*/ 90 h 91"/>
                <a:gd name="T26" fmla="*/ 7 w 18"/>
                <a:gd name="T27" fmla="*/ 91 h 91"/>
                <a:gd name="T28" fmla="*/ 6 w 18"/>
                <a:gd name="T29" fmla="*/ 90 h 91"/>
                <a:gd name="T30" fmla="*/ 0 w 18"/>
                <a:gd name="T31" fmla="*/ 57 h 91"/>
                <a:gd name="T32" fmla="*/ 6 w 18"/>
                <a:gd name="T33" fmla="*/ 90 h 91"/>
                <a:gd name="T34" fmla="*/ 0 w 18"/>
                <a:gd name="T35" fmla="*/ 57 h 91"/>
                <a:gd name="T36" fmla="*/ 0 w 18"/>
                <a:gd name="T37" fmla="*/ 57 h 91"/>
                <a:gd name="T38" fmla="*/ 0 w 18"/>
                <a:gd name="T39" fmla="*/ 57 h 91"/>
                <a:gd name="T40" fmla="*/ 0 w 18"/>
                <a:gd name="T41" fmla="*/ 57 h 91"/>
                <a:gd name="T42" fmla="*/ 0 w 18"/>
                <a:gd name="T43" fmla="*/ 57 h 91"/>
                <a:gd name="T44" fmla="*/ 0 w 18"/>
                <a:gd name="T45" fmla="*/ 57 h 91"/>
                <a:gd name="T46" fmla="*/ 0 w 18"/>
                <a:gd name="T47" fmla="*/ 57 h 91"/>
                <a:gd name="T48" fmla="*/ 0 w 18"/>
                <a:gd name="T49" fmla="*/ 56 h 91"/>
                <a:gd name="T50" fmla="*/ 0 w 18"/>
                <a:gd name="T51" fmla="*/ 57 h 91"/>
                <a:gd name="T52" fmla="*/ 0 w 18"/>
                <a:gd name="T53" fmla="*/ 56 h 91"/>
                <a:gd name="T54" fmla="*/ 0 w 18"/>
                <a:gd name="T55" fmla="*/ 56 h 91"/>
                <a:gd name="T56" fmla="*/ 0 w 18"/>
                <a:gd name="T57" fmla="*/ 56 h 91"/>
                <a:gd name="T58" fmla="*/ 0 w 18"/>
                <a:gd name="T59" fmla="*/ 56 h 91"/>
                <a:gd name="T60" fmla="*/ 0 w 18"/>
                <a:gd name="T61" fmla="*/ 56 h 91"/>
                <a:gd name="T62" fmla="*/ 0 w 18"/>
                <a:gd name="T63" fmla="*/ 56 h 91"/>
                <a:gd name="T64" fmla="*/ 0 w 18"/>
                <a:gd name="T65" fmla="*/ 56 h 91"/>
                <a:gd name="T66" fmla="*/ 0 w 18"/>
                <a:gd name="T67" fmla="*/ 56 h 91"/>
                <a:gd name="T68" fmla="*/ 0 w 18"/>
                <a:gd name="T69" fmla="*/ 56 h 91"/>
                <a:gd name="T70" fmla="*/ 0 w 18"/>
                <a:gd name="T71" fmla="*/ 56 h 91"/>
                <a:gd name="T72" fmla="*/ 0 w 18"/>
                <a:gd name="T73" fmla="*/ 55 h 91"/>
                <a:gd name="T74" fmla="*/ 0 w 18"/>
                <a:gd name="T75" fmla="*/ 56 h 91"/>
                <a:gd name="T76" fmla="*/ 0 w 18"/>
                <a:gd name="T77" fmla="*/ 56 h 91"/>
                <a:gd name="T78" fmla="*/ 0 w 18"/>
                <a:gd name="T79" fmla="*/ 55 h 91"/>
                <a:gd name="T80" fmla="*/ 18 w 18"/>
                <a:gd name="T81" fmla="*/ 0 h 91"/>
                <a:gd name="T82" fmla="*/ 0 w 18"/>
                <a:gd name="T83" fmla="*/ 55 h 91"/>
                <a:gd name="T84" fmla="*/ 18 w 18"/>
                <a:gd name="T85" fmla="*/ 0 h 91"/>
                <a:gd name="T86" fmla="*/ 18 w 18"/>
                <a:gd name="T87" fmla="*/ 0 h 91"/>
                <a:gd name="T88" fmla="*/ 18 w 18"/>
                <a:gd name="T89" fmla="*/ 0 h 91"/>
                <a:gd name="T90" fmla="*/ 18 w 18"/>
                <a:gd name="T91" fmla="*/ 0 h 91"/>
                <a:gd name="T92" fmla="*/ 18 w 18"/>
                <a:gd name="T93" fmla="*/ 0 h 91"/>
                <a:gd name="T94" fmla="*/ 18 w 18"/>
                <a:gd name="T95" fmla="*/ 0 h 91"/>
                <a:gd name="T96" fmla="*/ 18 w 18"/>
                <a:gd name="T9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" h="91"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6" y="90"/>
                  </a:moveTo>
                  <a:cubicBezTo>
                    <a:pt x="6" y="90"/>
                    <a:pt x="6" y="90"/>
                    <a:pt x="7" y="91"/>
                  </a:cubicBezTo>
                  <a:cubicBezTo>
                    <a:pt x="6" y="90"/>
                    <a:pt x="6" y="90"/>
                    <a:pt x="6" y="90"/>
                  </a:cubicBezTo>
                  <a:moveTo>
                    <a:pt x="0" y="57"/>
                  </a:moveTo>
                  <a:cubicBezTo>
                    <a:pt x="0" y="69"/>
                    <a:pt x="2" y="80"/>
                    <a:pt x="6" y="90"/>
                  </a:cubicBezTo>
                  <a:cubicBezTo>
                    <a:pt x="2" y="80"/>
                    <a:pt x="0" y="69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6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5"/>
                  </a:moveTo>
                  <a:cubicBezTo>
                    <a:pt x="0" y="55"/>
                    <a:pt x="0" y="55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5"/>
                    <a:pt x="0" y="55"/>
                    <a:pt x="0" y="55"/>
                  </a:cubicBezTo>
                  <a:moveTo>
                    <a:pt x="18" y="0"/>
                  </a:moveTo>
                  <a:cubicBezTo>
                    <a:pt x="7" y="15"/>
                    <a:pt x="0" y="35"/>
                    <a:pt x="0" y="55"/>
                  </a:cubicBezTo>
                  <a:cubicBezTo>
                    <a:pt x="0" y="35"/>
                    <a:pt x="7" y="15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93" name="Prostoročno 59"/>
            <p:cNvSpPr>
              <a:spLocks/>
            </p:cNvSpPr>
            <p:nvPr/>
          </p:nvSpPr>
          <p:spPr bwMode="auto">
            <a:xfrm>
              <a:off x="3810000" y="4666053"/>
              <a:ext cx="190500" cy="428625"/>
            </a:xfrm>
            <a:custGeom>
              <a:avLst/>
              <a:gdLst>
                <a:gd name="T0" fmla="*/ 49 w 78"/>
                <a:gd name="T1" fmla="*/ 0 h 175"/>
                <a:gd name="T2" fmla="*/ 18 w 78"/>
                <a:gd name="T3" fmla="*/ 27 h 175"/>
                <a:gd name="T4" fmla="*/ 18 w 78"/>
                <a:gd name="T5" fmla="*/ 27 h 175"/>
                <a:gd name="T6" fmla="*/ 18 w 78"/>
                <a:gd name="T7" fmla="*/ 27 h 175"/>
                <a:gd name="T8" fmla="*/ 18 w 78"/>
                <a:gd name="T9" fmla="*/ 27 h 175"/>
                <a:gd name="T10" fmla="*/ 18 w 78"/>
                <a:gd name="T11" fmla="*/ 27 h 175"/>
                <a:gd name="T12" fmla="*/ 0 w 78"/>
                <a:gd name="T13" fmla="*/ 82 h 175"/>
                <a:gd name="T14" fmla="*/ 0 w 78"/>
                <a:gd name="T15" fmla="*/ 82 h 175"/>
                <a:gd name="T16" fmla="*/ 0 w 78"/>
                <a:gd name="T17" fmla="*/ 83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3 h 175"/>
                <a:gd name="T26" fmla="*/ 0 w 78"/>
                <a:gd name="T27" fmla="*/ 83 h 175"/>
                <a:gd name="T28" fmla="*/ 0 w 78"/>
                <a:gd name="T29" fmla="*/ 83 h 175"/>
                <a:gd name="T30" fmla="*/ 0 w 78"/>
                <a:gd name="T31" fmla="*/ 83 h 175"/>
                <a:gd name="T32" fmla="*/ 0 w 78"/>
                <a:gd name="T33" fmla="*/ 84 h 175"/>
                <a:gd name="T34" fmla="*/ 0 w 78"/>
                <a:gd name="T35" fmla="*/ 84 h 175"/>
                <a:gd name="T36" fmla="*/ 0 w 78"/>
                <a:gd name="T37" fmla="*/ 84 h 175"/>
                <a:gd name="T38" fmla="*/ 0 w 78"/>
                <a:gd name="T39" fmla="*/ 84 h 175"/>
                <a:gd name="T40" fmla="*/ 0 w 78"/>
                <a:gd name="T41" fmla="*/ 84 h 175"/>
                <a:gd name="T42" fmla="*/ 0 w 78"/>
                <a:gd name="T43" fmla="*/ 84 h 175"/>
                <a:gd name="T44" fmla="*/ 6 w 78"/>
                <a:gd name="T45" fmla="*/ 117 h 175"/>
                <a:gd name="T46" fmla="*/ 6 w 78"/>
                <a:gd name="T47" fmla="*/ 117 h 175"/>
                <a:gd name="T48" fmla="*/ 7 w 78"/>
                <a:gd name="T49" fmla="*/ 118 h 175"/>
                <a:gd name="T50" fmla="*/ 7 w 78"/>
                <a:gd name="T51" fmla="*/ 118 h 175"/>
                <a:gd name="T52" fmla="*/ 7 w 78"/>
                <a:gd name="T53" fmla="*/ 118 h 175"/>
                <a:gd name="T54" fmla="*/ 7 w 78"/>
                <a:gd name="T55" fmla="*/ 118 h 175"/>
                <a:gd name="T56" fmla="*/ 7 w 78"/>
                <a:gd name="T57" fmla="*/ 118 h 175"/>
                <a:gd name="T58" fmla="*/ 7 w 78"/>
                <a:gd name="T59" fmla="*/ 118 h 175"/>
                <a:gd name="T60" fmla="*/ 7 w 78"/>
                <a:gd name="T61" fmla="*/ 118 h 175"/>
                <a:gd name="T62" fmla="*/ 7 w 78"/>
                <a:gd name="T63" fmla="*/ 118 h 175"/>
                <a:gd name="T64" fmla="*/ 7 w 78"/>
                <a:gd name="T65" fmla="*/ 118 h 175"/>
                <a:gd name="T66" fmla="*/ 78 w 78"/>
                <a:gd name="T67" fmla="*/ 175 h 175"/>
                <a:gd name="T68" fmla="*/ 46 w 78"/>
                <a:gd name="T69" fmla="*/ 153 h 175"/>
                <a:gd name="T70" fmla="*/ 19 w 78"/>
                <a:gd name="T71" fmla="*/ 106 h 175"/>
                <a:gd name="T72" fmla="*/ 15 w 78"/>
                <a:gd name="T73" fmla="*/ 78 h 175"/>
                <a:gd name="T74" fmla="*/ 15 w 78"/>
                <a:gd name="T75" fmla="*/ 77 h 175"/>
                <a:gd name="T76" fmla="*/ 30 w 78"/>
                <a:gd name="T77" fmla="*/ 24 h 175"/>
                <a:gd name="T78" fmla="*/ 46 w 78"/>
                <a:gd name="T79" fmla="*/ 3 h 175"/>
                <a:gd name="T80" fmla="*/ 49 w 78"/>
                <a:gd name="T81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37" y="7"/>
                    <a:pt x="27" y="16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7" y="42"/>
                    <a:pt x="0" y="6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96"/>
                    <a:pt x="2" y="107"/>
                    <a:pt x="6" y="117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6" y="117"/>
                    <a:pt x="6" y="117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19" y="148"/>
                    <a:pt x="46" y="170"/>
                    <a:pt x="78" y="175"/>
                  </a:cubicBezTo>
                  <a:cubicBezTo>
                    <a:pt x="66" y="170"/>
                    <a:pt x="55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1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94" name="Pravokotnik 60"/>
            <p:cNvSpPr>
              <a:spLocks noChangeArrowheads="1"/>
            </p:cNvSpPr>
            <p:nvPr/>
          </p:nvSpPr>
          <p:spPr bwMode="auto">
            <a:xfrm>
              <a:off x="3967163" y="4769241"/>
              <a:ext cx="139700" cy="18573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95" name="Pravokotnik 61"/>
            <p:cNvSpPr>
              <a:spLocks noChangeArrowheads="1"/>
            </p:cNvSpPr>
            <p:nvPr/>
          </p:nvSpPr>
          <p:spPr bwMode="auto">
            <a:xfrm>
              <a:off x="3911600" y="4672403"/>
              <a:ext cx="26289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sl-SI" sz="2100" b="1" dirty="0" smtClean="0">
                  <a:solidFill>
                    <a:srgbClr val="FF9936"/>
                  </a:solidFill>
                  <a:latin typeface="Raleway" panose="020B0003030101060003" pitchFamily="34" charset="0"/>
                </a:rPr>
                <a:t>10</a:t>
              </a:r>
              <a:endParaRPr kumimoji="0" lang="sl-SI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198" name="Prostoročno 64"/>
          <p:cNvSpPr>
            <a:spLocks noEditPoints="1"/>
          </p:cNvSpPr>
          <p:nvPr/>
        </p:nvSpPr>
        <p:spPr bwMode="auto">
          <a:xfrm>
            <a:off x="3281363" y="5326453"/>
            <a:ext cx="17463" cy="168275"/>
          </a:xfrm>
          <a:custGeom>
            <a:avLst/>
            <a:gdLst>
              <a:gd name="T0" fmla="*/ 7 w 7"/>
              <a:gd name="T1" fmla="*/ 69 h 69"/>
              <a:gd name="T2" fmla="*/ 7 w 7"/>
              <a:gd name="T3" fmla="*/ 69 h 69"/>
              <a:gd name="T4" fmla="*/ 7 w 7"/>
              <a:gd name="T5" fmla="*/ 69 h 69"/>
              <a:gd name="T6" fmla="*/ 7 w 7"/>
              <a:gd name="T7" fmla="*/ 68 h 69"/>
              <a:gd name="T8" fmla="*/ 6 w 7"/>
              <a:gd name="T9" fmla="*/ 67 h 69"/>
              <a:gd name="T10" fmla="*/ 6 w 7"/>
              <a:gd name="T11" fmla="*/ 66 h 69"/>
              <a:gd name="T12" fmla="*/ 6 w 7"/>
              <a:gd name="T13" fmla="*/ 66 h 69"/>
              <a:gd name="T14" fmla="*/ 6 w 7"/>
              <a:gd name="T15" fmla="*/ 66 h 69"/>
              <a:gd name="T16" fmla="*/ 6 w 7"/>
              <a:gd name="T17" fmla="*/ 66 h 69"/>
              <a:gd name="T18" fmla="*/ 5 w 7"/>
              <a:gd name="T19" fmla="*/ 65 h 69"/>
              <a:gd name="T20" fmla="*/ 5 w 7"/>
              <a:gd name="T21" fmla="*/ 65 h 69"/>
              <a:gd name="T22" fmla="*/ 5 w 7"/>
              <a:gd name="T23" fmla="*/ 65 h 69"/>
              <a:gd name="T24" fmla="*/ 5 w 7"/>
              <a:gd name="T25" fmla="*/ 64 h 69"/>
              <a:gd name="T26" fmla="*/ 5 w 7"/>
              <a:gd name="T27" fmla="*/ 64 h 69"/>
              <a:gd name="T28" fmla="*/ 5 w 7"/>
              <a:gd name="T29" fmla="*/ 63 h 69"/>
              <a:gd name="T30" fmla="*/ 5 w 7"/>
              <a:gd name="T31" fmla="*/ 63 h 69"/>
              <a:gd name="T32" fmla="*/ 5 w 7"/>
              <a:gd name="T33" fmla="*/ 63 h 69"/>
              <a:gd name="T34" fmla="*/ 5 w 7"/>
              <a:gd name="T35" fmla="*/ 62 h 69"/>
              <a:gd name="T36" fmla="*/ 4 w 7"/>
              <a:gd name="T37" fmla="*/ 62 h 69"/>
              <a:gd name="T38" fmla="*/ 4 w 7"/>
              <a:gd name="T39" fmla="*/ 62 h 69"/>
              <a:gd name="T40" fmla="*/ 4 w 7"/>
              <a:gd name="T41" fmla="*/ 61 h 69"/>
              <a:gd name="T42" fmla="*/ 4 w 7"/>
              <a:gd name="T43" fmla="*/ 60 h 69"/>
              <a:gd name="T44" fmla="*/ 4 w 7"/>
              <a:gd name="T45" fmla="*/ 60 h 69"/>
              <a:gd name="T46" fmla="*/ 4 w 7"/>
              <a:gd name="T47" fmla="*/ 60 h 69"/>
              <a:gd name="T48" fmla="*/ 4 w 7"/>
              <a:gd name="T49" fmla="*/ 60 h 69"/>
              <a:gd name="T50" fmla="*/ 4 w 7"/>
              <a:gd name="T51" fmla="*/ 59 h 69"/>
              <a:gd name="T52" fmla="*/ 4 w 7"/>
              <a:gd name="T53" fmla="*/ 59 h 69"/>
              <a:gd name="T54" fmla="*/ 3 w 7"/>
              <a:gd name="T55" fmla="*/ 59 h 69"/>
              <a:gd name="T56" fmla="*/ 3 w 7"/>
              <a:gd name="T57" fmla="*/ 57 h 69"/>
              <a:gd name="T58" fmla="*/ 3 w 7"/>
              <a:gd name="T59" fmla="*/ 57 h 69"/>
              <a:gd name="T60" fmla="*/ 3 w 7"/>
              <a:gd name="T61" fmla="*/ 56 h 69"/>
              <a:gd name="T62" fmla="*/ 3 w 7"/>
              <a:gd name="T63" fmla="*/ 56 h 69"/>
              <a:gd name="T64" fmla="*/ 3 w 7"/>
              <a:gd name="T65" fmla="*/ 56 h 69"/>
              <a:gd name="T66" fmla="*/ 0 w 7"/>
              <a:gd name="T67" fmla="*/ 40 h 69"/>
              <a:gd name="T68" fmla="*/ 0 w 7"/>
              <a:gd name="T69" fmla="*/ 40 h 69"/>
              <a:gd name="T70" fmla="*/ 0 w 7"/>
              <a:gd name="T71" fmla="*/ 40 h 69"/>
              <a:gd name="T72" fmla="*/ 0 w 7"/>
              <a:gd name="T73" fmla="*/ 40 h 69"/>
              <a:gd name="T74" fmla="*/ 0 w 7"/>
              <a:gd name="T75" fmla="*/ 39 h 69"/>
              <a:gd name="T76" fmla="*/ 0 w 7"/>
              <a:gd name="T77" fmla="*/ 39 h 69"/>
              <a:gd name="T78" fmla="*/ 0 w 7"/>
              <a:gd name="T79" fmla="*/ 39 h 69"/>
              <a:gd name="T80" fmla="*/ 0 w 7"/>
              <a:gd name="T81" fmla="*/ 38 h 69"/>
              <a:gd name="T82" fmla="*/ 0 w 7"/>
              <a:gd name="T83" fmla="*/ 38 h 69"/>
              <a:gd name="T84" fmla="*/ 0 w 7"/>
              <a:gd name="T85" fmla="*/ 38 h 69"/>
              <a:gd name="T86" fmla="*/ 7 w 7"/>
              <a:gd name="T87" fmla="*/ 0 h 69"/>
              <a:gd name="T88" fmla="*/ 7 w 7"/>
              <a:gd name="T89" fmla="*/ 0 h 69"/>
              <a:gd name="T90" fmla="*/ 7 w 7"/>
              <a:gd name="T91" fmla="*/ 0 h 69"/>
              <a:gd name="T92" fmla="*/ 7 w 7"/>
              <a:gd name="T93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" h="69"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8"/>
                </a:moveTo>
                <a:cubicBezTo>
                  <a:pt x="7" y="68"/>
                  <a:pt x="7" y="68"/>
                  <a:pt x="7" y="68"/>
                </a:cubicBezTo>
                <a:cubicBezTo>
                  <a:pt x="7" y="68"/>
                  <a:pt x="7" y="68"/>
                  <a:pt x="7" y="68"/>
                </a:cubicBezTo>
                <a:moveTo>
                  <a:pt x="6" y="67"/>
                </a:moveTo>
                <a:cubicBezTo>
                  <a:pt x="6" y="67"/>
                  <a:pt x="6" y="67"/>
                  <a:pt x="6" y="67"/>
                </a:cubicBezTo>
                <a:cubicBezTo>
                  <a:pt x="6" y="67"/>
                  <a:pt x="6" y="67"/>
                  <a:pt x="6" y="67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5" y="65"/>
                </a:moveTo>
                <a:cubicBezTo>
                  <a:pt x="5" y="65"/>
                  <a:pt x="6" y="65"/>
                  <a:pt x="6" y="66"/>
                </a:cubicBezTo>
                <a:cubicBezTo>
                  <a:pt x="6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2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1"/>
                </a:moveTo>
                <a:cubicBezTo>
                  <a:pt x="4" y="61"/>
                  <a:pt x="4" y="61"/>
                  <a:pt x="4" y="61"/>
                </a:cubicBezTo>
                <a:cubicBezTo>
                  <a:pt x="4" y="61"/>
                  <a:pt x="4" y="61"/>
                  <a:pt x="4" y="61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3" y="59"/>
                </a:moveTo>
                <a:cubicBezTo>
                  <a:pt x="3" y="59"/>
                  <a:pt x="3" y="59"/>
                  <a:pt x="3" y="59"/>
                </a:cubicBezTo>
                <a:cubicBezTo>
                  <a:pt x="3" y="59"/>
                  <a:pt x="3" y="59"/>
                  <a:pt x="3" y="59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6"/>
                </a:moveTo>
                <a:cubicBezTo>
                  <a:pt x="3" y="56"/>
                  <a:pt x="3" y="57"/>
                  <a:pt x="3" y="57"/>
                </a:cubicBezTo>
                <a:cubicBezTo>
                  <a:pt x="3" y="57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8"/>
                </a:moveTo>
                <a:cubicBezTo>
                  <a:pt x="0" y="38"/>
                  <a:pt x="0" y="39"/>
                  <a:pt x="0" y="39"/>
                </a:cubicBezTo>
                <a:cubicBezTo>
                  <a:pt x="0" y="39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7" y="0"/>
                </a:moveTo>
                <a:cubicBezTo>
                  <a:pt x="2" y="12"/>
                  <a:pt x="0" y="24"/>
                  <a:pt x="0" y="38"/>
                </a:cubicBezTo>
                <a:cubicBezTo>
                  <a:pt x="0" y="24"/>
                  <a:pt x="2" y="12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04" name="Prostoročno 70"/>
          <p:cNvSpPr>
            <a:spLocks noEditPoints="1"/>
          </p:cNvSpPr>
          <p:nvPr/>
        </p:nvSpPr>
        <p:spPr bwMode="auto">
          <a:xfrm>
            <a:off x="1763713" y="2859478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12" name="Prostoročno 78"/>
          <p:cNvSpPr>
            <a:spLocks noEditPoints="1"/>
          </p:cNvSpPr>
          <p:nvPr/>
        </p:nvSpPr>
        <p:spPr bwMode="auto">
          <a:xfrm>
            <a:off x="1012825" y="4132653"/>
            <a:ext cx="44450" cy="134938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20" name="Prostoročno 86"/>
          <p:cNvSpPr>
            <a:spLocks noEditPoints="1"/>
          </p:cNvSpPr>
          <p:nvPr/>
        </p:nvSpPr>
        <p:spPr bwMode="auto">
          <a:xfrm>
            <a:off x="1724025" y="5348678"/>
            <a:ext cx="9525" cy="117475"/>
          </a:xfrm>
          <a:custGeom>
            <a:avLst/>
            <a:gdLst>
              <a:gd name="T0" fmla="*/ 3 w 4"/>
              <a:gd name="T1" fmla="*/ 47 h 48"/>
              <a:gd name="T2" fmla="*/ 3 w 4"/>
              <a:gd name="T3" fmla="*/ 47 h 48"/>
              <a:gd name="T4" fmla="*/ 2 w 4"/>
              <a:gd name="T5" fmla="*/ 47 h 48"/>
              <a:gd name="T6" fmla="*/ 2 w 4"/>
              <a:gd name="T7" fmla="*/ 46 h 48"/>
              <a:gd name="T8" fmla="*/ 2 w 4"/>
              <a:gd name="T9" fmla="*/ 46 h 48"/>
              <a:gd name="T10" fmla="*/ 0 w 4"/>
              <a:gd name="T11" fmla="*/ 23 h 48"/>
              <a:gd name="T12" fmla="*/ 0 w 4"/>
              <a:gd name="T13" fmla="*/ 22 h 48"/>
              <a:gd name="T14" fmla="*/ 0 w 4"/>
              <a:gd name="T15" fmla="*/ 22 h 48"/>
              <a:gd name="T16" fmla="*/ 0 w 4"/>
              <a:gd name="T17" fmla="*/ 22 h 48"/>
              <a:gd name="T18" fmla="*/ 0 w 4"/>
              <a:gd name="T19" fmla="*/ 22 h 48"/>
              <a:gd name="T20" fmla="*/ 0 w 4"/>
              <a:gd name="T21" fmla="*/ 21 h 48"/>
              <a:gd name="T22" fmla="*/ 0 w 4"/>
              <a:gd name="T23" fmla="*/ 20 h 48"/>
              <a:gd name="T24" fmla="*/ 0 w 4"/>
              <a:gd name="T25" fmla="*/ 20 h 48"/>
              <a:gd name="T26" fmla="*/ 0 w 4"/>
              <a:gd name="T27" fmla="*/ 20 h 48"/>
              <a:gd name="T28" fmla="*/ 0 w 4"/>
              <a:gd name="T29" fmla="*/ 19 h 48"/>
              <a:gd name="T30" fmla="*/ 0 w 4"/>
              <a:gd name="T31" fmla="*/ 19 h 48"/>
              <a:gd name="T32" fmla="*/ 0 w 4"/>
              <a:gd name="T33" fmla="*/ 19 h 48"/>
              <a:gd name="T34" fmla="*/ 0 w 4"/>
              <a:gd name="T35" fmla="*/ 18 h 48"/>
              <a:gd name="T36" fmla="*/ 0 w 4"/>
              <a:gd name="T37" fmla="*/ 18 h 48"/>
              <a:gd name="T38" fmla="*/ 0 w 4"/>
              <a:gd name="T39" fmla="*/ 18 h 48"/>
              <a:gd name="T40" fmla="*/ 1 w 4"/>
              <a:gd name="T41" fmla="*/ 17 h 48"/>
              <a:gd name="T42" fmla="*/ 1 w 4"/>
              <a:gd name="T43" fmla="*/ 17 h 48"/>
              <a:gd name="T44" fmla="*/ 1 w 4"/>
              <a:gd name="T45" fmla="*/ 16 h 48"/>
              <a:gd name="T46" fmla="*/ 1 w 4"/>
              <a:gd name="T47" fmla="*/ 15 h 48"/>
              <a:gd name="T48" fmla="*/ 1 w 4"/>
              <a:gd name="T49" fmla="*/ 15 h 48"/>
              <a:gd name="T50" fmla="*/ 1 w 4"/>
              <a:gd name="T51" fmla="*/ 15 h 48"/>
              <a:gd name="T52" fmla="*/ 1 w 4"/>
              <a:gd name="T53" fmla="*/ 14 h 48"/>
              <a:gd name="T54" fmla="*/ 1 w 4"/>
              <a:gd name="T55" fmla="*/ 14 h 48"/>
              <a:gd name="T56" fmla="*/ 1 w 4"/>
              <a:gd name="T57" fmla="*/ 14 h 48"/>
              <a:gd name="T58" fmla="*/ 1 w 4"/>
              <a:gd name="T59" fmla="*/ 13 h 48"/>
              <a:gd name="T60" fmla="*/ 1 w 4"/>
              <a:gd name="T61" fmla="*/ 13 h 48"/>
              <a:gd name="T62" fmla="*/ 1 w 4"/>
              <a:gd name="T63" fmla="*/ 11 h 48"/>
              <a:gd name="T64" fmla="*/ 1 w 4"/>
              <a:gd name="T65" fmla="*/ 11 h 48"/>
              <a:gd name="T66" fmla="*/ 1 w 4"/>
              <a:gd name="T67" fmla="*/ 11 h 48"/>
              <a:gd name="T68" fmla="*/ 1 w 4"/>
              <a:gd name="T69" fmla="*/ 10 h 48"/>
              <a:gd name="T70" fmla="*/ 1 w 4"/>
              <a:gd name="T71" fmla="*/ 10 h 48"/>
              <a:gd name="T72" fmla="*/ 1 w 4"/>
              <a:gd name="T73" fmla="*/ 10 h 48"/>
              <a:gd name="T74" fmla="*/ 2 w 4"/>
              <a:gd name="T75" fmla="*/ 9 h 48"/>
              <a:gd name="T76" fmla="*/ 2 w 4"/>
              <a:gd name="T77" fmla="*/ 8 h 48"/>
              <a:gd name="T78" fmla="*/ 2 w 4"/>
              <a:gd name="T79" fmla="*/ 8 h 48"/>
              <a:gd name="T80" fmla="*/ 2 w 4"/>
              <a:gd name="T81" fmla="*/ 8 h 48"/>
              <a:gd name="T82" fmla="*/ 2 w 4"/>
              <a:gd name="T83" fmla="*/ 7 h 48"/>
              <a:gd name="T84" fmla="*/ 2 w 4"/>
              <a:gd name="T85" fmla="*/ 7 h 48"/>
              <a:gd name="T86" fmla="*/ 2 w 4"/>
              <a:gd name="T87" fmla="*/ 6 h 48"/>
              <a:gd name="T88" fmla="*/ 2 w 4"/>
              <a:gd name="T89" fmla="*/ 5 h 48"/>
              <a:gd name="T90" fmla="*/ 2 w 4"/>
              <a:gd name="T91" fmla="*/ 5 h 48"/>
              <a:gd name="T92" fmla="*/ 2 w 4"/>
              <a:gd name="T93" fmla="*/ 5 h 48"/>
              <a:gd name="T94" fmla="*/ 3 w 4"/>
              <a:gd name="T95" fmla="*/ 4 h 48"/>
              <a:gd name="T96" fmla="*/ 3 w 4"/>
              <a:gd name="T97" fmla="*/ 4 h 48"/>
              <a:gd name="T98" fmla="*/ 3 w 4"/>
              <a:gd name="T99" fmla="*/ 4 h 48"/>
              <a:gd name="T100" fmla="*/ 3 w 4"/>
              <a:gd name="T101" fmla="*/ 3 h 48"/>
              <a:gd name="T102" fmla="*/ 3 w 4"/>
              <a:gd name="T103" fmla="*/ 3 h 48"/>
              <a:gd name="T104" fmla="*/ 3 w 4"/>
              <a:gd name="T105" fmla="*/ 3 h 48"/>
              <a:gd name="T106" fmla="*/ 3 w 4"/>
              <a:gd name="T107" fmla="*/ 2 h 48"/>
              <a:gd name="T108" fmla="*/ 3 w 4"/>
              <a:gd name="T109" fmla="*/ 2 h 48"/>
              <a:gd name="T110" fmla="*/ 3 w 4"/>
              <a:gd name="T111" fmla="*/ 1 h 48"/>
              <a:gd name="T112" fmla="*/ 3 w 4"/>
              <a:gd name="T113" fmla="*/ 1 h 48"/>
              <a:gd name="T114" fmla="*/ 4 w 4"/>
              <a:gd name="T115" fmla="*/ 1 h 48"/>
              <a:gd name="T116" fmla="*/ 4 w 4"/>
              <a:gd name="T117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" h="48">
                <a:moveTo>
                  <a:pt x="3" y="48"/>
                </a:move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moveTo>
                  <a:pt x="3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3" y="47"/>
                </a:cubicBezTo>
                <a:moveTo>
                  <a:pt x="2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2" y="47"/>
                </a:cubicBezTo>
                <a:moveTo>
                  <a:pt x="2" y="47"/>
                </a:moveTo>
                <a:cubicBezTo>
                  <a:pt x="2" y="47"/>
                  <a:pt x="2" y="47"/>
                  <a:pt x="2" y="47"/>
                </a:cubicBezTo>
                <a:cubicBezTo>
                  <a:pt x="2" y="47"/>
                  <a:pt x="2" y="47"/>
                  <a:pt x="2" y="47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5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5"/>
                </a:cubicBezTo>
                <a:moveTo>
                  <a:pt x="0" y="23"/>
                </a:moveTo>
                <a:cubicBezTo>
                  <a:pt x="0" y="31"/>
                  <a:pt x="1" y="38"/>
                  <a:pt x="2" y="45"/>
                </a:cubicBezTo>
                <a:cubicBezTo>
                  <a:pt x="1" y="38"/>
                  <a:pt x="0" y="31"/>
                  <a:pt x="0" y="23"/>
                </a:cubicBezTo>
                <a:moveTo>
                  <a:pt x="0" y="23"/>
                </a:move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1"/>
                  <a:pt x="0" y="21"/>
                  <a:pt x="0" y="22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0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20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9"/>
                  <a:pt x="0" y="19"/>
                </a:cubicBezTo>
                <a:cubicBezTo>
                  <a:pt x="0" y="19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1" y="17"/>
                </a:moveTo>
                <a:cubicBezTo>
                  <a:pt x="1" y="17"/>
                  <a:pt x="0" y="17"/>
                  <a:pt x="0" y="17"/>
                </a:cubicBezTo>
                <a:cubicBezTo>
                  <a:pt x="0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6"/>
                  <a:pt x="1" y="17"/>
                  <a:pt x="1" y="17"/>
                </a:cubicBezTo>
                <a:cubicBezTo>
                  <a:pt x="1" y="17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5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3"/>
                  <a:pt x="1" y="13"/>
                </a:cubicBezTo>
                <a:cubicBezTo>
                  <a:pt x="1" y="13"/>
                  <a:pt x="1" y="12"/>
                  <a:pt x="1" y="12"/>
                </a:cubicBezTo>
                <a:moveTo>
                  <a:pt x="1" y="11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2" y="9"/>
                </a:moveTo>
                <a:cubicBezTo>
                  <a:pt x="2" y="10"/>
                  <a:pt x="1" y="10"/>
                  <a:pt x="1" y="10"/>
                </a:cubicBezTo>
                <a:cubicBezTo>
                  <a:pt x="1" y="10"/>
                  <a:pt x="2" y="10"/>
                  <a:pt x="2" y="9"/>
                </a:cubicBezTo>
                <a:moveTo>
                  <a:pt x="2" y="9"/>
                </a:move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moveTo>
                  <a:pt x="2" y="8"/>
                </a:moveTo>
                <a:cubicBezTo>
                  <a:pt x="2" y="8"/>
                  <a:pt x="2" y="9"/>
                  <a:pt x="2" y="9"/>
                </a:cubicBezTo>
                <a:cubicBezTo>
                  <a:pt x="2" y="9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6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6"/>
                </a:cubicBezTo>
                <a:moveTo>
                  <a:pt x="2" y="6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moveTo>
                  <a:pt x="2" y="5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3" y="4"/>
                </a:move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3"/>
                </a:moveTo>
                <a:cubicBezTo>
                  <a:pt x="3" y="3"/>
                  <a:pt x="3" y="4"/>
                  <a:pt x="3" y="4"/>
                </a:cubicBezTo>
                <a:cubicBezTo>
                  <a:pt x="3" y="4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1"/>
                </a:moveTo>
                <a:cubicBezTo>
                  <a:pt x="3" y="1"/>
                  <a:pt x="3" y="2"/>
                  <a:pt x="3" y="2"/>
                </a:cubicBezTo>
                <a:cubicBezTo>
                  <a:pt x="3" y="2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0"/>
                  <a:pt x="4" y="1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C75428FF-0A84-4E2E-92DA-584511ABC382}"/>
              </a:ext>
            </a:extLst>
          </p:cNvPr>
          <p:cNvGrpSpPr/>
          <p:nvPr/>
        </p:nvGrpSpPr>
        <p:grpSpPr>
          <a:xfrm>
            <a:off x="2498725" y="5334391"/>
            <a:ext cx="568325" cy="566738"/>
            <a:chOff x="2498725" y="5334391"/>
            <a:chExt cx="568325" cy="566738"/>
          </a:xfrm>
        </p:grpSpPr>
        <p:sp>
          <p:nvSpPr>
            <p:cNvPr id="222" name="Prostoročno 88"/>
            <p:cNvSpPr>
              <a:spLocks/>
            </p:cNvSpPr>
            <p:nvPr/>
          </p:nvSpPr>
          <p:spPr bwMode="auto">
            <a:xfrm>
              <a:off x="2498725" y="5334391"/>
              <a:ext cx="568325" cy="566738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3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23" name="Elipsa 89"/>
            <p:cNvSpPr>
              <a:spLocks noChangeArrowheads="1"/>
            </p:cNvSpPr>
            <p:nvPr/>
          </p:nvSpPr>
          <p:spPr bwMode="auto">
            <a:xfrm>
              <a:off x="2555875" y="5389953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24" name="Prostoročno 90"/>
            <p:cNvSpPr>
              <a:spLocks noEditPoints="1"/>
            </p:cNvSpPr>
            <p:nvPr/>
          </p:nvSpPr>
          <p:spPr bwMode="auto">
            <a:xfrm>
              <a:off x="2555875" y="5548703"/>
              <a:ext cx="9525" cy="127000"/>
            </a:xfrm>
            <a:custGeom>
              <a:avLst/>
              <a:gdLst>
                <a:gd name="T0" fmla="*/ 3 w 4"/>
                <a:gd name="T1" fmla="*/ 52 h 52"/>
                <a:gd name="T2" fmla="*/ 3 w 4"/>
                <a:gd name="T3" fmla="*/ 52 h 52"/>
                <a:gd name="T4" fmla="*/ 3 w 4"/>
                <a:gd name="T5" fmla="*/ 52 h 52"/>
                <a:gd name="T6" fmla="*/ 3 w 4"/>
                <a:gd name="T7" fmla="*/ 51 h 52"/>
                <a:gd name="T8" fmla="*/ 2 w 4"/>
                <a:gd name="T9" fmla="*/ 51 h 52"/>
                <a:gd name="T10" fmla="*/ 2 w 4"/>
                <a:gd name="T11" fmla="*/ 51 h 52"/>
                <a:gd name="T12" fmla="*/ 2 w 4"/>
                <a:gd name="T13" fmla="*/ 51 h 52"/>
                <a:gd name="T14" fmla="*/ 2 w 4"/>
                <a:gd name="T15" fmla="*/ 50 h 52"/>
                <a:gd name="T16" fmla="*/ 2 w 4"/>
                <a:gd name="T17" fmla="*/ 50 h 52"/>
                <a:gd name="T18" fmla="*/ 2 w 4"/>
                <a:gd name="T19" fmla="*/ 50 h 52"/>
                <a:gd name="T20" fmla="*/ 2 w 4"/>
                <a:gd name="T21" fmla="*/ 49 h 52"/>
                <a:gd name="T22" fmla="*/ 2 w 4"/>
                <a:gd name="T23" fmla="*/ 49 h 52"/>
                <a:gd name="T24" fmla="*/ 2 w 4"/>
                <a:gd name="T25" fmla="*/ 49 h 52"/>
                <a:gd name="T26" fmla="*/ 2 w 4"/>
                <a:gd name="T27" fmla="*/ 49 h 52"/>
                <a:gd name="T28" fmla="*/ 2 w 4"/>
                <a:gd name="T29" fmla="*/ 49 h 52"/>
                <a:gd name="T30" fmla="*/ 2 w 4"/>
                <a:gd name="T31" fmla="*/ 49 h 52"/>
                <a:gd name="T32" fmla="*/ 2 w 4"/>
                <a:gd name="T33" fmla="*/ 48 h 52"/>
                <a:gd name="T34" fmla="*/ 2 w 4"/>
                <a:gd name="T35" fmla="*/ 48 h 52"/>
                <a:gd name="T36" fmla="*/ 2 w 4"/>
                <a:gd name="T37" fmla="*/ 48 h 52"/>
                <a:gd name="T38" fmla="*/ 0 w 4"/>
                <a:gd name="T39" fmla="*/ 35 h 52"/>
                <a:gd name="T40" fmla="*/ 0 w 4"/>
                <a:gd name="T41" fmla="*/ 35 h 52"/>
                <a:gd name="T42" fmla="*/ 0 w 4"/>
                <a:gd name="T43" fmla="*/ 35 h 52"/>
                <a:gd name="T44" fmla="*/ 0 w 4"/>
                <a:gd name="T45" fmla="*/ 33 h 52"/>
                <a:gd name="T46" fmla="*/ 0 w 4"/>
                <a:gd name="T47" fmla="*/ 33 h 52"/>
                <a:gd name="T48" fmla="*/ 0 w 4"/>
                <a:gd name="T49" fmla="*/ 33 h 52"/>
                <a:gd name="T50" fmla="*/ 0 w 4"/>
                <a:gd name="T51" fmla="*/ 32 h 52"/>
                <a:gd name="T52" fmla="*/ 0 w 4"/>
                <a:gd name="T53" fmla="*/ 32 h 52"/>
                <a:gd name="T54" fmla="*/ 0 w 4"/>
                <a:gd name="T55" fmla="*/ 32 h 52"/>
                <a:gd name="T56" fmla="*/ 0 w 4"/>
                <a:gd name="T57" fmla="*/ 32 h 52"/>
                <a:gd name="T58" fmla="*/ 0 w 4"/>
                <a:gd name="T59" fmla="*/ 32 h 52"/>
                <a:gd name="T60" fmla="*/ 0 w 4"/>
                <a:gd name="T61" fmla="*/ 32 h 52"/>
                <a:gd name="T62" fmla="*/ 0 w 4"/>
                <a:gd name="T63" fmla="*/ 31 h 52"/>
                <a:gd name="T64" fmla="*/ 0 w 4"/>
                <a:gd name="T65" fmla="*/ 31 h 52"/>
                <a:gd name="T66" fmla="*/ 0 w 4"/>
                <a:gd name="T67" fmla="*/ 30 h 52"/>
                <a:gd name="T68" fmla="*/ 0 w 4"/>
                <a:gd name="T69" fmla="*/ 30 h 52"/>
                <a:gd name="T70" fmla="*/ 0 w 4"/>
                <a:gd name="T71" fmla="*/ 30 h 52"/>
                <a:gd name="T72" fmla="*/ 0 w 4"/>
                <a:gd name="T73" fmla="*/ 30 h 52"/>
                <a:gd name="T74" fmla="*/ 0 w 4"/>
                <a:gd name="T75" fmla="*/ 29 h 52"/>
                <a:gd name="T76" fmla="*/ 0 w 4"/>
                <a:gd name="T77" fmla="*/ 29 h 52"/>
                <a:gd name="T78" fmla="*/ 0 w 4"/>
                <a:gd name="T79" fmla="*/ 29 h 52"/>
                <a:gd name="T80" fmla="*/ 0 w 4"/>
                <a:gd name="T81" fmla="*/ 29 h 52"/>
                <a:gd name="T82" fmla="*/ 0 w 4"/>
                <a:gd name="T83" fmla="*/ 29 h 52"/>
                <a:gd name="T84" fmla="*/ 0 w 4"/>
                <a:gd name="T85" fmla="*/ 29 h 52"/>
                <a:gd name="T86" fmla="*/ 0 w 4"/>
                <a:gd name="T87" fmla="*/ 28 h 52"/>
                <a:gd name="T88" fmla="*/ 0 w 4"/>
                <a:gd name="T89" fmla="*/ 28 h 52"/>
                <a:gd name="T90" fmla="*/ 4 w 4"/>
                <a:gd name="T91" fmla="*/ 1 h 52"/>
                <a:gd name="T92" fmla="*/ 4 w 4"/>
                <a:gd name="T93" fmla="*/ 1 h 52"/>
                <a:gd name="T94" fmla="*/ 4 w 4"/>
                <a:gd name="T95" fmla="*/ 1 h 52"/>
                <a:gd name="T96" fmla="*/ 4 w 4"/>
                <a:gd name="T97" fmla="*/ 1 h 52"/>
                <a:gd name="T98" fmla="*/ 4 w 4"/>
                <a:gd name="T99" fmla="*/ 1 h 52"/>
                <a:gd name="T100" fmla="*/ 4 w 4"/>
                <a:gd name="T101" fmla="*/ 1 h 52"/>
                <a:gd name="T102" fmla="*/ 4 w 4"/>
                <a:gd name="T103" fmla="*/ 0 h 52"/>
                <a:gd name="T104" fmla="*/ 4 w 4"/>
                <a:gd name="T105" fmla="*/ 0 h 52"/>
                <a:gd name="T106" fmla="*/ 4 w 4"/>
                <a:gd name="T107" fmla="*/ 0 h 52"/>
                <a:gd name="T108" fmla="*/ 4 w 4"/>
                <a:gd name="T109" fmla="*/ 0 h 52"/>
                <a:gd name="T110" fmla="*/ 4 w 4"/>
                <a:gd name="T11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" h="52"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1"/>
                  </a:moveTo>
                  <a:cubicBezTo>
                    <a:pt x="3" y="51"/>
                    <a:pt x="3" y="51"/>
                    <a:pt x="3" y="51"/>
                  </a:cubicBezTo>
                  <a:cubicBezTo>
                    <a:pt x="3" y="51"/>
                    <a:pt x="3" y="51"/>
                    <a:pt x="3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0"/>
                  </a:moveTo>
                  <a:cubicBezTo>
                    <a:pt x="2" y="50"/>
                    <a:pt x="2" y="51"/>
                    <a:pt x="2" y="51"/>
                  </a:cubicBezTo>
                  <a:cubicBezTo>
                    <a:pt x="2" y="51"/>
                    <a:pt x="2" y="50"/>
                    <a:pt x="2" y="50"/>
                  </a:cubicBezTo>
                  <a:moveTo>
                    <a:pt x="2" y="50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50"/>
                  </a:cubicBezTo>
                  <a:moveTo>
                    <a:pt x="2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8"/>
                  </a:moveTo>
                  <a:cubicBezTo>
                    <a:pt x="2" y="48"/>
                    <a:pt x="2" y="49"/>
                    <a:pt x="2" y="49"/>
                  </a:cubicBezTo>
                  <a:cubicBezTo>
                    <a:pt x="2" y="49"/>
                    <a:pt x="2" y="48"/>
                    <a:pt x="2" y="48"/>
                  </a:cubicBezTo>
                  <a:moveTo>
                    <a:pt x="2" y="48"/>
                  </a:move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moveTo>
                    <a:pt x="0" y="35"/>
                  </a:moveTo>
                  <a:cubicBezTo>
                    <a:pt x="0" y="40"/>
                    <a:pt x="1" y="44"/>
                    <a:pt x="2" y="48"/>
                  </a:cubicBezTo>
                  <a:cubicBezTo>
                    <a:pt x="1" y="44"/>
                    <a:pt x="0" y="40"/>
                    <a:pt x="0" y="35"/>
                  </a:cubicBezTo>
                  <a:moveTo>
                    <a:pt x="0" y="33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0" y="35"/>
                    <a:pt x="0" y="34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4" y="1"/>
                  </a:moveTo>
                  <a:cubicBezTo>
                    <a:pt x="1" y="10"/>
                    <a:pt x="0" y="19"/>
                    <a:pt x="0" y="28"/>
                  </a:cubicBezTo>
                  <a:cubicBezTo>
                    <a:pt x="0" y="19"/>
                    <a:pt x="1" y="10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1"/>
                    <a:pt x="4" y="1"/>
                  </a:cubicBezTo>
                  <a:cubicBezTo>
                    <a:pt x="4" y="1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25" name="Prostoročno 91"/>
            <p:cNvSpPr>
              <a:spLocks/>
            </p:cNvSpPr>
            <p:nvPr/>
          </p:nvSpPr>
          <p:spPr bwMode="auto">
            <a:xfrm>
              <a:off x="2555875" y="5416941"/>
              <a:ext cx="190500" cy="428625"/>
            </a:xfrm>
            <a:custGeom>
              <a:avLst/>
              <a:gdLst>
                <a:gd name="T0" fmla="*/ 4 w 78"/>
                <a:gd name="T1" fmla="*/ 54 h 175"/>
                <a:gd name="T2" fmla="*/ 4 w 78"/>
                <a:gd name="T3" fmla="*/ 54 h 175"/>
                <a:gd name="T4" fmla="*/ 4 w 78"/>
                <a:gd name="T5" fmla="*/ 54 h 175"/>
                <a:gd name="T6" fmla="*/ 4 w 78"/>
                <a:gd name="T7" fmla="*/ 55 h 175"/>
                <a:gd name="T8" fmla="*/ 4 w 78"/>
                <a:gd name="T9" fmla="*/ 55 h 175"/>
                <a:gd name="T10" fmla="*/ 4 w 78"/>
                <a:gd name="T11" fmla="*/ 55 h 175"/>
                <a:gd name="T12" fmla="*/ 4 w 78"/>
                <a:gd name="T13" fmla="*/ 55 h 175"/>
                <a:gd name="T14" fmla="*/ 0 w 78"/>
                <a:gd name="T15" fmla="*/ 82 h 175"/>
                <a:gd name="T16" fmla="*/ 0 w 78"/>
                <a:gd name="T17" fmla="*/ 82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4 h 175"/>
                <a:gd name="T26" fmla="*/ 0 w 78"/>
                <a:gd name="T27" fmla="*/ 84 h 175"/>
                <a:gd name="T28" fmla="*/ 0 w 78"/>
                <a:gd name="T29" fmla="*/ 84 h 175"/>
                <a:gd name="T30" fmla="*/ 0 w 78"/>
                <a:gd name="T31" fmla="*/ 85 h 175"/>
                <a:gd name="T32" fmla="*/ 0 w 78"/>
                <a:gd name="T33" fmla="*/ 85 h 175"/>
                <a:gd name="T34" fmla="*/ 0 w 78"/>
                <a:gd name="T35" fmla="*/ 86 h 175"/>
                <a:gd name="T36" fmla="*/ 0 w 78"/>
                <a:gd name="T37" fmla="*/ 86 h 175"/>
                <a:gd name="T38" fmla="*/ 0 w 78"/>
                <a:gd name="T39" fmla="*/ 86 h 175"/>
                <a:gd name="T40" fmla="*/ 0 w 78"/>
                <a:gd name="T41" fmla="*/ 87 h 175"/>
                <a:gd name="T42" fmla="*/ 0 w 78"/>
                <a:gd name="T43" fmla="*/ 87 h 175"/>
                <a:gd name="T44" fmla="*/ 0 w 78"/>
                <a:gd name="T45" fmla="*/ 87 h 175"/>
                <a:gd name="T46" fmla="*/ 0 w 78"/>
                <a:gd name="T47" fmla="*/ 89 h 175"/>
                <a:gd name="T48" fmla="*/ 2 w 78"/>
                <a:gd name="T49" fmla="*/ 102 h 175"/>
                <a:gd name="T50" fmla="*/ 2 w 78"/>
                <a:gd name="T51" fmla="*/ 102 h 175"/>
                <a:gd name="T52" fmla="*/ 2 w 78"/>
                <a:gd name="T53" fmla="*/ 103 h 175"/>
                <a:gd name="T54" fmla="*/ 2 w 78"/>
                <a:gd name="T55" fmla="*/ 103 h 175"/>
                <a:gd name="T56" fmla="*/ 2 w 78"/>
                <a:gd name="T57" fmla="*/ 103 h 175"/>
                <a:gd name="T58" fmla="*/ 2 w 78"/>
                <a:gd name="T59" fmla="*/ 103 h 175"/>
                <a:gd name="T60" fmla="*/ 2 w 78"/>
                <a:gd name="T61" fmla="*/ 104 h 175"/>
                <a:gd name="T62" fmla="*/ 2 w 78"/>
                <a:gd name="T63" fmla="*/ 104 h 175"/>
                <a:gd name="T64" fmla="*/ 2 w 78"/>
                <a:gd name="T65" fmla="*/ 105 h 175"/>
                <a:gd name="T66" fmla="*/ 2 w 78"/>
                <a:gd name="T67" fmla="*/ 105 h 175"/>
                <a:gd name="T68" fmla="*/ 3 w 78"/>
                <a:gd name="T69" fmla="*/ 105 h 175"/>
                <a:gd name="T70" fmla="*/ 3 w 78"/>
                <a:gd name="T71" fmla="*/ 106 h 175"/>
                <a:gd name="T72" fmla="*/ 3 w 78"/>
                <a:gd name="T73" fmla="*/ 106 h 175"/>
                <a:gd name="T74" fmla="*/ 78 w 78"/>
                <a:gd name="T75" fmla="*/ 175 h 175"/>
                <a:gd name="T76" fmla="*/ 19 w 78"/>
                <a:gd name="T77" fmla="*/ 106 h 175"/>
                <a:gd name="T78" fmla="*/ 15 w 78"/>
                <a:gd name="T79" fmla="*/ 77 h 175"/>
                <a:gd name="T80" fmla="*/ 46 w 78"/>
                <a:gd name="T81" fmla="*/ 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28" y="12"/>
                    <a:pt x="12" y="31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1" y="64"/>
                    <a:pt x="0" y="73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4"/>
                    <a:pt x="1" y="98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12" y="141"/>
                    <a:pt x="42" y="169"/>
                    <a:pt x="78" y="175"/>
                  </a:cubicBezTo>
                  <a:cubicBezTo>
                    <a:pt x="66" y="169"/>
                    <a:pt x="56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0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26" name="Pravokotnik 92"/>
            <p:cNvSpPr>
              <a:spLocks noChangeArrowheads="1"/>
            </p:cNvSpPr>
            <p:nvPr/>
          </p:nvSpPr>
          <p:spPr bwMode="auto">
            <a:xfrm>
              <a:off x="2714625" y="5480441"/>
              <a:ext cx="139700" cy="19367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27" name="Pravokotnik 93"/>
            <p:cNvSpPr>
              <a:spLocks noChangeArrowheads="1"/>
            </p:cNvSpPr>
            <p:nvPr/>
          </p:nvSpPr>
          <p:spPr bwMode="auto">
            <a:xfrm>
              <a:off x="2665413" y="5421703"/>
              <a:ext cx="26289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sl-SI" sz="2100" b="1" i="0" u="none" strike="noStrike" cap="none" normalizeH="0" dirty="0" smtClean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15</a:t>
              </a:r>
              <a:endParaRPr kumimoji="0" lang="sl-SI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grpSp>
        <p:nvGrpSpPr>
          <p:cNvPr id="9" name="Skupina 8">
            <a:extLst>
              <a:ext uri="{FF2B5EF4-FFF2-40B4-BE49-F238E27FC236}">
                <a16:creationId xmlns:a16="http://schemas.microsoft.com/office/drawing/2014/main" id="{FABADD7C-3D5A-44FF-8043-BD36A4C614D6}"/>
              </a:ext>
            </a:extLst>
          </p:cNvPr>
          <p:cNvGrpSpPr/>
          <p:nvPr/>
        </p:nvGrpSpPr>
        <p:grpSpPr>
          <a:xfrm>
            <a:off x="1157288" y="3113478"/>
            <a:ext cx="584200" cy="587375"/>
            <a:chOff x="1157288" y="3113478"/>
            <a:chExt cx="584200" cy="587375"/>
          </a:xfrm>
        </p:grpSpPr>
        <p:sp>
          <p:nvSpPr>
            <p:cNvPr id="206" name="Prostoročno 72"/>
            <p:cNvSpPr>
              <a:spLocks/>
            </p:cNvSpPr>
            <p:nvPr/>
          </p:nvSpPr>
          <p:spPr bwMode="auto">
            <a:xfrm>
              <a:off x="1157288" y="3113478"/>
              <a:ext cx="584200" cy="587375"/>
            </a:xfrm>
            <a:custGeom>
              <a:avLst/>
              <a:gdLst>
                <a:gd name="T0" fmla="*/ 126 w 239"/>
                <a:gd name="T1" fmla="*/ 4 h 240"/>
                <a:gd name="T2" fmla="*/ 235 w 239"/>
                <a:gd name="T3" fmla="*/ 127 h 240"/>
                <a:gd name="T4" fmla="*/ 112 w 239"/>
                <a:gd name="T5" fmla="*/ 236 h 240"/>
                <a:gd name="T6" fmla="*/ 3 w 239"/>
                <a:gd name="T7" fmla="*/ 113 h 240"/>
                <a:gd name="T8" fmla="*/ 126 w 239"/>
                <a:gd name="T9" fmla="*/ 4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240">
                  <a:moveTo>
                    <a:pt x="126" y="4"/>
                  </a:moveTo>
                  <a:cubicBezTo>
                    <a:pt x="190" y="8"/>
                    <a:pt x="239" y="63"/>
                    <a:pt x="235" y="127"/>
                  </a:cubicBezTo>
                  <a:cubicBezTo>
                    <a:pt x="231" y="191"/>
                    <a:pt x="176" y="240"/>
                    <a:pt x="112" y="236"/>
                  </a:cubicBezTo>
                  <a:cubicBezTo>
                    <a:pt x="48" y="232"/>
                    <a:pt x="0" y="177"/>
                    <a:pt x="3" y="113"/>
                  </a:cubicBezTo>
                  <a:cubicBezTo>
                    <a:pt x="7" y="49"/>
                    <a:pt x="63" y="0"/>
                    <a:pt x="126" y="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07" name="Prostoročno 73"/>
            <p:cNvSpPr>
              <a:spLocks/>
            </p:cNvSpPr>
            <p:nvPr/>
          </p:nvSpPr>
          <p:spPr bwMode="auto">
            <a:xfrm>
              <a:off x="1212850" y="3169041"/>
              <a:ext cx="473075" cy="473075"/>
            </a:xfrm>
            <a:custGeom>
              <a:avLst/>
              <a:gdLst>
                <a:gd name="T0" fmla="*/ 102 w 193"/>
                <a:gd name="T1" fmla="*/ 4 h 193"/>
                <a:gd name="T2" fmla="*/ 190 w 193"/>
                <a:gd name="T3" fmla="*/ 103 h 193"/>
                <a:gd name="T4" fmla="*/ 90 w 193"/>
                <a:gd name="T5" fmla="*/ 190 h 193"/>
                <a:gd name="T6" fmla="*/ 3 w 193"/>
                <a:gd name="T7" fmla="*/ 91 h 193"/>
                <a:gd name="T8" fmla="*/ 102 w 193"/>
                <a:gd name="T9" fmla="*/ 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4"/>
                  </a:moveTo>
                  <a:cubicBezTo>
                    <a:pt x="153" y="7"/>
                    <a:pt x="193" y="51"/>
                    <a:pt x="190" y="103"/>
                  </a:cubicBezTo>
                  <a:cubicBezTo>
                    <a:pt x="186" y="154"/>
                    <a:pt x="142" y="193"/>
                    <a:pt x="90" y="190"/>
                  </a:cubicBezTo>
                  <a:cubicBezTo>
                    <a:pt x="39" y="187"/>
                    <a:pt x="0" y="143"/>
                    <a:pt x="3" y="91"/>
                  </a:cubicBezTo>
                  <a:cubicBezTo>
                    <a:pt x="6" y="40"/>
                    <a:pt x="51" y="0"/>
                    <a:pt x="102" y="4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08" name="Prostoročno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09" name="Prostoročno 75"/>
            <p:cNvSpPr>
              <a:spLocks/>
            </p:cNvSpPr>
            <p:nvPr/>
          </p:nvSpPr>
          <p:spPr bwMode="auto">
            <a:xfrm>
              <a:off x="1217613" y="3180153"/>
              <a:ext cx="207963" cy="420688"/>
            </a:xfrm>
            <a:custGeom>
              <a:avLst/>
              <a:gdLst>
                <a:gd name="T0" fmla="*/ 85 w 85"/>
                <a:gd name="T1" fmla="*/ 0 h 172"/>
                <a:gd name="T2" fmla="*/ 1 w 85"/>
                <a:gd name="T3" fmla="*/ 86 h 172"/>
                <a:gd name="T4" fmla="*/ 1 w 85"/>
                <a:gd name="T5" fmla="*/ 86 h 172"/>
                <a:gd name="T6" fmla="*/ 1 w 85"/>
                <a:gd name="T7" fmla="*/ 86 h 172"/>
                <a:gd name="T8" fmla="*/ 1 w 85"/>
                <a:gd name="T9" fmla="*/ 86 h 172"/>
                <a:gd name="T10" fmla="*/ 1 w 85"/>
                <a:gd name="T11" fmla="*/ 86 h 172"/>
                <a:gd name="T12" fmla="*/ 1 w 85"/>
                <a:gd name="T13" fmla="*/ 86 h 172"/>
                <a:gd name="T14" fmla="*/ 1 w 85"/>
                <a:gd name="T15" fmla="*/ 86 h 172"/>
                <a:gd name="T16" fmla="*/ 1 w 85"/>
                <a:gd name="T17" fmla="*/ 86 h 172"/>
                <a:gd name="T18" fmla="*/ 1 w 85"/>
                <a:gd name="T19" fmla="*/ 87 h 172"/>
                <a:gd name="T20" fmla="*/ 1 w 85"/>
                <a:gd name="T21" fmla="*/ 87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7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8 h 172"/>
                <a:gd name="T34" fmla="*/ 1 w 85"/>
                <a:gd name="T35" fmla="*/ 88 h 172"/>
                <a:gd name="T36" fmla="*/ 1 w 85"/>
                <a:gd name="T37" fmla="*/ 88 h 172"/>
                <a:gd name="T38" fmla="*/ 1 w 85"/>
                <a:gd name="T39" fmla="*/ 88 h 172"/>
                <a:gd name="T40" fmla="*/ 1 w 85"/>
                <a:gd name="T41" fmla="*/ 88 h 172"/>
                <a:gd name="T42" fmla="*/ 1 w 85"/>
                <a:gd name="T43" fmla="*/ 89 h 172"/>
                <a:gd name="T44" fmla="*/ 1 w 85"/>
                <a:gd name="T45" fmla="*/ 89 h 172"/>
                <a:gd name="T46" fmla="*/ 1 w 85"/>
                <a:gd name="T47" fmla="*/ 89 h 172"/>
                <a:gd name="T48" fmla="*/ 1 w 85"/>
                <a:gd name="T49" fmla="*/ 89 h 172"/>
                <a:gd name="T50" fmla="*/ 1 w 85"/>
                <a:gd name="T51" fmla="*/ 90 h 172"/>
                <a:gd name="T52" fmla="*/ 1 w 85"/>
                <a:gd name="T53" fmla="*/ 90 h 172"/>
                <a:gd name="T54" fmla="*/ 1 w 85"/>
                <a:gd name="T55" fmla="*/ 90 h 172"/>
                <a:gd name="T56" fmla="*/ 1 w 85"/>
                <a:gd name="T57" fmla="*/ 90 h 172"/>
                <a:gd name="T58" fmla="*/ 9 w 85"/>
                <a:gd name="T59" fmla="*/ 132 h 172"/>
                <a:gd name="T60" fmla="*/ 9 w 85"/>
                <a:gd name="T61" fmla="*/ 132 h 172"/>
                <a:gd name="T62" fmla="*/ 9 w 85"/>
                <a:gd name="T63" fmla="*/ 132 h 172"/>
                <a:gd name="T64" fmla="*/ 9 w 85"/>
                <a:gd name="T65" fmla="*/ 132 h 172"/>
                <a:gd name="T66" fmla="*/ 9 w 85"/>
                <a:gd name="T67" fmla="*/ 132 h 172"/>
                <a:gd name="T68" fmla="*/ 9 w 85"/>
                <a:gd name="T69" fmla="*/ 132 h 172"/>
                <a:gd name="T70" fmla="*/ 10 w 85"/>
                <a:gd name="T71" fmla="*/ 133 h 172"/>
                <a:gd name="T72" fmla="*/ 10 w 85"/>
                <a:gd name="T73" fmla="*/ 133 h 172"/>
                <a:gd name="T74" fmla="*/ 10 w 85"/>
                <a:gd name="T75" fmla="*/ 133 h 172"/>
                <a:gd name="T76" fmla="*/ 10 w 85"/>
                <a:gd name="T77" fmla="*/ 133 h 172"/>
                <a:gd name="T78" fmla="*/ 10 w 85"/>
                <a:gd name="T79" fmla="*/ 133 h 172"/>
                <a:gd name="T80" fmla="*/ 10 w 85"/>
                <a:gd name="T81" fmla="*/ 133 h 172"/>
                <a:gd name="T82" fmla="*/ 10 w 85"/>
                <a:gd name="T83" fmla="*/ 133 h 172"/>
                <a:gd name="T84" fmla="*/ 10 w 85"/>
                <a:gd name="T85" fmla="*/ 133 h 172"/>
                <a:gd name="T86" fmla="*/ 10 w 85"/>
                <a:gd name="T87" fmla="*/ 134 h 172"/>
                <a:gd name="T88" fmla="*/ 10 w 85"/>
                <a:gd name="T89" fmla="*/ 134 h 172"/>
                <a:gd name="T90" fmla="*/ 10 w 85"/>
                <a:gd name="T91" fmla="*/ 134 h 172"/>
                <a:gd name="T92" fmla="*/ 10 w 85"/>
                <a:gd name="T93" fmla="*/ 134 h 172"/>
                <a:gd name="T94" fmla="*/ 10 w 85"/>
                <a:gd name="T95" fmla="*/ 134 h 172"/>
                <a:gd name="T96" fmla="*/ 45 w 85"/>
                <a:gd name="T97" fmla="*/ 172 h 172"/>
                <a:gd name="T98" fmla="*/ 42 w 85"/>
                <a:gd name="T99" fmla="*/ 170 h 172"/>
                <a:gd name="T100" fmla="*/ 27 w 85"/>
                <a:gd name="T101" fmla="*/ 147 h 172"/>
                <a:gd name="T102" fmla="*/ 16 w 85"/>
                <a:gd name="T103" fmla="*/ 93 h 172"/>
                <a:gd name="T104" fmla="*/ 16 w 85"/>
                <a:gd name="T105" fmla="*/ 92 h 172"/>
                <a:gd name="T106" fmla="*/ 22 w 85"/>
                <a:gd name="T107" fmla="*/ 65 h 172"/>
                <a:gd name="T108" fmla="*/ 52 w 85"/>
                <a:gd name="T109" fmla="*/ 20 h 172"/>
                <a:gd name="T110" fmla="*/ 85 w 85"/>
                <a:gd name="T111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" h="172">
                  <a:moveTo>
                    <a:pt x="85" y="0"/>
                  </a:moveTo>
                  <a:cubicBezTo>
                    <a:pt x="41" y="4"/>
                    <a:pt x="5" y="40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0" y="105"/>
                    <a:pt x="3" y="119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10" y="132"/>
                    <a:pt x="10" y="132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8" y="150"/>
                    <a:pt x="30" y="163"/>
                    <a:pt x="45" y="172"/>
                  </a:cubicBezTo>
                  <a:cubicBezTo>
                    <a:pt x="44" y="171"/>
                    <a:pt x="43" y="171"/>
                    <a:pt x="42" y="170"/>
                  </a:cubicBezTo>
                  <a:cubicBezTo>
                    <a:pt x="37" y="162"/>
                    <a:pt x="32" y="155"/>
                    <a:pt x="27" y="147"/>
                  </a:cubicBezTo>
                  <a:cubicBezTo>
                    <a:pt x="19" y="130"/>
                    <a:pt x="15" y="112"/>
                    <a:pt x="16" y="93"/>
                  </a:cubicBezTo>
                  <a:cubicBezTo>
                    <a:pt x="16" y="93"/>
                    <a:pt x="16" y="93"/>
                    <a:pt x="16" y="92"/>
                  </a:cubicBezTo>
                  <a:cubicBezTo>
                    <a:pt x="18" y="83"/>
                    <a:pt x="20" y="74"/>
                    <a:pt x="22" y="65"/>
                  </a:cubicBezTo>
                  <a:cubicBezTo>
                    <a:pt x="28" y="47"/>
                    <a:pt x="38" y="32"/>
                    <a:pt x="52" y="20"/>
                  </a:cubicBezTo>
                  <a:cubicBezTo>
                    <a:pt x="62" y="11"/>
                    <a:pt x="73" y="4"/>
                    <a:pt x="8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30" name="Pravokotnik 96"/>
            <p:cNvSpPr>
              <a:spLocks noChangeArrowheads="1"/>
            </p:cNvSpPr>
            <p:nvPr/>
          </p:nvSpPr>
          <p:spPr bwMode="auto">
            <a:xfrm>
              <a:off x="1311275" y="3330966"/>
              <a:ext cx="27622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31" name="Pravokotnik 97"/>
            <p:cNvSpPr>
              <a:spLocks noChangeArrowheads="1"/>
            </p:cNvSpPr>
            <p:nvPr/>
          </p:nvSpPr>
          <p:spPr bwMode="auto">
            <a:xfrm>
              <a:off x="1311275" y="3218253"/>
              <a:ext cx="26289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sl-SI" sz="2100" b="1" i="0" u="none" strike="noStrike" cap="none" normalizeH="0" dirty="0" smtClean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25</a:t>
              </a:r>
              <a:endParaRPr kumimoji="0" lang="sl-SI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grpSp>
        <p:nvGrpSpPr>
          <p:cNvPr id="8" name="Skupina 7">
            <a:extLst>
              <a:ext uri="{FF2B5EF4-FFF2-40B4-BE49-F238E27FC236}">
                <a16:creationId xmlns:a16="http://schemas.microsoft.com/office/drawing/2014/main" id="{4DD91C3C-3852-430A-9A83-22625BBCEAE3}"/>
              </a:ext>
            </a:extLst>
          </p:cNvPr>
          <p:cNvGrpSpPr/>
          <p:nvPr/>
        </p:nvGrpSpPr>
        <p:grpSpPr>
          <a:xfrm>
            <a:off x="1162050" y="4580328"/>
            <a:ext cx="569913" cy="568325"/>
            <a:chOff x="1162050" y="4580328"/>
            <a:chExt cx="569913" cy="568325"/>
          </a:xfrm>
        </p:grpSpPr>
        <p:sp>
          <p:nvSpPr>
            <p:cNvPr id="214" name="Prostoročno 80"/>
            <p:cNvSpPr>
              <a:spLocks/>
            </p:cNvSpPr>
            <p:nvPr/>
          </p:nvSpPr>
          <p:spPr bwMode="auto">
            <a:xfrm>
              <a:off x="1162050" y="4580328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15" name="Prostoročno 81"/>
            <p:cNvSpPr>
              <a:spLocks/>
            </p:cNvSpPr>
            <p:nvPr/>
          </p:nvSpPr>
          <p:spPr bwMode="auto">
            <a:xfrm>
              <a:off x="1217613" y="4637478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16" name="Prostoročno 82"/>
            <p:cNvSpPr>
              <a:spLocks noEditPoints="1"/>
            </p:cNvSpPr>
            <p:nvPr/>
          </p:nvSpPr>
          <p:spPr bwMode="auto">
            <a:xfrm>
              <a:off x="1217613" y="4827978"/>
              <a:ext cx="17463" cy="123825"/>
            </a:xfrm>
            <a:custGeom>
              <a:avLst/>
              <a:gdLst>
                <a:gd name="T0" fmla="*/ 7 w 7"/>
                <a:gd name="T1" fmla="*/ 51 h 51"/>
                <a:gd name="T2" fmla="*/ 7 w 7"/>
                <a:gd name="T3" fmla="*/ 50 h 51"/>
                <a:gd name="T4" fmla="*/ 7 w 7"/>
                <a:gd name="T5" fmla="*/ 50 h 51"/>
                <a:gd name="T6" fmla="*/ 7 w 7"/>
                <a:gd name="T7" fmla="*/ 50 h 51"/>
                <a:gd name="T8" fmla="*/ 7 w 7"/>
                <a:gd name="T9" fmla="*/ 49 h 51"/>
                <a:gd name="T10" fmla="*/ 0 w 7"/>
                <a:gd name="T11" fmla="*/ 16 h 51"/>
                <a:gd name="T12" fmla="*/ 0 w 7"/>
                <a:gd name="T13" fmla="*/ 16 h 51"/>
                <a:gd name="T14" fmla="*/ 0 w 7"/>
                <a:gd name="T15" fmla="*/ 16 h 51"/>
                <a:gd name="T16" fmla="*/ 0 w 7"/>
                <a:gd name="T17" fmla="*/ 16 h 51"/>
                <a:gd name="T18" fmla="*/ 0 w 7"/>
                <a:gd name="T19" fmla="*/ 15 h 51"/>
                <a:gd name="T20" fmla="*/ 0 w 7"/>
                <a:gd name="T21" fmla="*/ 15 h 51"/>
                <a:gd name="T22" fmla="*/ 0 w 7"/>
                <a:gd name="T23" fmla="*/ 15 h 51"/>
                <a:gd name="T24" fmla="*/ 0 w 7"/>
                <a:gd name="T25" fmla="*/ 14 h 51"/>
                <a:gd name="T26" fmla="*/ 0 w 7"/>
                <a:gd name="T27" fmla="*/ 14 h 51"/>
                <a:gd name="T28" fmla="*/ 0 w 7"/>
                <a:gd name="T29" fmla="*/ 14 h 51"/>
                <a:gd name="T30" fmla="*/ 0 w 7"/>
                <a:gd name="T31" fmla="*/ 14 h 51"/>
                <a:gd name="T32" fmla="*/ 0 w 7"/>
                <a:gd name="T33" fmla="*/ 13 h 51"/>
                <a:gd name="T34" fmla="*/ 0 w 7"/>
                <a:gd name="T35" fmla="*/ 13 h 51"/>
                <a:gd name="T36" fmla="*/ 0 w 7"/>
                <a:gd name="T37" fmla="*/ 13 h 51"/>
                <a:gd name="T38" fmla="*/ 0 w 7"/>
                <a:gd name="T39" fmla="*/ 12 h 51"/>
                <a:gd name="T40" fmla="*/ 0 w 7"/>
                <a:gd name="T41" fmla="*/ 12 h 51"/>
                <a:gd name="T42" fmla="*/ 0 w 7"/>
                <a:gd name="T43" fmla="*/ 12 h 51"/>
                <a:gd name="T44" fmla="*/ 0 w 7"/>
                <a:gd name="T45" fmla="*/ 12 h 51"/>
                <a:gd name="T46" fmla="*/ 0 w 7"/>
                <a:gd name="T47" fmla="*/ 11 h 51"/>
                <a:gd name="T48" fmla="*/ 0 w 7"/>
                <a:gd name="T49" fmla="*/ 11 h 51"/>
                <a:gd name="T50" fmla="*/ 0 w 7"/>
                <a:gd name="T51" fmla="*/ 11 h 51"/>
                <a:gd name="T52" fmla="*/ 0 w 7"/>
                <a:gd name="T53" fmla="*/ 10 h 51"/>
                <a:gd name="T54" fmla="*/ 0 w 7"/>
                <a:gd name="T55" fmla="*/ 10 h 51"/>
                <a:gd name="T56" fmla="*/ 0 w 7"/>
                <a:gd name="T57" fmla="*/ 10 h 51"/>
                <a:gd name="T58" fmla="*/ 0 w 7"/>
                <a:gd name="T59" fmla="*/ 9 h 51"/>
                <a:gd name="T60" fmla="*/ 0 w 7"/>
                <a:gd name="T61" fmla="*/ 9 h 51"/>
                <a:gd name="T62" fmla="*/ 0 w 7"/>
                <a:gd name="T63" fmla="*/ 9 h 51"/>
                <a:gd name="T64" fmla="*/ 0 w 7"/>
                <a:gd name="T65" fmla="*/ 9 h 51"/>
                <a:gd name="T66" fmla="*/ 0 w 7"/>
                <a:gd name="T67" fmla="*/ 8 h 51"/>
                <a:gd name="T68" fmla="*/ 0 w 7"/>
                <a:gd name="T69" fmla="*/ 8 h 51"/>
                <a:gd name="T70" fmla="*/ 0 w 7"/>
                <a:gd name="T71" fmla="*/ 8 h 51"/>
                <a:gd name="T72" fmla="*/ 0 w 7"/>
                <a:gd name="T73" fmla="*/ 7 h 51"/>
                <a:gd name="T74" fmla="*/ 0 w 7"/>
                <a:gd name="T75" fmla="*/ 7 h 51"/>
                <a:gd name="T76" fmla="*/ 0 w 7"/>
                <a:gd name="T77" fmla="*/ 7 h 51"/>
                <a:gd name="T78" fmla="*/ 0 w 7"/>
                <a:gd name="T79" fmla="*/ 6 h 51"/>
                <a:gd name="T80" fmla="*/ 0 w 7"/>
                <a:gd name="T81" fmla="*/ 6 h 51"/>
                <a:gd name="T82" fmla="*/ 0 w 7"/>
                <a:gd name="T83" fmla="*/ 6 h 51"/>
                <a:gd name="T84" fmla="*/ 0 w 7"/>
                <a:gd name="T85" fmla="*/ 6 h 51"/>
                <a:gd name="T86" fmla="*/ 0 w 7"/>
                <a:gd name="T87" fmla="*/ 5 h 51"/>
                <a:gd name="T88" fmla="*/ 1 w 7"/>
                <a:gd name="T89" fmla="*/ 5 h 51"/>
                <a:gd name="T90" fmla="*/ 1 w 7"/>
                <a:gd name="T91" fmla="*/ 5 h 51"/>
                <a:gd name="T92" fmla="*/ 1 w 7"/>
                <a:gd name="T93" fmla="*/ 4 h 51"/>
                <a:gd name="T94" fmla="*/ 1 w 7"/>
                <a:gd name="T95" fmla="*/ 4 h 51"/>
                <a:gd name="T96" fmla="*/ 1 w 7"/>
                <a:gd name="T97" fmla="*/ 3 h 51"/>
                <a:gd name="T98" fmla="*/ 1 w 7"/>
                <a:gd name="T99" fmla="*/ 3 h 51"/>
                <a:gd name="T100" fmla="*/ 1 w 7"/>
                <a:gd name="T101" fmla="*/ 3 h 51"/>
                <a:gd name="T102" fmla="*/ 1 w 7"/>
                <a:gd name="T103" fmla="*/ 3 h 51"/>
                <a:gd name="T104" fmla="*/ 1 w 7"/>
                <a:gd name="T105" fmla="*/ 2 h 51"/>
                <a:gd name="T106" fmla="*/ 1 w 7"/>
                <a:gd name="T107" fmla="*/ 1 h 51"/>
                <a:gd name="T108" fmla="*/ 1 w 7"/>
                <a:gd name="T109" fmla="*/ 1 h 51"/>
                <a:gd name="T110" fmla="*/ 1 w 7"/>
                <a:gd name="T111" fmla="*/ 1 h 51"/>
                <a:gd name="T112" fmla="*/ 1 w 7"/>
                <a:gd name="T113" fmla="*/ 0 h 51"/>
                <a:gd name="T114" fmla="*/ 1 w 7"/>
                <a:gd name="T115" fmla="*/ 0 h 51"/>
                <a:gd name="T116" fmla="*/ 1 w 7"/>
                <a:gd name="T1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" h="51">
                  <a:moveTo>
                    <a:pt x="7" y="51"/>
                  </a:moveTo>
                  <a:cubicBezTo>
                    <a:pt x="7" y="51"/>
                    <a:pt x="7" y="51"/>
                    <a:pt x="7" y="51"/>
                  </a:cubicBezTo>
                  <a:cubicBezTo>
                    <a:pt x="7" y="51"/>
                    <a:pt x="7" y="51"/>
                    <a:pt x="7" y="51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49"/>
                  </a:moveTo>
                  <a:cubicBezTo>
                    <a:pt x="7" y="49"/>
                    <a:pt x="7" y="50"/>
                    <a:pt x="7" y="50"/>
                  </a:cubicBezTo>
                  <a:cubicBezTo>
                    <a:pt x="7" y="50"/>
                    <a:pt x="7" y="49"/>
                    <a:pt x="7" y="49"/>
                  </a:cubicBezTo>
                  <a:moveTo>
                    <a:pt x="0" y="16"/>
                  </a:moveTo>
                  <a:cubicBezTo>
                    <a:pt x="0" y="28"/>
                    <a:pt x="2" y="39"/>
                    <a:pt x="6" y="49"/>
                  </a:cubicBezTo>
                  <a:cubicBezTo>
                    <a:pt x="2" y="39"/>
                    <a:pt x="0" y="28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17" name="Prostoročno 83"/>
            <p:cNvSpPr>
              <a:spLocks/>
            </p:cNvSpPr>
            <p:nvPr/>
          </p:nvSpPr>
          <p:spPr bwMode="auto">
            <a:xfrm>
              <a:off x="1217613" y="4639066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34" name="Pravokotnik 100"/>
            <p:cNvSpPr>
              <a:spLocks noChangeArrowheads="1"/>
            </p:cNvSpPr>
            <p:nvPr/>
          </p:nvSpPr>
          <p:spPr bwMode="auto">
            <a:xfrm>
              <a:off x="1376363" y="4759716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35" name="Pravokotnik 101"/>
            <p:cNvSpPr>
              <a:spLocks noChangeArrowheads="1"/>
            </p:cNvSpPr>
            <p:nvPr/>
          </p:nvSpPr>
          <p:spPr bwMode="auto">
            <a:xfrm>
              <a:off x="1328738" y="4699391"/>
              <a:ext cx="26289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sl-SI" sz="2100" b="1" dirty="0" smtClean="0">
                  <a:solidFill>
                    <a:srgbClr val="FF9936"/>
                  </a:solidFill>
                  <a:latin typeface="Raleway" panose="020B0003030101060003" pitchFamily="34" charset="0"/>
                </a:rPr>
                <a:t>20</a:t>
              </a:r>
              <a:endParaRPr kumimoji="0" lang="sl-SI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241" name="Elipsa 107"/>
          <p:cNvSpPr>
            <a:spLocks noChangeArrowheads="1"/>
          </p:cNvSpPr>
          <p:nvPr/>
        </p:nvSpPr>
        <p:spPr bwMode="auto">
          <a:xfrm>
            <a:off x="2600325" y="4042166"/>
            <a:ext cx="273050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2" name="Elipsa 108"/>
          <p:cNvSpPr>
            <a:spLocks noChangeArrowheads="1"/>
          </p:cNvSpPr>
          <p:nvPr/>
        </p:nvSpPr>
        <p:spPr bwMode="auto">
          <a:xfrm>
            <a:off x="2659063" y="4104078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3" name="Prostoročno 109"/>
          <p:cNvSpPr>
            <a:spLocks/>
          </p:cNvSpPr>
          <p:nvPr/>
        </p:nvSpPr>
        <p:spPr bwMode="auto">
          <a:xfrm>
            <a:off x="1808163" y="1302141"/>
            <a:ext cx="377825" cy="323850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4" name="Prostoročno 110"/>
          <p:cNvSpPr>
            <a:spLocks/>
          </p:cNvSpPr>
          <p:nvPr/>
        </p:nvSpPr>
        <p:spPr bwMode="auto">
          <a:xfrm>
            <a:off x="1963738" y="1218003"/>
            <a:ext cx="379413" cy="32543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5" name="Prostoročno 111"/>
          <p:cNvSpPr>
            <a:spLocks/>
          </p:cNvSpPr>
          <p:nvPr/>
        </p:nvSpPr>
        <p:spPr bwMode="auto">
          <a:xfrm>
            <a:off x="30163" y="2205428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6" name="Prostoročno 112"/>
          <p:cNvSpPr>
            <a:spLocks/>
          </p:cNvSpPr>
          <p:nvPr/>
        </p:nvSpPr>
        <p:spPr bwMode="auto">
          <a:xfrm>
            <a:off x="-104775" y="2321316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7" name="Prostoročno 113"/>
          <p:cNvSpPr>
            <a:spLocks/>
          </p:cNvSpPr>
          <p:nvPr/>
        </p:nvSpPr>
        <p:spPr bwMode="auto">
          <a:xfrm>
            <a:off x="3340100" y="125927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8" name="Prostoročno 114"/>
          <p:cNvSpPr>
            <a:spLocks/>
          </p:cNvSpPr>
          <p:nvPr/>
        </p:nvSpPr>
        <p:spPr bwMode="auto">
          <a:xfrm>
            <a:off x="3184525" y="117672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9" name="Prostoročno 115"/>
          <p:cNvSpPr>
            <a:spLocks/>
          </p:cNvSpPr>
          <p:nvPr/>
        </p:nvSpPr>
        <p:spPr bwMode="auto">
          <a:xfrm>
            <a:off x="3446463" y="1371991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50" name="Prostoročno 116"/>
          <p:cNvSpPr>
            <a:spLocks/>
          </p:cNvSpPr>
          <p:nvPr/>
        </p:nvSpPr>
        <p:spPr bwMode="auto">
          <a:xfrm>
            <a:off x="4773613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51" name="Prostoročno 117"/>
          <p:cNvSpPr>
            <a:spLocks/>
          </p:cNvSpPr>
          <p:nvPr/>
        </p:nvSpPr>
        <p:spPr bwMode="auto">
          <a:xfrm>
            <a:off x="4495800" y="1611703"/>
            <a:ext cx="363538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62" name="Polje z besedilom 261"/>
          <p:cNvSpPr txBox="1"/>
          <p:nvPr/>
        </p:nvSpPr>
        <p:spPr>
          <a:xfrm>
            <a:off x="7343722" y="185859"/>
            <a:ext cx="4038705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sl-SI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ČASOVNA OMEJITEV: </a:t>
            </a:r>
          </a:p>
          <a:p>
            <a:pPr algn="ctr" rtl="0"/>
            <a:r>
              <a:rPr lang="sl-SI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sekund</a:t>
            </a:r>
            <a:endParaRPr lang="sl-SI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7"/>
          <a:srcRect l="4306" t="3118" r="5441" b="9549"/>
          <a:stretch/>
        </p:blipFill>
        <p:spPr>
          <a:xfrm>
            <a:off x="7521388" y="2451846"/>
            <a:ext cx="2865563" cy="2880000"/>
          </a:xfrm>
          <a:prstGeom prst="rect">
            <a:avLst/>
          </a:prstGeom>
        </p:spPr>
      </p:pic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829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172"/>
    </mc:Choice>
    <mc:Fallback xmlns="">
      <p:transition spd="slow" advTm="69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19336" objId="120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772" y="188050"/>
            <a:ext cx="9315450" cy="6534150"/>
          </a:xfrm>
          <a:prstGeom prst="rect">
            <a:avLst/>
          </a:prstGeom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20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918"/>
    </mc:Choice>
    <mc:Fallback xmlns="">
      <p:transition spd="slow" advTm="529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zaženi štoparico"/>
          <p:cNvGrpSpPr/>
          <p:nvPr/>
        </p:nvGrpSpPr>
        <p:grpSpPr>
          <a:xfrm>
            <a:off x="900122" y="187200"/>
            <a:ext cx="3860594" cy="799962"/>
            <a:chOff x="1332706" y="185859"/>
            <a:chExt cx="2636838" cy="799962"/>
          </a:xfrm>
        </p:grpSpPr>
        <p:sp>
          <p:nvSpPr>
            <p:cNvPr id="121" name="Zaobljeni pravokotnik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l-SI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Zaobljeni pravokotnik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sl-SI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ZAŽENI ŠTOPARICO</a:t>
              </a:r>
              <a:endParaRPr lang="sl-SI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3" name="čas se je iztekel"/>
          <p:cNvGrpSpPr/>
          <p:nvPr/>
        </p:nvGrpSpPr>
        <p:grpSpPr>
          <a:xfrm>
            <a:off x="900122" y="187200"/>
            <a:ext cx="3860594" cy="799962"/>
            <a:chOff x="4321176" y="185859"/>
            <a:chExt cx="2636838" cy="799962"/>
          </a:xfrm>
        </p:grpSpPr>
        <p:sp>
          <p:nvSpPr>
            <p:cNvPr id="124" name="Zaobljeni pravokotnik 123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l-SI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Zaobljeni pravokotnik 124"/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sl-SI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ČAS SE JE IZTEKEL!</a:t>
              </a:r>
              <a:endParaRPr lang="sl-SI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8" name="Samooblika 3"/>
          <p:cNvSpPr>
            <a:spLocks noChangeAspect="1" noChangeArrowheads="1" noTextEdit="1"/>
          </p:cNvSpPr>
          <p:nvPr/>
        </p:nvSpPr>
        <p:spPr bwMode="auto">
          <a:xfrm>
            <a:off x="0" y="1176728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39" name="Pravokotnik 5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0" name="Pravokotnik 6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1" name="Pravokotnik 7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2" name="Pravokotnik 8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3" name="Prostoročno 9"/>
          <p:cNvSpPr>
            <a:spLocks/>
          </p:cNvSpPr>
          <p:nvPr/>
        </p:nvSpPr>
        <p:spPr bwMode="auto">
          <a:xfrm>
            <a:off x="2498725" y="1633928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4" name="Prostoročno 10"/>
          <p:cNvSpPr>
            <a:spLocks/>
          </p:cNvSpPr>
          <p:nvPr/>
        </p:nvSpPr>
        <p:spPr bwMode="auto">
          <a:xfrm>
            <a:off x="3525838" y="1881578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5" name="Prostoročno 11"/>
          <p:cNvSpPr>
            <a:spLocks/>
          </p:cNvSpPr>
          <p:nvPr/>
        </p:nvSpPr>
        <p:spPr bwMode="auto">
          <a:xfrm>
            <a:off x="1027113" y="1860941"/>
            <a:ext cx="909638" cy="111125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6" name="Prostoročno 12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7" name="Prostoročno 13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8" name="Prostoročno 14"/>
          <p:cNvSpPr>
            <a:spLocks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9" name="Prostoročno 15"/>
          <p:cNvSpPr>
            <a:spLocks/>
          </p:cNvSpPr>
          <p:nvPr/>
        </p:nvSpPr>
        <p:spPr bwMode="auto">
          <a:xfrm>
            <a:off x="4198938" y="2343541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0" name="Prostoročno 16"/>
          <p:cNvSpPr>
            <a:spLocks/>
          </p:cNvSpPr>
          <p:nvPr/>
        </p:nvSpPr>
        <p:spPr bwMode="auto">
          <a:xfrm>
            <a:off x="3959225" y="2189553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1" name="Prostoročno 17"/>
          <p:cNvSpPr>
            <a:spLocks/>
          </p:cNvSpPr>
          <p:nvPr/>
        </p:nvSpPr>
        <p:spPr bwMode="auto">
          <a:xfrm>
            <a:off x="457200" y="1349766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2" name="Prostoročno 18"/>
          <p:cNvSpPr>
            <a:spLocks noEditPoints="1"/>
          </p:cNvSpPr>
          <p:nvPr/>
        </p:nvSpPr>
        <p:spPr bwMode="auto">
          <a:xfrm>
            <a:off x="673100" y="2553091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3" name="Prostoročno 19"/>
          <p:cNvSpPr>
            <a:spLocks/>
          </p:cNvSpPr>
          <p:nvPr/>
        </p:nvSpPr>
        <p:spPr bwMode="auto">
          <a:xfrm>
            <a:off x="606425" y="1589478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4" name="Prostoročno 20"/>
          <p:cNvSpPr>
            <a:spLocks/>
          </p:cNvSpPr>
          <p:nvPr/>
        </p:nvSpPr>
        <p:spPr bwMode="auto">
          <a:xfrm>
            <a:off x="1068388" y="5628078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5" name="Prostoročno 21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6" name="Prostoročno 22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7" name="Prostoročno 23"/>
          <p:cNvSpPr>
            <a:spLocks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8" name="Prostoročno 24"/>
          <p:cNvSpPr>
            <a:spLocks/>
          </p:cNvSpPr>
          <p:nvPr/>
        </p:nvSpPr>
        <p:spPr bwMode="auto">
          <a:xfrm>
            <a:off x="3633788" y="5628078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9" name="Prostoročno 25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60" name="Prostoročno 26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61" name="Prostoročno 27"/>
          <p:cNvSpPr>
            <a:spLocks/>
          </p:cNvSpPr>
          <p:nvPr/>
        </p:nvSpPr>
        <p:spPr bwMode="auto">
          <a:xfrm>
            <a:off x="3795713" y="5899541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grpSp>
        <p:nvGrpSpPr>
          <p:cNvPr id="4" name="Vrtenje urnega kazalca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817563" y="2264166"/>
            <a:ext cx="3829050" cy="3830638"/>
            <a:chOff x="817563" y="2264166"/>
            <a:chExt cx="3829050" cy="3830638"/>
          </a:xfrm>
        </p:grpSpPr>
        <p:sp>
          <p:nvSpPr>
            <p:cNvPr id="162" name="Elipsa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39" name="urni kazalec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</p:grpSp>
      <p:sp>
        <p:nvSpPr>
          <p:cNvPr id="163" name="Prostoročno 29"/>
          <p:cNvSpPr>
            <a:spLocks noEditPoints="1"/>
          </p:cNvSpPr>
          <p:nvPr/>
        </p:nvSpPr>
        <p:spPr bwMode="auto">
          <a:xfrm>
            <a:off x="538163" y="1986353"/>
            <a:ext cx="4387850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64" name="Prostoročno 30"/>
          <p:cNvSpPr>
            <a:spLocks noEditPoints="1"/>
          </p:cNvSpPr>
          <p:nvPr/>
        </p:nvSpPr>
        <p:spPr bwMode="auto">
          <a:xfrm>
            <a:off x="711200" y="2157803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65" name="Prostoročno 31"/>
          <p:cNvSpPr>
            <a:spLocks noEditPoints="1"/>
          </p:cNvSpPr>
          <p:nvPr/>
        </p:nvSpPr>
        <p:spPr bwMode="auto">
          <a:xfrm>
            <a:off x="620713" y="2067316"/>
            <a:ext cx="4221163" cy="4222750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2455863" y="2411803"/>
            <a:ext cx="566738" cy="566738"/>
            <a:chOff x="2455863" y="2411803"/>
            <a:chExt cx="566738" cy="566738"/>
          </a:xfrm>
        </p:grpSpPr>
        <p:sp>
          <p:nvSpPr>
            <p:cNvPr id="166" name="Elipsa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67" name="Elipsa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68" name="Prostoročno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69" name="Prostoročno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70" name="Pravokotnik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71" name="Pravokotnik 37"/>
            <p:cNvSpPr>
              <a:spLocks noChangeArrowheads="1"/>
            </p:cNvSpPr>
            <p:nvPr/>
          </p:nvSpPr>
          <p:spPr bwMode="auto">
            <a:xfrm>
              <a:off x="2593975" y="2499116"/>
              <a:ext cx="26289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sl-SI" sz="2100" b="1" i="0" u="none" strike="noStrike" cap="none" normalizeH="0" dirty="0" smtClean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30</a:t>
              </a:r>
              <a:endParaRPr kumimoji="0" lang="sl-SI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174" name="Prostoročno 40"/>
          <p:cNvSpPr>
            <a:spLocks noEditPoints="1"/>
          </p:cNvSpPr>
          <p:nvPr/>
        </p:nvSpPr>
        <p:spPr bwMode="auto">
          <a:xfrm>
            <a:off x="3244850" y="2851541"/>
            <a:ext cx="20638" cy="122238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26421DDD-07C3-42B6-869F-AD3A53DC2A79}"/>
              </a:ext>
            </a:extLst>
          </p:cNvPr>
          <p:cNvGrpSpPr/>
          <p:nvPr/>
        </p:nvGrpSpPr>
        <p:grpSpPr>
          <a:xfrm>
            <a:off x="3722688" y="3113478"/>
            <a:ext cx="585788" cy="587375"/>
            <a:chOff x="3722688" y="3113478"/>
            <a:chExt cx="585788" cy="587375"/>
          </a:xfrm>
        </p:grpSpPr>
        <p:sp>
          <p:nvSpPr>
            <p:cNvPr id="178" name="Prostoročno 44"/>
            <p:cNvSpPr>
              <a:spLocks/>
            </p:cNvSpPr>
            <p:nvPr/>
          </p:nvSpPr>
          <p:spPr bwMode="auto">
            <a:xfrm>
              <a:off x="3722688" y="3113478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79" name="Prostoročno 45"/>
            <p:cNvSpPr>
              <a:spLocks/>
            </p:cNvSpPr>
            <p:nvPr/>
          </p:nvSpPr>
          <p:spPr bwMode="auto">
            <a:xfrm>
              <a:off x="3781425" y="3169041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80" name="Prostoročno 46"/>
            <p:cNvSpPr>
              <a:spLocks noEditPoints="1"/>
            </p:cNvSpPr>
            <p:nvPr/>
          </p:nvSpPr>
          <p:spPr bwMode="auto">
            <a:xfrm>
              <a:off x="3786188" y="3272228"/>
              <a:ext cx="46038" cy="188913"/>
            </a:xfrm>
            <a:custGeom>
              <a:avLst/>
              <a:gdLst>
                <a:gd name="T0" fmla="*/ 3 w 19"/>
                <a:gd name="T1" fmla="*/ 76 h 77"/>
                <a:gd name="T2" fmla="*/ 3 w 19"/>
                <a:gd name="T3" fmla="*/ 76 h 77"/>
                <a:gd name="T4" fmla="*/ 3 w 19"/>
                <a:gd name="T5" fmla="*/ 76 h 77"/>
                <a:gd name="T6" fmla="*/ 3 w 19"/>
                <a:gd name="T7" fmla="*/ 75 h 77"/>
                <a:gd name="T8" fmla="*/ 3 w 19"/>
                <a:gd name="T9" fmla="*/ 75 h 77"/>
                <a:gd name="T10" fmla="*/ 3 w 19"/>
                <a:gd name="T11" fmla="*/ 75 h 77"/>
                <a:gd name="T12" fmla="*/ 3 w 19"/>
                <a:gd name="T13" fmla="*/ 74 h 77"/>
                <a:gd name="T14" fmla="*/ 3 w 19"/>
                <a:gd name="T15" fmla="*/ 74 h 77"/>
                <a:gd name="T16" fmla="*/ 3 w 19"/>
                <a:gd name="T17" fmla="*/ 74 h 77"/>
                <a:gd name="T18" fmla="*/ 2 w 19"/>
                <a:gd name="T19" fmla="*/ 73 h 77"/>
                <a:gd name="T20" fmla="*/ 2 w 19"/>
                <a:gd name="T21" fmla="*/ 73 h 77"/>
                <a:gd name="T22" fmla="*/ 2 w 19"/>
                <a:gd name="T23" fmla="*/ 72 h 77"/>
                <a:gd name="T24" fmla="*/ 2 w 19"/>
                <a:gd name="T25" fmla="*/ 72 h 77"/>
                <a:gd name="T26" fmla="*/ 2 w 19"/>
                <a:gd name="T27" fmla="*/ 71 h 77"/>
                <a:gd name="T28" fmla="*/ 2 w 19"/>
                <a:gd name="T29" fmla="*/ 71 h 77"/>
                <a:gd name="T30" fmla="*/ 2 w 19"/>
                <a:gd name="T31" fmla="*/ 71 h 77"/>
                <a:gd name="T32" fmla="*/ 2 w 19"/>
                <a:gd name="T33" fmla="*/ 70 h 77"/>
                <a:gd name="T34" fmla="*/ 2 w 19"/>
                <a:gd name="T35" fmla="*/ 70 h 77"/>
                <a:gd name="T36" fmla="*/ 2 w 19"/>
                <a:gd name="T37" fmla="*/ 69 h 77"/>
                <a:gd name="T38" fmla="*/ 2 w 19"/>
                <a:gd name="T39" fmla="*/ 69 h 77"/>
                <a:gd name="T40" fmla="*/ 2 w 19"/>
                <a:gd name="T41" fmla="*/ 69 h 77"/>
                <a:gd name="T42" fmla="*/ 2 w 19"/>
                <a:gd name="T43" fmla="*/ 68 h 77"/>
                <a:gd name="T44" fmla="*/ 2 w 19"/>
                <a:gd name="T45" fmla="*/ 68 h 77"/>
                <a:gd name="T46" fmla="*/ 2 w 19"/>
                <a:gd name="T47" fmla="*/ 68 h 77"/>
                <a:gd name="T48" fmla="*/ 1 w 19"/>
                <a:gd name="T49" fmla="*/ 67 h 77"/>
                <a:gd name="T50" fmla="*/ 1 w 19"/>
                <a:gd name="T51" fmla="*/ 67 h 77"/>
                <a:gd name="T52" fmla="*/ 1 w 19"/>
                <a:gd name="T53" fmla="*/ 67 h 77"/>
                <a:gd name="T54" fmla="*/ 1 w 19"/>
                <a:gd name="T55" fmla="*/ 66 h 77"/>
                <a:gd name="T56" fmla="*/ 1 w 19"/>
                <a:gd name="T57" fmla="*/ 66 h 77"/>
                <a:gd name="T58" fmla="*/ 1 w 19"/>
                <a:gd name="T59" fmla="*/ 65 h 77"/>
                <a:gd name="T60" fmla="*/ 1 w 19"/>
                <a:gd name="T61" fmla="*/ 65 h 77"/>
                <a:gd name="T62" fmla="*/ 1 w 19"/>
                <a:gd name="T63" fmla="*/ 65 h 77"/>
                <a:gd name="T64" fmla="*/ 1 w 19"/>
                <a:gd name="T65" fmla="*/ 64 h 77"/>
                <a:gd name="T66" fmla="*/ 1 w 19"/>
                <a:gd name="T67" fmla="*/ 64 h 77"/>
                <a:gd name="T68" fmla="*/ 1 w 19"/>
                <a:gd name="T69" fmla="*/ 64 h 77"/>
                <a:gd name="T70" fmla="*/ 1 w 19"/>
                <a:gd name="T71" fmla="*/ 63 h 77"/>
                <a:gd name="T72" fmla="*/ 1 w 19"/>
                <a:gd name="T73" fmla="*/ 63 h 77"/>
                <a:gd name="T74" fmla="*/ 1 w 19"/>
                <a:gd name="T75" fmla="*/ 62 h 77"/>
                <a:gd name="T76" fmla="*/ 1 w 19"/>
                <a:gd name="T77" fmla="*/ 62 h 77"/>
                <a:gd name="T78" fmla="*/ 1 w 19"/>
                <a:gd name="T79" fmla="*/ 61 h 77"/>
                <a:gd name="T80" fmla="*/ 1 w 19"/>
                <a:gd name="T81" fmla="*/ 61 h 77"/>
                <a:gd name="T82" fmla="*/ 1 w 19"/>
                <a:gd name="T83" fmla="*/ 61 h 77"/>
                <a:gd name="T84" fmla="*/ 1 w 19"/>
                <a:gd name="T85" fmla="*/ 60 h 77"/>
                <a:gd name="T86" fmla="*/ 1 w 19"/>
                <a:gd name="T87" fmla="*/ 60 h 77"/>
                <a:gd name="T88" fmla="*/ 1 w 19"/>
                <a:gd name="T89" fmla="*/ 60 h 77"/>
                <a:gd name="T90" fmla="*/ 18 w 19"/>
                <a:gd name="T91" fmla="*/ 0 h 77"/>
                <a:gd name="T92" fmla="*/ 18 w 19"/>
                <a:gd name="T93" fmla="*/ 0 h 77"/>
                <a:gd name="T94" fmla="*/ 19 w 19"/>
                <a:gd name="T95" fmla="*/ 0 h 77"/>
                <a:gd name="T96" fmla="*/ 19 w 19"/>
                <a:gd name="T9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" h="77">
                  <a:moveTo>
                    <a:pt x="3" y="77"/>
                  </a:moveTo>
                  <a:cubicBezTo>
                    <a:pt x="3" y="77"/>
                    <a:pt x="3" y="77"/>
                    <a:pt x="3" y="77"/>
                  </a:cubicBezTo>
                  <a:cubicBezTo>
                    <a:pt x="3" y="77"/>
                    <a:pt x="3" y="77"/>
                    <a:pt x="3" y="77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4"/>
                  </a:moveTo>
                  <a:cubicBezTo>
                    <a:pt x="3" y="74"/>
                    <a:pt x="3" y="75"/>
                    <a:pt x="3" y="75"/>
                  </a:cubicBezTo>
                  <a:cubicBezTo>
                    <a:pt x="3" y="75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3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69"/>
                  </a:moveTo>
                  <a:cubicBezTo>
                    <a:pt x="2" y="69"/>
                    <a:pt x="2" y="70"/>
                    <a:pt x="2" y="70"/>
                  </a:cubicBezTo>
                  <a:cubicBezTo>
                    <a:pt x="2" y="70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8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8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5"/>
                  </a:moveTo>
                  <a:cubicBezTo>
                    <a:pt x="1" y="65"/>
                    <a:pt x="1" y="66"/>
                    <a:pt x="1" y="66"/>
                  </a:cubicBezTo>
                  <a:cubicBezTo>
                    <a:pt x="1" y="66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4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4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1"/>
                  </a:moveTo>
                  <a:cubicBezTo>
                    <a:pt x="1" y="61"/>
                    <a:pt x="1" y="62"/>
                    <a:pt x="1" y="62"/>
                  </a:cubicBezTo>
                  <a:cubicBezTo>
                    <a:pt x="1" y="62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0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8" y="1"/>
                  </a:moveTo>
                  <a:cubicBezTo>
                    <a:pt x="6" y="17"/>
                    <a:pt x="0" y="38"/>
                    <a:pt x="1" y="60"/>
                  </a:cubicBezTo>
                  <a:cubicBezTo>
                    <a:pt x="0" y="38"/>
                    <a:pt x="6" y="17"/>
                    <a:pt x="18" y="1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1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81" name="Prostoročno 47"/>
            <p:cNvSpPr>
              <a:spLocks/>
            </p:cNvSpPr>
            <p:nvPr/>
          </p:nvSpPr>
          <p:spPr bwMode="auto">
            <a:xfrm>
              <a:off x="3786188" y="3213491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82" name="Pravokotnik 48"/>
            <p:cNvSpPr>
              <a:spLocks noChangeArrowheads="1"/>
            </p:cNvSpPr>
            <p:nvPr/>
          </p:nvSpPr>
          <p:spPr bwMode="auto">
            <a:xfrm>
              <a:off x="3941763" y="3299216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83" name="Pravokotnik 49"/>
            <p:cNvSpPr>
              <a:spLocks noChangeArrowheads="1"/>
            </p:cNvSpPr>
            <p:nvPr/>
          </p:nvSpPr>
          <p:spPr bwMode="auto">
            <a:xfrm>
              <a:off x="3941763" y="3216666"/>
              <a:ext cx="131446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sl-SI" sz="2100" b="1" dirty="0" smtClean="0">
                  <a:solidFill>
                    <a:srgbClr val="FF9936"/>
                  </a:solidFill>
                  <a:latin typeface="Raleway" panose="020B0003030101060003" pitchFamily="34" charset="0"/>
                </a:rPr>
                <a:t>5</a:t>
              </a:r>
              <a:endParaRPr kumimoji="0" lang="sl-SI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186" name="Prostoročno 52"/>
          <p:cNvSpPr>
            <a:spLocks noEditPoints="1"/>
          </p:cNvSpPr>
          <p:nvPr/>
        </p:nvSpPr>
        <p:spPr bwMode="auto">
          <a:xfrm>
            <a:off x="3994150" y="3978666"/>
            <a:ext cx="60325" cy="158750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5AAA3125-6198-4B7D-906A-040AAB47590B}"/>
              </a:ext>
            </a:extLst>
          </p:cNvPr>
          <p:cNvGrpSpPr/>
          <p:nvPr/>
        </p:nvGrpSpPr>
        <p:grpSpPr>
          <a:xfrm>
            <a:off x="3754438" y="4585091"/>
            <a:ext cx="566738" cy="568325"/>
            <a:chOff x="3754438" y="4585091"/>
            <a:chExt cx="566738" cy="568325"/>
          </a:xfrm>
        </p:grpSpPr>
        <p:sp>
          <p:nvSpPr>
            <p:cNvPr id="190" name="Prostoročno 56"/>
            <p:cNvSpPr>
              <a:spLocks/>
            </p:cNvSpPr>
            <p:nvPr/>
          </p:nvSpPr>
          <p:spPr bwMode="auto">
            <a:xfrm>
              <a:off x="3754438" y="4585091"/>
              <a:ext cx="566738" cy="568325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2"/>
                    <a:pt x="0" y="116"/>
                  </a:cubicBezTo>
                  <a:cubicBezTo>
                    <a:pt x="0" y="179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91" name="Elipsa 57"/>
            <p:cNvSpPr>
              <a:spLocks noChangeArrowheads="1"/>
            </p:cNvSpPr>
            <p:nvPr/>
          </p:nvSpPr>
          <p:spPr bwMode="auto">
            <a:xfrm>
              <a:off x="3810000" y="4639066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92" name="Prostoročno 58"/>
            <p:cNvSpPr>
              <a:spLocks noEditPoints="1"/>
            </p:cNvSpPr>
            <p:nvPr/>
          </p:nvSpPr>
          <p:spPr bwMode="auto">
            <a:xfrm>
              <a:off x="3810000" y="4732728"/>
              <a:ext cx="44450" cy="222250"/>
            </a:xfrm>
            <a:custGeom>
              <a:avLst/>
              <a:gdLst>
                <a:gd name="T0" fmla="*/ 7 w 18"/>
                <a:gd name="T1" fmla="*/ 91 h 91"/>
                <a:gd name="T2" fmla="*/ 7 w 18"/>
                <a:gd name="T3" fmla="*/ 91 h 91"/>
                <a:gd name="T4" fmla="*/ 7 w 18"/>
                <a:gd name="T5" fmla="*/ 91 h 91"/>
                <a:gd name="T6" fmla="*/ 7 w 18"/>
                <a:gd name="T7" fmla="*/ 91 h 91"/>
                <a:gd name="T8" fmla="*/ 7 w 18"/>
                <a:gd name="T9" fmla="*/ 91 h 91"/>
                <a:gd name="T10" fmla="*/ 7 w 18"/>
                <a:gd name="T11" fmla="*/ 91 h 91"/>
                <a:gd name="T12" fmla="*/ 7 w 18"/>
                <a:gd name="T13" fmla="*/ 91 h 91"/>
                <a:gd name="T14" fmla="*/ 7 w 18"/>
                <a:gd name="T15" fmla="*/ 91 h 91"/>
                <a:gd name="T16" fmla="*/ 7 w 18"/>
                <a:gd name="T17" fmla="*/ 91 h 91"/>
                <a:gd name="T18" fmla="*/ 7 w 18"/>
                <a:gd name="T19" fmla="*/ 91 h 91"/>
                <a:gd name="T20" fmla="*/ 7 w 18"/>
                <a:gd name="T21" fmla="*/ 91 h 91"/>
                <a:gd name="T22" fmla="*/ 7 w 18"/>
                <a:gd name="T23" fmla="*/ 91 h 91"/>
                <a:gd name="T24" fmla="*/ 6 w 18"/>
                <a:gd name="T25" fmla="*/ 90 h 91"/>
                <a:gd name="T26" fmla="*/ 7 w 18"/>
                <a:gd name="T27" fmla="*/ 91 h 91"/>
                <a:gd name="T28" fmla="*/ 6 w 18"/>
                <a:gd name="T29" fmla="*/ 90 h 91"/>
                <a:gd name="T30" fmla="*/ 0 w 18"/>
                <a:gd name="T31" fmla="*/ 57 h 91"/>
                <a:gd name="T32" fmla="*/ 6 w 18"/>
                <a:gd name="T33" fmla="*/ 90 h 91"/>
                <a:gd name="T34" fmla="*/ 0 w 18"/>
                <a:gd name="T35" fmla="*/ 57 h 91"/>
                <a:gd name="T36" fmla="*/ 0 w 18"/>
                <a:gd name="T37" fmla="*/ 57 h 91"/>
                <a:gd name="T38" fmla="*/ 0 w 18"/>
                <a:gd name="T39" fmla="*/ 57 h 91"/>
                <a:gd name="T40" fmla="*/ 0 w 18"/>
                <a:gd name="T41" fmla="*/ 57 h 91"/>
                <a:gd name="T42" fmla="*/ 0 w 18"/>
                <a:gd name="T43" fmla="*/ 57 h 91"/>
                <a:gd name="T44" fmla="*/ 0 w 18"/>
                <a:gd name="T45" fmla="*/ 57 h 91"/>
                <a:gd name="T46" fmla="*/ 0 w 18"/>
                <a:gd name="T47" fmla="*/ 57 h 91"/>
                <a:gd name="T48" fmla="*/ 0 w 18"/>
                <a:gd name="T49" fmla="*/ 56 h 91"/>
                <a:gd name="T50" fmla="*/ 0 w 18"/>
                <a:gd name="T51" fmla="*/ 57 h 91"/>
                <a:gd name="T52" fmla="*/ 0 w 18"/>
                <a:gd name="T53" fmla="*/ 56 h 91"/>
                <a:gd name="T54" fmla="*/ 0 w 18"/>
                <a:gd name="T55" fmla="*/ 56 h 91"/>
                <a:gd name="T56" fmla="*/ 0 w 18"/>
                <a:gd name="T57" fmla="*/ 56 h 91"/>
                <a:gd name="T58" fmla="*/ 0 w 18"/>
                <a:gd name="T59" fmla="*/ 56 h 91"/>
                <a:gd name="T60" fmla="*/ 0 w 18"/>
                <a:gd name="T61" fmla="*/ 56 h 91"/>
                <a:gd name="T62" fmla="*/ 0 w 18"/>
                <a:gd name="T63" fmla="*/ 56 h 91"/>
                <a:gd name="T64" fmla="*/ 0 w 18"/>
                <a:gd name="T65" fmla="*/ 56 h 91"/>
                <a:gd name="T66" fmla="*/ 0 w 18"/>
                <a:gd name="T67" fmla="*/ 56 h 91"/>
                <a:gd name="T68" fmla="*/ 0 w 18"/>
                <a:gd name="T69" fmla="*/ 56 h 91"/>
                <a:gd name="T70" fmla="*/ 0 w 18"/>
                <a:gd name="T71" fmla="*/ 56 h 91"/>
                <a:gd name="T72" fmla="*/ 0 w 18"/>
                <a:gd name="T73" fmla="*/ 55 h 91"/>
                <a:gd name="T74" fmla="*/ 0 w 18"/>
                <a:gd name="T75" fmla="*/ 56 h 91"/>
                <a:gd name="T76" fmla="*/ 0 w 18"/>
                <a:gd name="T77" fmla="*/ 56 h 91"/>
                <a:gd name="T78" fmla="*/ 0 w 18"/>
                <a:gd name="T79" fmla="*/ 55 h 91"/>
                <a:gd name="T80" fmla="*/ 18 w 18"/>
                <a:gd name="T81" fmla="*/ 0 h 91"/>
                <a:gd name="T82" fmla="*/ 0 w 18"/>
                <a:gd name="T83" fmla="*/ 55 h 91"/>
                <a:gd name="T84" fmla="*/ 18 w 18"/>
                <a:gd name="T85" fmla="*/ 0 h 91"/>
                <a:gd name="T86" fmla="*/ 18 w 18"/>
                <a:gd name="T87" fmla="*/ 0 h 91"/>
                <a:gd name="T88" fmla="*/ 18 w 18"/>
                <a:gd name="T89" fmla="*/ 0 h 91"/>
                <a:gd name="T90" fmla="*/ 18 w 18"/>
                <a:gd name="T91" fmla="*/ 0 h 91"/>
                <a:gd name="T92" fmla="*/ 18 w 18"/>
                <a:gd name="T93" fmla="*/ 0 h 91"/>
                <a:gd name="T94" fmla="*/ 18 w 18"/>
                <a:gd name="T95" fmla="*/ 0 h 91"/>
                <a:gd name="T96" fmla="*/ 18 w 18"/>
                <a:gd name="T9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" h="91"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6" y="90"/>
                  </a:moveTo>
                  <a:cubicBezTo>
                    <a:pt x="6" y="90"/>
                    <a:pt x="6" y="90"/>
                    <a:pt x="7" y="91"/>
                  </a:cubicBezTo>
                  <a:cubicBezTo>
                    <a:pt x="6" y="90"/>
                    <a:pt x="6" y="90"/>
                    <a:pt x="6" y="90"/>
                  </a:cubicBezTo>
                  <a:moveTo>
                    <a:pt x="0" y="57"/>
                  </a:moveTo>
                  <a:cubicBezTo>
                    <a:pt x="0" y="69"/>
                    <a:pt x="2" y="80"/>
                    <a:pt x="6" y="90"/>
                  </a:cubicBezTo>
                  <a:cubicBezTo>
                    <a:pt x="2" y="80"/>
                    <a:pt x="0" y="69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6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5"/>
                  </a:moveTo>
                  <a:cubicBezTo>
                    <a:pt x="0" y="55"/>
                    <a:pt x="0" y="55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5"/>
                    <a:pt x="0" y="55"/>
                    <a:pt x="0" y="55"/>
                  </a:cubicBezTo>
                  <a:moveTo>
                    <a:pt x="18" y="0"/>
                  </a:moveTo>
                  <a:cubicBezTo>
                    <a:pt x="7" y="15"/>
                    <a:pt x="0" y="35"/>
                    <a:pt x="0" y="55"/>
                  </a:cubicBezTo>
                  <a:cubicBezTo>
                    <a:pt x="0" y="35"/>
                    <a:pt x="7" y="15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93" name="Prostoročno 59"/>
            <p:cNvSpPr>
              <a:spLocks/>
            </p:cNvSpPr>
            <p:nvPr/>
          </p:nvSpPr>
          <p:spPr bwMode="auto">
            <a:xfrm>
              <a:off x="3810000" y="4666053"/>
              <a:ext cx="190500" cy="428625"/>
            </a:xfrm>
            <a:custGeom>
              <a:avLst/>
              <a:gdLst>
                <a:gd name="T0" fmla="*/ 49 w 78"/>
                <a:gd name="T1" fmla="*/ 0 h 175"/>
                <a:gd name="T2" fmla="*/ 18 w 78"/>
                <a:gd name="T3" fmla="*/ 27 h 175"/>
                <a:gd name="T4" fmla="*/ 18 w 78"/>
                <a:gd name="T5" fmla="*/ 27 h 175"/>
                <a:gd name="T6" fmla="*/ 18 w 78"/>
                <a:gd name="T7" fmla="*/ 27 h 175"/>
                <a:gd name="T8" fmla="*/ 18 w 78"/>
                <a:gd name="T9" fmla="*/ 27 h 175"/>
                <a:gd name="T10" fmla="*/ 18 w 78"/>
                <a:gd name="T11" fmla="*/ 27 h 175"/>
                <a:gd name="T12" fmla="*/ 0 w 78"/>
                <a:gd name="T13" fmla="*/ 82 h 175"/>
                <a:gd name="T14" fmla="*/ 0 w 78"/>
                <a:gd name="T15" fmla="*/ 82 h 175"/>
                <a:gd name="T16" fmla="*/ 0 w 78"/>
                <a:gd name="T17" fmla="*/ 83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3 h 175"/>
                <a:gd name="T26" fmla="*/ 0 w 78"/>
                <a:gd name="T27" fmla="*/ 83 h 175"/>
                <a:gd name="T28" fmla="*/ 0 w 78"/>
                <a:gd name="T29" fmla="*/ 83 h 175"/>
                <a:gd name="T30" fmla="*/ 0 w 78"/>
                <a:gd name="T31" fmla="*/ 83 h 175"/>
                <a:gd name="T32" fmla="*/ 0 w 78"/>
                <a:gd name="T33" fmla="*/ 84 h 175"/>
                <a:gd name="T34" fmla="*/ 0 w 78"/>
                <a:gd name="T35" fmla="*/ 84 h 175"/>
                <a:gd name="T36" fmla="*/ 0 w 78"/>
                <a:gd name="T37" fmla="*/ 84 h 175"/>
                <a:gd name="T38" fmla="*/ 0 w 78"/>
                <a:gd name="T39" fmla="*/ 84 h 175"/>
                <a:gd name="T40" fmla="*/ 0 w 78"/>
                <a:gd name="T41" fmla="*/ 84 h 175"/>
                <a:gd name="T42" fmla="*/ 0 w 78"/>
                <a:gd name="T43" fmla="*/ 84 h 175"/>
                <a:gd name="T44" fmla="*/ 6 w 78"/>
                <a:gd name="T45" fmla="*/ 117 h 175"/>
                <a:gd name="T46" fmla="*/ 6 w 78"/>
                <a:gd name="T47" fmla="*/ 117 h 175"/>
                <a:gd name="T48" fmla="*/ 7 w 78"/>
                <a:gd name="T49" fmla="*/ 118 h 175"/>
                <a:gd name="T50" fmla="*/ 7 w 78"/>
                <a:gd name="T51" fmla="*/ 118 h 175"/>
                <a:gd name="T52" fmla="*/ 7 w 78"/>
                <a:gd name="T53" fmla="*/ 118 h 175"/>
                <a:gd name="T54" fmla="*/ 7 w 78"/>
                <a:gd name="T55" fmla="*/ 118 h 175"/>
                <a:gd name="T56" fmla="*/ 7 w 78"/>
                <a:gd name="T57" fmla="*/ 118 h 175"/>
                <a:gd name="T58" fmla="*/ 7 w 78"/>
                <a:gd name="T59" fmla="*/ 118 h 175"/>
                <a:gd name="T60" fmla="*/ 7 w 78"/>
                <a:gd name="T61" fmla="*/ 118 h 175"/>
                <a:gd name="T62" fmla="*/ 7 w 78"/>
                <a:gd name="T63" fmla="*/ 118 h 175"/>
                <a:gd name="T64" fmla="*/ 7 w 78"/>
                <a:gd name="T65" fmla="*/ 118 h 175"/>
                <a:gd name="T66" fmla="*/ 78 w 78"/>
                <a:gd name="T67" fmla="*/ 175 h 175"/>
                <a:gd name="T68" fmla="*/ 46 w 78"/>
                <a:gd name="T69" fmla="*/ 153 h 175"/>
                <a:gd name="T70" fmla="*/ 19 w 78"/>
                <a:gd name="T71" fmla="*/ 106 h 175"/>
                <a:gd name="T72" fmla="*/ 15 w 78"/>
                <a:gd name="T73" fmla="*/ 78 h 175"/>
                <a:gd name="T74" fmla="*/ 15 w 78"/>
                <a:gd name="T75" fmla="*/ 77 h 175"/>
                <a:gd name="T76" fmla="*/ 30 w 78"/>
                <a:gd name="T77" fmla="*/ 24 h 175"/>
                <a:gd name="T78" fmla="*/ 46 w 78"/>
                <a:gd name="T79" fmla="*/ 3 h 175"/>
                <a:gd name="T80" fmla="*/ 49 w 78"/>
                <a:gd name="T81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37" y="7"/>
                    <a:pt x="27" y="16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7" y="42"/>
                    <a:pt x="0" y="6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96"/>
                    <a:pt x="2" y="107"/>
                    <a:pt x="6" y="117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6" y="117"/>
                    <a:pt x="6" y="117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19" y="148"/>
                    <a:pt x="46" y="170"/>
                    <a:pt x="78" y="175"/>
                  </a:cubicBezTo>
                  <a:cubicBezTo>
                    <a:pt x="66" y="170"/>
                    <a:pt x="55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1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94" name="Pravokotnik 60"/>
            <p:cNvSpPr>
              <a:spLocks noChangeArrowheads="1"/>
            </p:cNvSpPr>
            <p:nvPr/>
          </p:nvSpPr>
          <p:spPr bwMode="auto">
            <a:xfrm>
              <a:off x="3967163" y="4769241"/>
              <a:ext cx="139700" cy="18573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95" name="Pravokotnik 61"/>
            <p:cNvSpPr>
              <a:spLocks noChangeArrowheads="1"/>
            </p:cNvSpPr>
            <p:nvPr/>
          </p:nvSpPr>
          <p:spPr bwMode="auto">
            <a:xfrm>
              <a:off x="3911600" y="4672403"/>
              <a:ext cx="26289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sl-SI" sz="2100" b="1" dirty="0" smtClean="0">
                  <a:solidFill>
                    <a:srgbClr val="FF9936"/>
                  </a:solidFill>
                  <a:latin typeface="Raleway" panose="020B0003030101060003" pitchFamily="34" charset="0"/>
                </a:rPr>
                <a:t>10</a:t>
              </a:r>
              <a:endParaRPr kumimoji="0" lang="sl-SI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198" name="Prostoročno 64"/>
          <p:cNvSpPr>
            <a:spLocks noEditPoints="1"/>
          </p:cNvSpPr>
          <p:nvPr/>
        </p:nvSpPr>
        <p:spPr bwMode="auto">
          <a:xfrm>
            <a:off x="3281363" y="5326453"/>
            <a:ext cx="17463" cy="168275"/>
          </a:xfrm>
          <a:custGeom>
            <a:avLst/>
            <a:gdLst>
              <a:gd name="T0" fmla="*/ 7 w 7"/>
              <a:gd name="T1" fmla="*/ 69 h 69"/>
              <a:gd name="T2" fmla="*/ 7 w 7"/>
              <a:gd name="T3" fmla="*/ 69 h 69"/>
              <a:gd name="T4" fmla="*/ 7 w 7"/>
              <a:gd name="T5" fmla="*/ 69 h 69"/>
              <a:gd name="T6" fmla="*/ 7 w 7"/>
              <a:gd name="T7" fmla="*/ 68 h 69"/>
              <a:gd name="T8" fmla="*/ 6 w 7"/>
              <a:gd name="T9" fmla="*/ 67 h 69"/>
              <a:gd name="T10" fmla="*/ 6 w 7"/>
              <a:gd name="T11" fmla="*/ 66 h 69"/>
              <a:gd name="T12" fmla="*/ 6 w 7"/>
              <a:gd name="T13" fmla="*/ 66 h 69"/>
              <a:gd name="T14" fmla="*/ 6 w 7"/>
              <a:gd name="T15" fmla="*/ 66 h 69"/>
              <a:gd name="T16" fmla="*/ 6 w 7"/>
              <a:gd name="T17" fmla="*/ 66 h 69"/>
              <a:gd name="T18" fmla="*/ 5 w 7"/>
              <a:gd name="T19" fmla="*/ 65 h 69"/>
              <a:gd name="T20" fmla="*/ 5 w 7"/>
              <a:gd name="T21" fmla="*/ 65 h 69"/>
              <a:gd name="T22" fmla="*/ 5 w 7"/>
              <a:gd name="T23" fmla="*/ 65 h 69"/>
              <a:gd name="T24" fmla="*/ 5 w 7"/>
              <a:gd name="T25" fmla="*/ 64 h 69"/>
              <a:gd name="T26" fmla="*/ 5 w 7"/>
              <a:gd name="T27" fmla="*/ 64 h 69"/>
              <a:gd name="T28" fmla="*/ 5 w 7"/>
              <a:gd name="T29" fmla="*/ 63 h 69"/>
              <a:gd name="T30" fmla="*/ 5 w 7"/>
              <a:gd name="T31" fmla="*/ 63 h 69"/>
              <a:gd name="T32" fmla="*/ 5 w 7"/>
              <a:gd name="T33" fmla="*/ 63 h 69"/>
              <a:gd name="T34" fmla="*/ 5 w 7"/>
              <a:gd name="T35" fmla="*/ 62 h 69"/>
              <a:gd name="T36" fmla="*/ 4 w 7"/>
              <a:gd name="T37" fmla="*/ 62 h 69"/>
              <a:gd name="T38" fmla="*/ 4 w 7"/>
              <a:gd name="T39" fmla="*/ 62 h 69"/>
              <a:gd name="T40" fmla="*/ 4 w 7"/>
              <a:gd name="T41" fmla="*/ 61 h 69"/>
              <a:gd name="T42" fmla="*/ 4 w 7"/>
              <a:gd name="T43" fmla="*/ 60 h 69"/>
              <a:gd name="T44" fmla="*/ 4 w 7"/>
              <a:gd name="T45" fmla="*/ 60 h 69"/>
              <a:gd name="T46" fmla="*/ 4 w 7"/>
              <a:gd name="T47" fmla="*/ 60 h 69"/>
              <a:gd name="T48" fmla="*/ 4 w 7"/>
              <a:gd name="T49" fmla="*/ 60 h 69"/>
              <a:gd name="T50" fmla="*/ 4 w 7"/>
              <a:gd name="T51" fmla="*/ 59 h 69"/>
              <a:gd name="T52" fmla="*/ 4 w 7"/>
              <a:gd name="T53" fmla="*/ 59 h 69"/>
              <a:gd name="T54" fmla="*/ 3 w 7"/>
              <a:gd name="T55" fmla="*/ 59 h 69"/>
              <a:gd name="T56" fmla="*/ 3 w 7"/>
              <a:gd name="T57" fmla="*/ 57 h 69"/>
              <a:gd name="T58" fmla="*/ 3 w 7"/>
              <a:gd name="T59" fmla="*/ 57 h 69"/>
              <a:gd name="T60" fmla="*/ 3 w 7"/>
              <a:gd name="T61" fmla="*/ 56 h 69"/>
              <a:gd name="T62" fmla="*/ 3 w 7"/>
              <a:gd name="T63" fmla="*/ 56 h 69"/>
              <a:gd name="T64" fmla="*/ 3 w 7"/>
              <a:gd name="T65" fmla="*/ 56 h 69"/>
              <a:gd name="T66" fmla="*/ 0 w 7"/>
              <a:gd name="T67" fmla="*/ 40 h 69"/>
              <a:gd name="T68" fmla="*/ 0 w 7"/>
              <a:gd name="T69" fmla="*/ 40 h 69"/>
              <a:gd name="T70" fmla="*/ 0 w 7"/>
              <a:gd name="T71" fmla="*/ 40 h 69"/>
              <a:gd name="T72" fmla="*/ 0 w 7"/>
              <a:gd name="T73" fmla="*/ 40 h 69"/>
              <a:gd name="T74" fmla="*/ 0 w 7"/>
              <a:gd name="T75" fmla="*/ 39 h 69"/>
              <a:gd name="T76" fmla="*/ 0 w 7"/>
              <a:gd name="T77" fmla="*/ 39 h 69"/>
              <a:gd name="T78" fmla="*/ 0 w 7"/>
              <a:gd name="T79" fmla="*/ 39 h 69"/>
              <a:gd name="T80" fmla="*/ 0 w 7"/>
              <a:gd name="T81" fmla="*/ 38 h 69"/>
              <a:gd name="T82" fmla="*/ 0 w 7"/>
              <a:gd name="T83" fmla="*/ 38 h 69"/>
              <a:gd name="T84" fmla="*/ 0 w 7"/>
              <a:gd name="T85" fmla="*/ 38 h 69"/>
              <a:gd name="T86" fmla="*/ 7 w 7"/>
              <a:gd name="T87" fmla="*/ 0 h 69"/>
              <a:gd name="T88" fmla="*/ 7 w 7"/>
              <a:gd name="T89" fmla="*/ 0 h 69"/>
              <a:gd name="T90" fmla="*/ 7 w 7"/>
              <a:gd name="T91" fmla="*/ 0 h 69"/>
              <a:gd name="T92" fmla="*/ 7 w 7"/>
              <a:gd name="T93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" h="69"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8"/>
                </a:moveTo>
                <a:cubicBezTo>
                  <a:pt x="7" y="68"/>
                  <a:pt x="7" y="68"/>
                  <a:pt x="7" y="68"/>
                </a:cubicBezTo>
                <a:cubicBezTo>
                  <a:pt x="7" y="68"/>
                  <a:pt x="7" y="68"/>
                  <a:pt x="7" y="68"/>
                </a:cubicBezTo>
                <a:moveTo>
                  <a:pt x="6" y="67"/>
                </a:moveTo>
                <a:cubicBezTo>
                  <a:pt x="6" y="67"/>
                  <a:pt x="6" y="67"/>
                  <a:pt x="6" y="67"/>
                </a:cubicBezTo>
                <a:cubicBezTo>
                  <a:pt x="6" y="67"/>
                  <a:pt x="6" y="67"/>
                  <a:pt x="6" y="67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5" y="65"/>
                </a:moveTo>
                <a:cubicBezTo>
                  <a:pt x="5" y="65"/>
                  <a:pt x="6" y="65"/>
                  <a:pt x="6" y="66"/>
                </a:cubicBezTo>
                <a:cubicBezTo>
                  <a:pt x="6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2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1"/>
                </a:moveTo>
                <a:cubicBezTo>
                  <a:pt x="4" y="61"/>
                  <a:pt x="4" y="61"/>
                  <a:pt x="4" y="61"/>
                </a:cubicBezTo>
                <a:cubicBezTo>
                  <a:pt x="4" y="61"/>
                  <a:pt x="4" y="61"/>
                  <a:pt x="4" y="61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3" y="59"/>
                </a:moveTo>
                <a:cubicBezTo>
                  <a:pt x="3" y="59"/>
                  <a:pt x="3" y="59"/>
                  <a:pt x="3" y="59"/>
                </a:cubicBezTo>
                <a:cubicBezTo>
                  <a:pt x="3" y="59"/>
                  <a:pt x="3" y="59"/>
                  <a:pt x="3" y="59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6"/>
                </a:moveTo>
                <a:cubicBezTo>
                  <a:pt x="3" y="56"/>
                  <a:pt x="3" y="57"/>
                  <a:pt x="3" y="57"/>
                </a:cubicBezTo>
                <a:cubicBezTo>
                  <a:pt x="3" y="57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8"/>
                </a:moveTo>
                <a:cubicBezTo>
                  <a:pt x="0" y="38"/>
                  <a:pt x="0" y="39"/>
                  <a:pt x="0" y="39"/>
                </a:cubicBezTo>
                <a:cubicBezTo>
                  <a:pt x="0" y="39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7" y="0"/>
                </a:moveTo>
                <a:cubicBezTo>
                  <a:pt x="2" y="12"/>
                  <a:pt x="0" y="24"/>
                  <a:pt x="0" y="38"/>
                </a:cubicBezTo>
                <a:cubicBezTo>
                  <a:pt x="0" y="24"/>
                  <a:pt x="2" y="12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04" name="Prostoročno 70"/>
          <p:cNvSpPr>
            <a:spLocks noEditPoints="1"/>
          </p:cNvSpPr>
          <p:nvPr/>
        </p:nvSpPr>
        <p:spPr bwMode="auto">
          <a:xfrm>
            <a:off x="1763713" y="2859478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12" name="Prostoročno 78"/>
          <p:cNvSpPr>
            <a:spLocks noEditPoints="1"/>
          </p:cNvSpPr>
          <p:nvPr/>
        </p:nvSpPr>
        <p:spPr bwMode="auto">
          <a:xfrm>
            <a:off x="1012825" y="4132653"/>
            <a:ext cx="44450" cy="134938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20" name="Prostoročno 86"/>
          <p:cNvSpPr>
            <a:spLocks noEditPoints="1"/>
          </p:cNvSpPr>
          <p:nvPr/>
        </p:nvSpPr>
        <p:spPr bwMode="auto">
          <a:xfrm>
            <a:off x="1724025" y="5348678"/>
            <a:ext cx="9525" cy="117475"/>
          </a:xfrm>
          <a:custGeom>
            <a:avLst/>
            <a:gdLst>
              <a:gd name="T0" fmla="*/ 3 w 4"/>
              <a:gd name="T1" fmla="*/ 47 h 48"/>
              <a:gd name="T2" fmla="*/ 3 w 4"/>
              <a:gd name="T3" fmla="*/ 47 h 48"/>
              <a:gd name="T4" fmla="*/ 2 w 4"/>
              <a:gd name="T5" fmla="*/ 47 h 48"/>
              <a:gd name="T6" fmla="*/ 2 w 4"/>
              <a:gd name="T7" fmla="*/ 46 h 48"/>
              <a:gd name="T8" fmla="*/ 2 w 4"/>
              <a:gd name="T9" fmla="*/ 46 h 48"/>
              <a:gd name="T10" fmla="*/ 0 w 4"/>
              <a:gd name="T11" fmla="*/ 23 h 48"/>
              <a:gd name="T12" fmla="*/ 0 w 4"/>
              <a:gd name="T13" fmla="*/ 22 h 48"/>
              <a:gd name="T14" fmla="*/ 0 w 4"/>
              <a:gd name="T15" fmla="*/ 22 h 48"/>
              <a:gd name="T16" fmla="*/ 0 w 4"/>
              <a:gd name="T17" fmla="*/ 22 h 48"/>
              <a:gd name="T18" fmla="*/ 0 w 4"/>
              <a:gd name="T19" fmla="*/ 22 h 48"/>
              <a:gd name="T20" fmla="*/ 0 w 4"/>
              <a:gd name="T21" fmla="*/ 21 h 48"/>
              <a:gd name="T22" fmla="*/ 0 w 4"/>
              <a:gd name="T23" fmla="*/ 20 h 48"/>
              <a:gd name="T24" fmla="*/ 0 w 4"/>
              <a:gd name="T25" fmla="*/ 20 h 48"/>
              <a:gd name="T26" fmla="*/ 0 w 4"/>
              <a:gd name="T27" fmla="*/ 20 h 48"/>
              <a:gd name="T28" fmla="*/ 0 w 4"/>
              <a:gd name="T29" fmla="*/ 19 h 48"/>
              <a:gd name="T30" fmla="*/ 0 w 4"/>
              <a:gd name="T31" fmla="*/ 19 h 48"/>
              <a:gd name="T32" fmla="*/ 0 w 4"/>
              <a:gd name="T33" fmla="*/ 19 h 48"/>
              <a:gd name="T34" fmla="*/ 0 w 4"/>
              <a:gd name="T35" fmla="*/ 18 h 48"/>
              <a:gd name="T36" fmla="*/ 0 w 4"/>
              <a:gd name="T37" fmla="*/ 18 h 48"/>
              <a:gd name="T38" fmla="*/ 0 w 4"/>
              <a:gd name="T39" fmla="*/ 18 h 48"/>
              <a:gd name="T40" fmla="*/ 1 w 4"/>
              <a:gd name="T41" fmla="*/ 17 h 48"/>
              <a:gd name="T42" fmla="*/ 1 w 4"/>
              <a:gd name="T43" fmla="*/ 17 h 48"/>
              <a:gd name="T44" fmla="*/ 1 w 4"/>
              <a:gd name="T45" fmla="*/ 16 h 48"/>
              <a:gd name="T46" fmla="*/ 1 w 4"/>
              <a:gd name="T47" fmla="*/ 15 h 48"/>
              <a:gd name="T48" fmla="*/ 1 w 4"/>
              <a:gd name="T49" fmla="*/ 15 h 48"/>
              <a:gd name="T50" fmla="*/ 1 w 4"/>
              <a:gd name="T51" fmla="*/ 15 h 48"/>
              <a:gd name="T52" fmla="*/ 1 w 4"/>
              <a:gd name="T53" fmla="*/ 14 h 48"/>
              <a:gd name="T54" fmla="*/ 1 w 4"/>
              <a:gd name="T55" fmla="*/ 14 h 48"/>
              <a:gd name="T56" fmla="*/ 1 w 4"/>
              <a:gd name="T57" fmla="*/ 14 h 48"/>
              <a:gd name="T58" fmla="*/ 1 w 4"/>
              <a:gd name="T59" fmla="*/ 13 h 48"/>
              <a:gd name="T60" fmla="*/ 1 w 4"/>
              <a:gd name="T61" fmla="*/ 13 h 48"/>
              <a:gd name="T62" fmla="*/ 1 w 4"/>
              <a:gd name="T63" fmla="*/ 11 h 48"/>
              <a:gd name="T64" fmla="*/ 1 w 4"/>
              <a:gd name="T65" fmla="*/ 11 h 48"/>
              <a:gd name="T66" fmla="*/ 1 w 4"/>
              <a:gd name="T67" fmla="*/ 11 h 48"/>
              <a:gd name="T68" fmla="*/ 1 w 4"/>
              <a:gd name="T69" fmla="*/ 10 h 48"/>
              <a:gd name="T70" fmla="*/ 1 w 4"/>
              <a:gd name="T71" fmla="*/ 10 h 48"/>
              <a:gd name="T72" fmla="*/ 1 w 4"/>
              <a:gd name="T73" fmla="*/ 10 h 48"/>
              <a:gd name="T74" fmla="*/ 2 w 4"/>
              <a:gd name="T75" fmla="*/ 9 h 48"/>
              <a:gd name="T76" fmla="*/ 2 w 4"/>
              <a:gd name="T77" fmla="*/ 8 h 48"/>
              <a:gd name="T78" fmla="*/ 2 w 4"/>
              <a:gd name="T79" fmla="*/ 8 h 48"/>
              <a:gd name="T80" fmla="*/ 2 w 4"/>
              <a:gd name="T81" fmla="*/ 8 h 48"/>
              <a:gd name="T82" fmla="*/ 2 w 4"/>
              <a:gd name="T83" fmla="*/ 7 h 48"/>
              <a:gd name="T84" fmla="*/ 2 w 4"/>
              <a:gd name="T85" fmla="*/ 7 h 48"/>
              <a:gd name="T86" fmla="*/ 2 w 4"/>
              <a:gd name="T87" fmla="*/ 6 h 48"/>
              <a:gd name="T88" fmla="*/ 2 w 4"/>
              <a:gd name="T89" fmla="*/ 5 h 48"/>
              <a:gd name="T90" fmla="*/ 2 w 4"/>
              <a:gd name="T91" fmla="*/ 5 h 48"/>
              <a:gd name="T92" fmla="*/ 2 w 4"/>
              <a:gd name="T93" fmla="*/ 5 h 48"/>
              <a:gd name="T94" fmla="*/ 3 w 4"/>
              <a:gd name="T95" fmla="*/ 4 h 48"/>
              <a:gd name="T96" fmla="*/ 3 w 4"/>
              <a:gd name="T97" fmla="*/ 4 h 48"/>
              <a:gd name="T98" fmla="*/ 3 w 4"/>
              <a:gd name="T99" fmla="*/ 4 h 48"/>
              <a:gd name="T100" fmla="*/ 3 w 4"/>
              <a:gd name="T101" fmla="*/ 3 h 48"/>
              <a:gd name="T102" fmla="*/ 3 w 4"/>
              <a:gd name="T103" fmla="*/ 3 h 48"/>
              <a:gd name="T104" fmla="*/ 3 w 4"/>
              <a:gd name="T105" fmla="*/ 3 h 48"/>
              <a:gd name="T106" fmla="*/ 3 w 4"/>
              <a:gd name="T107" fmla="*/ 2 h 48"/>
              <a:gd name="T108" fmla="*/ 3 w 4"/>
              <a:gd name="T109" fmla="*/ 2 h 48"/>
              <a:gd name="T110" fmla="*/ 3 w 4"/>
              <a:gd name="T111" fmla="*/ 1 h 48"/>
              <a:gd name="T112" fmla="*/ 3 w 4"/>
              <a:gd name="T113" fmla="*/ 1 h 48"/>
              <a:gd name="T114" fmla="*/ 4 w 4"/>
              <a:gd name="T115" fmla="*/ 1 h 48"/>
              <a:gd name="T116" fmla="*/ 4 w 4"/>
              <a:gd name="T117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" h="48">
                <a:moveTo>
                  <a:pt x="3" y="48"/>
                </a:move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moveTo>
                  <a:pt x="3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3" y="47"/>
                </a:cubicBezTo>
                <a:moveTo>
                  <a:pt x="2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2" y="47"/>
                </a:cubicBezTo>
                <a:moveTo>
                  <a:pt x="2" y="47"/>
                </a:moveTo>
                <a:cubicBezTo>
                  <a:pt x="2" y="47"/>
                  <a:pt x="2" y="47"/>
                  <a:pt x="2" y="47"/>
                </a:cubicBezTo>
                <a:cubicBezTo>
                  <a:pt x="2" y="47"/>
                  <a:pt x="2" y="47"/>
                  <a:pt x="2" y="47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5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5"/>
                </a:cubicBezTo>
                <a:moveTo>
                  <a:pt x="0" y="23"/>
                </a:moveTo>
                <a:cubicBezTo>
                  <a:pt x="0" y="31"/>
                  <a:pt x="1" y="38"/>
                  <a:pt x="2" y="45"/>
                </a:cubicBezTo>
                <a:cubicBezTo>
                  <a:pt x="1" y="38"/>
                  <a:pt x="0" y="31"/>
                  <a:pt x="0" y="23"/>
                </a:cubicBezTo>
                <a:moveTo>
                  <a:pt x="0" y="23"/>
                </a:move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1"/>
                  <a:pt x="0" y="21"/>
                  <a:pt x="0" y="22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0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20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9"/>
                  <a:pt x="0" y="19"/>
                </a:cubicBezTo>
                <a:cubicBezTo>
                  <a:pt x="0" y="19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1" y="17"/>
                </a:moveTo>
                <a:cubicBezTo>
                  <a:pt x="1" y="17"/>
                  <a:pt x="0" y="17"/>
                  <a:pt x="0" y="17"/>
                </a:cubicBezTo>
                <a:cubicBezTo>
                  <a:pt x="0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6"/>
                  <a:pt x="1" y="17"/>
                  <a:pt x="1" y="17"/>
                </a:cubicBezTo>
                <a:cubicBezTo>
                  <a:pt x="1" y="17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5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3"/>
                  <a:pt x="1" y="13"/>
                </a:cubicBezTo>
                <a:cubicBezTo>
                  <a:pt x="1" y="13"/>
                  <a:pt x="1" y="12"/>
                  <a:pt x="1" y="12"/>
                </a:cubicBezTo>
                <a:moveTo>
                  <a:pt x="1" y="11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2" y="9"/>
                </a:moveTo>
                <a:cubicBezTo>
                  <a:pt x="2" y="10"/>
                  <a:pt x="1" y="10"/>
                  <a:pt x="1" y="10"/>
                </a:cubicBezTo>
                <a:cubicBezTo>
                  <a:pt x="1" y="10"/>
                  <a:pt x="2" y="10"/>
                  <a:pt x="2" y="9"/>
                </a:cubicBezTo>
                <a:moveTo>
                  <a:pt x="2" y="9"/>
                </a:move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moveTo>
                  <a:pt x="2" y="8"/>
                </a:moveTo>
                <a:cubicBezTo>
                  <a:pt x="2" y="8"/>
                  <a:pt x="2" y="9"/>
                  <a:pt x="2" y="9"/>
                </a:cubicBezTo>
                <a:cubicBezTo>
                  <a:pt x="2" y="9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6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6"/>
                </a:cubicBezTo>
                <a:moveTo>
                  <a:pt x="2" y="6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moveTo>
                  <a:pt x="2" y="5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3" y="4"/>
                </a:move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3"/>
                </a:moveTo>
                <a:cubicBezTo>
                  <a:pt x="3" y="3"/>
                  <a:pt x="3" y="4"/>
                  <a:pt x="3" y="4"/>
                </a:cubicBezTo>
                <a:cubicBezTo>
                  <a:pt x="3" y="4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1"/>
                </a:moveTo>
                <a:cubicBezTo>
                  <a:pt x="3" y="1"/>
                  <a:pt x="3" y="2"/>
                  <a:pt x="3" y="2"/>
                </a:cubicBezTo>
                <a:cubicBezTo>
                  <a:pt x="3" y="2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0"/>
                  <a:pt x="4" y="1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C75428FF-0A84-4E2E-92DA-584511ABC382}"/>
              </a:ext>
            </a:extLst>
          </p:cNvPr>
          <p:cNvGrpSpPr/>
          <p:nvPr/>
        </p:nvGrpSpPr>
        <p:grpSpPr>
          <a:xfrm>
            <a:off x="2498725" y="5334391"/>
            <a:ext cx="568325" cy="566738"/>
            <a:chOff x="2498725" y="5334391"/>
            <a:chExt cx="568325" cy="566738"/>
          </a:xfrm>
        </p:grpSpPr>
        <p:sp>
          <p:nvSpPr>
            <p:cNvPr id="222" name="Prostoročno 88"/>
            <p:cNvSpPr>
              <a:spLocks/>
            </p:cNvSpPr>
            <p:nvPr/>
          </p:nvSpPr>
          <p:spPr bwMode="auto">
            <a:xfrm>
              <a:off x="2498725" y="5334391"/>
              <a:ext cx="568325" cy="566738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3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23" name="Elipsa 89"/>
            <p:cNvSpPr>
              <a:spLocks noChangeArrowheads="1"/>
            </p:cNvSpPr>
            <p:nvPr/>
          </p:nvSpPr>
          <p:spPr bwMode="auto">
            <a:xfrm>
              <a:off x="2555875" y="5389953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24" name="Prostoročno 90"/>
            <p:cNvSpPr>
              <a:spLocks noEditPoints="1"/>
            </p:cNvSpPr>
            <p:nvPr/>
          </p:nvSpPr>
          <p:spPr bwMode="auto">
            <a:xfrm>
              <a:off x="2555875" y="5548703"/>
              <a:ext cx="9525" cy="127000"/>
            </a:xfrm>
            <a:custGeom>
              <a:avLst/>
              <a:gdLst>
                <a:gd name="T0" fmla="*/ 3 w 4"/>
                <a:gd name="T1" fmla="*/ 52 h 52"/>
                <a:gd name="T2" fmla="*/ 3 w 4"/>
                <a:gd name="T3" fmla="*/ 52 h 52"/>
                <a:gd name="T4" fmla="*/ 3 w 4"/>
                <a:gd name="T5" fmla="*/ 52 h 52"/>
                <a:gd name="T6" fmla="*/ 3 w 4"/>
                <a:gd name="T7" fmla="*/ 51 h 52"/>
                <a:gd name="T8" fmla="*/ 2 w 4"/>
                <a:gd name="T9" fmla="*/ 51 h 52"/>
                <a:gd name="T10" fmla="*/ 2 w 4"/>
                <a:gd name="T11" fmla="*/ 51 h 52"/>
                <a:gd name="T12" fmla="*/ 2 w 4"/>
                <a:gd name="T13" fmla="*/ 51 h 52"/>
                <a:gd name="T14" fmla="*/ 2 w 4"/>
                <a:gd name="T15" fmla="*/ 50 h 52"/>
                <a:gd name="T16" fmla="*/ 2 w 4"/>
                <a:gd name="T17" fmla="*/ 50 h 52"/>
                <a:gd name="T18" fmla="*/ 2 w 4"/>
                <a:gd name="T19" fmla="*/ 50 h 52"/>
                <a:gd name="T20" fmla="*/ 2 w 4"/>
                <a:gd name="T21" fmla="*/ 49 h 52"/>
                <a:gd name="T22" fmla="*/ 2 w 4"/>
                <a:gd name="T23" fmla="*/ 49 h 52"/>
                <a:gd name="T24" fmla="*/ 2 w 4"/>
                <a:gd name="T25" fmla="*/ 49 h 52"/>
                <a:gd name="T26" fmla="*/ 2 w 4"/>
                <a:gd name="T27" fmla="*/ 49 h 52"/>
                <a:gd name="T28" fmla="*/ 2 w 4"/>
                <a:gd name="T29" fmla="*/ 49 h 52"/>
                <a:gd name="T30" fmla="*/ 2 w 4"/>
                <a:gd name="T31" fmla="*/ 49 h 52"/>
                <a:gd name="T32" fmla="*/ 2 w 4"/>
                <a:gd name="T33" fmla="*/ 48 h 52"/>
                <a:gd name="T34" fmla="*/ 2 w 4"/>
                <a:gd name="T35" fmla="*/ 48 h 52"/>
                <a:gd name="T36" fmla="*/ 2 w 4"/>
                <a:gd name="T37" fmla="*/ 48 h 52"/>
                <a:gd name="T38" fmla="*/ 0 w 4"/>
                <a:gd name="T39" fmla="*/ 35 h 52"/>
                <a:gd name="T40" fmla="*/ 0 w 4"/>
                <a:gd name="T41" fmla="*/ 35 h 52"/>
                <a:gd name="T42" fmla="*/ 0 w 4"/>
                <a:gd name="T43" fmla="*/ 35 h 52"/>
                <a:gd name="T44" fmla="*/ 0 w 4"/>
                <a:gd name="T45" fmla="*/ 33 h 52"/>
                <a:gd name="T46" fmla="*/ 0 w 4"/>
                <a:gd name="T47" fmla="*/ 33 h 52"/>
                <a:gd name="T48" fmla="*/ 0 w 4"/>
                <a:gd name="T49" fmla="*/ 33 h 52"/>
                <a:gd name="T50" fmla="*/ 0 w 4"/>
                <a:gd name="T51" fmla="*/ 32 h 52"/>
                <a:gd name="T52" fmla="*/ 0 w 4"/>
                <a:gd name="T53" fmla="*/ 32 h 52"/>
                <a:gd name="T54" fmla="*/ 0 w 4"/>
                <a:gd name="T55" fmla="*/ 32 h 52"/>
                <a:gd name="T56" fmla="*/ 0 w 4"/>
                <a:gd name="T57" fmla="*/ 32 h 52"/>
                <a:gd name="T58" fmla="*/ 0 w 4"/>
                <a:gd name="T59" fmla="*/ 32 h 52"/>
                <a:gd name="T60" fmla="*/ 0 w 4"/>
                <a:gd name="T61" fmla="*/ 32 h 52"/>
                <a:gd name="T62" fmla="*/ 0 w 4"/>
                <a:gd name="T63" fmla="*/ 31 h 52"/>
                <a:gd name="T64" fmla="*/ 0 w 4"/>
                <a:gd name="T65" fmla="*/ 31 h 52"/>
                <a:gd name="T66" fmla="*/ 0 w 4"/>
                <a:gd name="T67" fmla="*/ 30 h 52"/>
                <a:gd name="T68" fmla="*/ 0 w 4"/>
                <a:gd name="T69" fmla="*/ 30 h 52"/>
                <a:gd name="T70" fmla="*/ 0 w 4"/>
                <a:gd name="T71" fmla="*/ 30 h 52"/>
                <a:gd name="T72" fmla="*/ 0 w 4"/>
                <a:gd name="T73" fmla="*/ 30 h 52"/>
                <a:gd name="T74" fmla="*/ 0 w 4"/>
                <a:gd name="T75" fmla="*/ 29 h 52"/>
                <a:gd name="T76" fmla="*/ 0 w 4"/>
                <a:gd name="T77" fmla="*/ 29 h 52"/>
                <a:gd name="T78" fmla="*/ 0 w 4"/>
                <a:gd name="T79" fmla="*/ 29 h 52"/>
                <a:gd name="T80" fmla="*/ 0 w 4"/>
                <a:gd name="T81" fmla="*/ 29 h 52"/>
                <a:gd name="T82" fmla="*/ 0 w 4"/>
                <a:gd name="T83" fmla="*/ 29 h 52"/>
                <a:gd name="T84" fmla="*/ 0 w 4"/>
                <a:gd name="T85" fmla="*/ 29 h 52"/>
                <a:gd name="T86" fmla="*/ 0 w 4"/>
                <a:gd name="T87" fmla="*/ 28 h 52"/>
                <a:gd name="T88" fmla="*/ 0 w 4"/>
                <a:gd name="T89" fmla="*/ 28 h 52"/>
                <a:gd name="T90" fmla="*/ 4 w 4"/>
                <a:gd name="T91" fmla="*/ 1 h 52"/>
                <a:gd name="T92" fmla="*/ 4 w 4"/>
                <a:gd name="T93" fmla="*/ 1 h 52"/>
                <a:gd name="T94" fmla="*/ 4 w 4"/>
                <a:gd name="T95" fmla="*/ 1 h 52"/>
                <a:gd name="T96" fmla="*/ 4 w 4"/>
                <a:gd name="T97" fmla="*/ 1 h 52"/>
                <a:gd name="T98" fmla="*/ 4 w 4"/>
                <a:gd name="T99" fmla="*/ 1 h 52"/>
                <a:gd name="T100" fmla="*/ 4 w 4"/>
                <a:gd name="T101" fmla="*/ 1 h 52"/>
                <a:gd name="T102" fmla="*/ 4 w 4"/>
                <a:gd name="T103" fmla="*/ 0 h 52"/>
                <a:gd name="T104" fmla="*/ 4 w 4"/>
                <a:gd name="T105" fmla="*/ 0 h 52"/>
                <a:gd name="T106" fmla="*/ 4 w 4"/>
                <a:gd name="T107" fmla="*/ 0 h 52"/>
                <a:gd name="T108" fmla="*/ 4 w 4"/>
                <a:gd name="T109" fmla="*/ 0 h 52"/>
                <a:gd name="T110" fmla="*/ 4 w 4"/>
                <a:gd name="T11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" h="52"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1"/>
                  </a:moveTo>
                  <a:cubicBezTo>
                    <a:pt x="3" y="51"/>
                    <a:pt x="3" y="51"/>
                    <a:pt x="3" y="51"/>
                  </a:cubicBezTo>
                  <a:cubicBezTo>
                    <a:pt x="3" y="51"/>
                    <a:pt x="3" y="51"/>
                    <a:pt x="3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0"/>
                  </a:moveTo>
                  <a:cubicBezTo>
                    <a:pt x="2" y="50"/>
                    <a:pt x="2" y="51"/>
                    <a:pt x="2" y="51"/>
                  </a:cubicBezTo>
                  <a:cubicBezTo>
                    <a:pt x="2" y="51"/>
                    <a:pt x="2" y="50"/>
                    <a:pt x="2" y="50"/>
                  </a:cubicBezTo>
                  <a:moveTo>
                    <a:pt x="2" y="50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50"/>
                  </a:cubicBezTo>
                  <a:moveTo>
                    <a:pt x="2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8"/>
                  </a:moveTo>
                  <a:cubicBezTo>
                    <a:pt x="2" y="48"/>
                    <a:pt x="2" y="49"/>
                    <a:pt x="2" y="49"/>
                  </a:cubicBezTo>
                  <a:cubicBezTo>
                    <a:pt x="2" y="49"/>
                    <a:pt x="2" y="48"/>
                    <a:pt x="2" y="48"/>
                  </a:cubicBezTo>
                  <a:moveTo>
                    <a:pt x="2" y="48"/>
                  </a:move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moveTo>
                    <a:pt x="0" y="35"/>
                  </a:moveTo>
                  <a:cubicBezTo>
                    <a:pt x="0" y="40"/>
                    <a:pt x="1" y="44"/>
                    <a:pt x="2" y="48"/>
                  </a:cubicBezTo>
                  <a:cubicBezTo>
                    <a:pt x="1" y="44"/>
                    <a:pt x="0" y="40"/>
                    <a:pt x="0" y="35"/>
                  </a:cubicBezTo>
                  <a:moveTo>
                    <a:pt x="0" y="33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0" y="35"/>
                    <a:pt x="0" y="34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4" y="1"/>
                  </a:moveTo>
                  <a:cubicBezTo>
                    <a:pt x="1" y="10"/>
                    <a:pt x="0" y="19"/>
                    <a:pt x="0" y="28"/>
                  </a:cubicBezTo>
                  <a:cubicBezTo>
                    <a:pt x="0" y="19"/>
                    <a:pt x="1" y="10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1"/>
                    <a:pt x="4" y="1"/>
                  </a:cubicBezTo>
                  <a:cubicBezTo>
                    <a:pt x="4" y="1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25" name="Prostoročno 91"/>
            <p:cNvSpPr>
              <a:spLocks/>
            </p:cNvSpPr>
            <p:nvPr/>
          </p:nvSpPr>
          <p:spPr bwMode="auto">
            <a:xfrm>
              <a:off x="2555875" y="5416941"/>
              <a:ext cx="190500" cy="428625"/>
            </a:xfrm>
            <a:custGeom>
              <a:avLst/>
              <a:gdLst>
                <a:gd name="T0" fmla="*/ 4 w 78"/>
                <a:gd name="T1" fmla="*/ 54 h 175"/>
                <a:gd name="T2" fmla="*/ 4 w 78"/>
                <a:gd name="T3" fmla="*/ 54 h 175"/>
                <a:gd name="T4" fmla="*/ 4 w 78"/>
                <a:gd name="T5" fmla="*/ 54 h 175"/>
                <a:gd name="T6" fmla="*/ 4 w 78"/>
                <a:gd name="T7" fmla="*/ 55 h 175"/>
                <a:gd name="T8" fmla="*/ 4 w 78"/>
                <a:gd name="T9" fmla="*/ 55 h 175"/>
                <a:gd name="T10" fmla="*/ 4 w 78"/>
                <a:gd name="T11" fmla="*/ 55 h 175"/>
                <a:gd name="T12" fmla="*/ 4 w 78"/>
                <a:gd name="T13" fmla="*/ 55 h 175"/>
                <a:gd name="T14" fmla="*/ 0 w 78"/>
                <a:gd name="T15" fmla="*/ 82 h 175"/>
                <a:gd name="T16" fmla="*/ 0 w 78"/>
                <a:gd name="T17" fmla="*/ 82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4 h 175"/>
                <a:gd name="T26" fmla="*/ 0 w 78"/>
                <a:gd name="T27" fmla="*/ 84 h 175"/>
                <a:gd name="T28" fmla="*/ 0 w 78"/>
                <a:gd name="T29" fmla="*/ 84 h 175"/>
                <a:gd name="T30" fmla="*/ 0 w 78"/>
                <a:gd name="T31" fmla="*/ 85 h 175"/>
                <a:gd name="T32" fmla="*/ 0 w 78"/>
                <a:gd name="T33" fmla="*/ 85 h 175"/>
                <a:gd name="T34" fmla="*/ 0 w 78"/>
                <a:gd name="T35" fmla="*/ 86 h 175"/>
                <a:gd name="T36" fmla="*/ 0 w 78"/>
                <a:gd name="T37" fmla="*/ 86 h 175"/>
                <a:gd name="T38" fmla="*/ 0 w 78"/>
                <a:gd name="T39" fmla="*/ 86 h 175"/>
                <a:gd name="T40" fmla="*/ 0 w 78"/>
                <a:gd name="T41" fmla="*/ 87 h 175"/>
                <a:gd name="T42" fmla="*/ 0 w 78"/>
                <a:gd name="T43" fmla="*/ 87 h 175"/>
                <a:gd name="T44" fmla="*/ 0 w 78"/>
                <a:gd name="T45" fmla="*/ 87 h 175"/>
                <a:gd name="T46" fmla="*/ 0 w 78"/>
                <a:gd name="T47" fmla="*/ 89 h 175"/>
                <a:gd name="T48" fmla="*/ 2 w 78"/>
                <a:gd name="T49" fmla="*/ 102 h 175"/>
                <a:gd name="T50" fmla="*/ 2 w 78"/>
                <a:gd name="T51" fmla="*/ 102 h 175"/>
                <a:gd name="T52" fmla="*/ 2 w 78"/>
                <a:gd name="T53" fmla="*/ 103 h 175"/>
                <a:gd name="T54" fmla="*/ 2 w 78"/>
                <a:gd name="T55" fmla="*/ 103 h 175"/>
                <a:gd name="T56" fmla="*/ 2 w 78"/>
                <a:gd name="T57" fmla="*/ 103 h 175"/>
                <a:gd name="T58" fmla="*/ 2 w 78"/>
                <a:gd name="T59" fmla="*/ 103 h 175"/>
                <a:gd name="T60" fmla="*/ 2 w 78"/>
                <a:gd name="T61" fmla="*/ 104 h 175"/>
                <a:gd name="T62" fmla="*/ 2 w 78"/>
                <a:gd name="T63" fmla="*/ 104 h 175"/>
                <a:gd name="T64" fmla="*/ 2 w 78"/>
                <a:gd name="T65" fmla="*/ 105 h 175"/>
                <a:gd name="T66" fmla="*/ 2 w 78"/>
                <a:gd name="T67" fmla="*/ 105 h 175"/>
                <a:gd name="T68" fmla="*/ 3 w 78"/>
                <a:gd name="T69" fmla="*/ 105 h 175"/>
                <a:gd name="T70" fmla="*/ 3 w 78"/>
                <a:gd name="T71" fmla="*/ 106 h 175"/>
                <a:gd name="T72" fmla="*/ 3 w 78"/>
                <a:gd name="T73" fmla="*/ 106 h 175"/>
                <a:gd name="T74" fmla="*/ 78 w 78"/>
                <a:gd name="T75" fmla="*/ 175 h 175"/>
                <a:gd name="T76" fmla="*/ 19 w 78"/>
                <a:gd name="T77" fmla="*/ 106 h 175"/>
                <a:gd name="T78" fmla="*/ 15 w 78"/>
                <a:gd name="T79" fmla="*/ 77 h 175"/>
                <a:gd name="T80" fmla="*/ 46 w 78"/>
                <a:gd name="T81" fmla="*/ 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28" y="12"/>
                    <a:pt x="12" y="31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1" y="64"/>
                    <a:pt x="0" y="73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4"/>
                    <a:pt x="1" y="98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12" y="141"/>
                    <a:pt x="42" y="169"/>
                    <a:pt x="78" y="175"/>
                  </a:cubicBezTo>
                  <a:cubicBezTo>
                    <a:pt x="66" y="169"/>
                    <a:pt x="56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0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26" name="Pravokotnik 92"/>
            <p:cNvSpPr>
              <a:spLocks noChangeArrowheads="1"/>
            </p:cNvSpPr>
            <p:nvPr/>
          </p:nvSpPr>
          <p:spPr bwMode="auto">
            <a:xfrm>
              <a:off x="2714625" y="5480441"/>
              <a:ext cx="139700" cy="19367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27" name="Pravokotnik 93"/>
            <p:cNvSpPr>
              <a:spLocks noChangeArrowheads="1"/>
            </p:cNvSpPr>
            <p:nvPr/>
          </p:nvSpPr>
          <p:spPr bwMode="auto">
            <a:xfrm>
              <a:off x="2665413" y="5421703"/>
              <a:ext cx="26289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sl-SI" sz="2100" b="1" i="0" u="none" strike="noStrike" cap="none" normalizeH="0" dirty="0" smtClean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15</a:t>
              </a:r>
              <a:endParaRPr kumimoji="0" lang="sl-SI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grpSp>
        <p:nvGrpSpPr>
          <p:cNvPr id="9" name="Skupina 8">
            <a:extLst>
              <a:ext uri="{FF2B5EF4-FFF2-40B4-BE49-F238E27FC236}">
                <a16:creationId xmlns:a16="http://schemas.microsoft.com/office/drawing/2014/main" id="{FABADD7C-3D5A-44FF-8043-BD36A4C614D6}"/>
              </a:ext>
            </a:extLst>
          </p:cNvPr>
          <p:cNvGrpSpPr/>
          <p:nvPr/>
        </p:nvGrpSpPr>
        <p:grpSpPr>
          <a:xfrm>
            <a:off x="1157288" y="3113478"/>
            <a:ext cx="584200" cy="587375"/>
            <a:chOff x="1157288" y="3113478"/>
            <a:chExt cx="584200" cy="587375"/>
          </a:xfrm>
        </p:grpSpPr>
        <p:sp>
          <p:nvSpPr>
            <p:cNvPr id="206" name="Prostoročno 72"/>
            <p:cNvSpPr>
              <a:spLocks/>
            </p:cNvSpPr>
            <p:nvPr/>
          </p:nvSpPr>
          <p:spPr bwMode="auto">
            <a:xfrm>
              <a:off x="1157288" y="3113478"/>
              <a:ext cx="584200" cy="587375"/>
            </a:xfrm>
            <a:custGeom>
              <a:avLst/>
              <a:gdLst>
                <a:gd name="T0" fmla="*/ 126 w 239"/>
                <a:gd name="T1" fmla="*/ 4 h 240"/>
                <a:gd name="T2" fmla="*/ 235 w 239"/>
                <a:gd name="T3" fmla="*/ 127 h 240"/>
                <a:gd name="T4" fmla="*/ 112 w 239"/>
                <a:gd name="T5" fmla="*/ 236 h 240"/>
                <a:gd name="T6" fmla="*/ 3 w 239"/>
                <a:gd name="T7" fmla="*/ 113 h 240"/>
                <a:gd name="T8" fmla="*/ 126 w 239"/>
                <a:gd name="T9" fmla="*/ 4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240">
                  <a:moveTo>
                    <a:pt x="126" y="4"/>
                  </a:moveTo>
                  <a:cubicBezTo>
                    <a:pt x="190" y="8"/>
                    <a:pt x="239" y="63"/>
                    <a:pt x="235" y="127"/>
                  </a:cubicBezTo>
                  <a:cubicBezTo>
                    <a:pt x="231" y="191"/>
                    <a:pt x="176" y="240"/>
                    <a:pt x="112" y="236"/>
                  </a:cubicBezTo>
                  <a:cubicBezTo>
                    <a:pt x="48" y="232"/>
                    <a:pt x="0" y="177"/>
                    <a:pt x="3" y="113"/>
                  </a:cubicBezTo>
                  <a:cubicBezTo>
                    <a:pt x="7" y="49"/>
                    <a:pt x="63" y="0"/>
                    <a:pt x="126" y="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07" name="Prostoročno 73"/>
            <p:cNvSpPr>
              <a:spLocks/>
            </p:cNvSpPr>
            <p:nvPr/>
          </p:nvSpPr>
          <p:spPr bwMode="auto">
            <a:xfrm>
              <a:off x="1212850" y="3169041"/>
              <a:ext cx="473075" cy="473075"/>
            </a:xfrm>
            <a:custGeom>
              <a:avLst/>
              <a:gdLst>
                <a:gd name="T0" fmla="*/ 102 w 193"/>
                <a:gd name="T1" fmla="*/ 4 h 193"/>
                <a:gd name="T2" fmla="*/ 190 w 193"/>
                <a:gd name="T3" fmla="*/ 103 h 193"/>
                <a:gd name="T4" fmla="*/ 90 w 193"/>
                <a:gd name="T5" fmla="*/ 190 h 193"/>
                <a:gd name="T6" fmla="*/ 3 w 193"/>
                <a:gd name="T7" fmla="*/ 91 h 193"/>
                <a:gd name="T8" fmla="*/ 102 w 193"/>
                <a:gd name="T9" fmla="*/ 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4"/>
                  </a:moveTo>
                  <a:cubicBezTo>
                    <a:pt x="153" y="7"/>
                    <a:pt x="193" y="51"/>
                    <a:pt x="190" y="103"/>
                  </a:cubicBezTo>
                  <a:cubicBezTo>
                    <a:pt x="186" y="154"/>
                    <a:pt x="142" y="193"/>
                    <a:pt x="90" y="190"/>
                  </a:cubicBezTo>
                  <a:cubicBezTo>
                    <a:pt x="39" y="187"/>
                    <a:pt x="0" y="143"/>
                    <a:pt x="3" y="91"/>
                  </a:cubicBezTo>
                  <a:cubicBezTo>
                    <a:pt x="6" y="40"/>
                    <a:pt x="51" y="0"/>
                    <a:pt x="102" y="4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08" name="Prostoročno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09" name="Prostoročno 75"/>
            <p:cNvSpPr>
              <a:spLocks/>
            </p:cNvSpPr>
            <p:nvPr/>
          </p:nvSpPr>
          <p:spPr bwMode="auto">
            <a:xfrm>
              <a:off x="1217613" y="3180153"/>
              <a:ext cx="207963" cy="420688"/>
            </a:xfrm>
            <a:custGeom>
              <a:avLst/>
              <a:gdLst>
                <a:gd name="T0" fmla="*/ 85 w 85"/>
                <a:gd name="T1" fmla="*/ 0 h 172"/>
                <a:gd name="T2" fmla="*/ 1 w 85"/>
                <a:gd name="T3" fmla="*/ 86 h 172"/>
                <a:gd name="T4" fmla="*/ 1 w 85"/>
                <a:gd name="T5" fmla="*/ 86 h 172"/>
                <a:gd name="T6" fmla="*/ 1 w 85"/>
                <a:gd name="T7" fmla="*/ 86 h 172"/>
                <a:gd name="T8" fmla="*/ 1 w 85"/>
                <a:gd name="T9" fmla="*/ 86 h 172"/>
                <a:gd name="T10" fmla="*/ 1 w 85"/>
                <a:gd name="T11" fmla="*/ 86 h 172"/>
                <a:gd name="T12" fmla="*/ 1 w 85"/>
                <a:gd name="T13" fmla="*/ 86 h 172"/>
                <a:gd name="T14" fmla="*/ 1 w 85"/>
                <a:gd name="T15" fmla="*/ 86 h 172"/>
                <a:gd name="T16" fmla="*/ 1 w 85"/>
                <a:gd name="T17" fmla="*/ 86 h 172"/>
                <a:gd name="T18" fmla="*/ 1 w 85"/>
                <a:gd name="T19" fmla="*/ 87 h 172"/>
                <a:gd name="T20" fmla="*/ 1 w 85"/>
                <a:gd name="T21" fmla="*/ 87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7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8 h 172"/>
                <a:gd name="T34" fmla="*/ 1 w 85"/>
                <a:gd name="T35" fmla="*/ 88 h 172"/>
                <a:gd name="T36" fmla="*/ 1 w 85"/>
                <a:gd name="T37" fmla="*/ 88 h 172"/>
                <a:gd name="T38" fmla="*/ 1 w 85"/>
                <a:gd name="T39" fmla="*/ 88 h 172"/>
                <a:gd name="T40" fmla="*/ 1 w 85"/>
                <a:gd name="T41" fmla="*/ 88 h 172"/>
                <a:gd name="T42" fmla="*/ 1 w 85"/>
                <a:gd name="T43" fmla="*/ 89 h 172"/>
                <a:gd name="T44" fmla="*/ 1 w 85"/>
                <a:gd name="T45" fmla="*/ 89 h 172"/>
                <a:gd name="T46" fmla="*/ 1 w 85"/>
                <a:gd name="T47" fmla="*/ 89 h 172"/>
                <a:gd name="T48" fmla="*/ 1 w 85"/>
                <a:gd name="T49" fmla="*/ 89 h 172"/>
                <a:gd name="T50" fmla="*/ 1 w 85"/>
                <a:gd name="T51" fmla="*/ 90 h 172"/>
                <a:gd name="T52" fmla="*/ 1 w 85"/>
                <a:gd name="T53" fmla="*/ 90 h 172"/>
                <a:gd name="T54" fmla="*/ 1 w 85"/>
                <a:gd name="T55" fmla="*/ 90 h 172"/>
                <a:gd name="T56" fmla="*/ 1 w 85"/>
                <a:gd name="T57" fmla="*/ 90 h 172"/>
                <a:gd name="T58" fmla="*/ 9 w 85"/>
                <a:gd name="T59" fmla="*/ 132 h 172"/>
                <a:gd name="T60" fmla="*/ 9 w 85"/>
                <a:gd name="T61" fmla="*/ 132 h 172"/>
                <a:gd name="T62" fmla="*/ 9 w 85"/>
                <a:gd name="T63" fmla="*/ 132 h 172"/>
                <a:gd name="T64" fmla="*/ 9 w 85"/>
                <a:gd name="T65" fmla="*/ 132 h 172"/>
                <a:gd name="T66" fmla="*/ 9 w 85"/>
                <a:gd name="T67" fmla="*/ 132 h 172"/>
                <a:gd name="T68" fmla="*/ 9 w 85"/>
                <a:gd name="T69" fmla="*/ 132 h 172"/>
                <a:gd name="T70" fmla="*/ 10 w 85"/>
                <a:gd name="T71" fmla="*/ 133 h 172"/>
                <a:gd name="T72" fmla="*/ 10 w 85"/>
                <a:gd name="T73" fmla="*/ 133 h 172"/>
                <a:gd name="T74" fmla="*/ 10 w 85"/>
                <a:gd name="T75" fmla="*/ 133 h 172"/>
                <a:gd name="T76" fmla="*/ 10 w 85"/>
                <a:gd name="T77" fmla="*/ 133 h 172"/>
                <a:gd name="T78" fmla="*/ 10 w 85"/>
                <a:gd name="T79" fmla="*/ 133 h 172"/>
                <a:gd name="T80" fmla="*/ 10 w 85"/>
                <a:gd name="T81" fmla="*/ 133 h 172"/>
                <a:gd name="T82" fmla="*/ 10 w 85"/>
                <a:gd name="T83" fmla="*/ 133 h 172"/>
                <a:gd name="T84" fmla="*/ 10 w 85"/>
                <a:gd name="T85" fmla="*/ 133 h 172"/>
                <a:gd name="T86" fmla="*/ 10 w 85"/>
                <a:gd name="T87" fmla="*/ 134 h 172"/>
                <a:gd name="T88" fmla="*/ 10 w 85"/>
                <a:gd name="T89" fmla="*/ 134 h 172"/>
                <a:gd name="T90" fmla="*/ 10 w 85"/>
                <a:gd name="T91" fmla="*/ 134 h 172"/>
                <a:gd name="T92" fmla="*/ 10 w 85"/>
                <a:gd name="T93" fmla="*/ 134 h 172"/>
                <a:gd name="T94" fmla="*/ 10 w 85"/>
                <a:gd name="T95" fmla="*/ 134 h 172"/>
                <a:gd name="T96" fmla="*/ 45 w 85"/>
                <a:gd name="T97" fmla="*/ 172 h 172"/>
                <a:gd name="T98" fmla="*/ 42 w 85"/>
                <a:gd name="T99" fmla="*/ 170 h 172"/>
                <a:gd name="T100" fmla="*/ 27 w 85"/>
                <a:gd name="T101" fmla="*/ 147 h 172"/>
                <a:gd name="T102" fmla="*/ 16 w 85"/>
                <a:gd name="T103" fmla="*/ 93 h 172"/>
                <a:gd name="T104" fmla="*/ 16 w 85"/>
                <a:gd name="T105" fmla="*/ 92 h 172"/>
                <a:gd name="T106" fmla="*/ 22 w 85"/>
                <a:gd name="T107" fmla="*/ 65 h 172"/>
                <a:gd name="T108" fmla="*/ 52 w 85"/>
                <a:gd name="T109" fmla="*/ 20 h 172"/>
                <a:gd name="T110" fmla="*/ 85 w 85"/>
                <a:gd name="T111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" h="172">
                  <a:moveTo>
                    <a:pt x="85" y="0"/>
                  </a:moveTo>
                  <a:cubicBezTo>
                    <a:pt x="41" y="4"/>
                    <a:pt x="5" y="40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0" y="105"/>
                    <a:pt x="3" y="119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10" y="132"/>
                    <a:pt x="10" y="132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8" y="150"/>
                    <a:pt x="30" y="163"/>
                    <a:pt x="45" y="172"/>
                  </a:cubicBezTo>
                  <a:cubicBezTo>
                    <a:pt x="44" y="171"/>
                    <a:pt x="43" y="171"/>
                    <a:pt x="42" y="170"/>
                  </a:cubicBezTo>
                  <a:cubicBezTo>
                    <a:pt x="37" y="162"/>
                    <a:pt x="32" y="155"/>
                    <a:pt x="27" y="147"/>
                  </a:cubicBezTo>
                  <a:cubicBezTo>
                    <a:pt x="19" y="130"/>
                    <a:pt x="15" y="112"/>
                    <a:pt x="16" y="93"/>
                  </a:cubicBezTo>
                  <a:cubicBezTo>
                    <a:pt x="16" y="93"/>
                    <a:pt x="16" y="93"/>
                    <a:pt x="16" y="92"/>
                  </a:cubicBezTo>
                  <a:cubicBezTo>
                    <a:pt x="18" y="83"/>
                    <a:pt x="20" y="74"/>
                    <a:pt x="22" y="65"/>
                  </a:cubicBezTo>
                  <a:cubicBezTo>
                    <a:pt x="28" y="47"/>
                    <a:pt x="38" y="32"/>
                    <a:pt x="52" y="20"/>
                  </a:cubicBezTo>
                  <a:cubicBezTo>
                    <a:pt x="62" y="11"/>
                    <a:pt x="73" y="4"/>
                    <a:pt x="8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30" name="Pravokotnik 96"/>
            <p:cNvSpPr>
              <a:spLocks noChangeArrowheads="1"/>
            </p:cNvSpPr>
            <p:nvPr/>
          </p:nvSpPr>
          <p:spPr bwMode="auto">
            <a:xfrm>
              <a:off x="1311275" y="3330966"/>
              <a:ext cx="27622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31" name="Pravokotnik 97"/>
            <p:cNvSpPr>
              <a:spLocks noChangeArrowheads="1"/>
            </p:cNvSpPr>
            <p:nvPr/>
          </p:nvSpPr>
          <p:spPr bwMode="auto">
            <a:xfrm>
              <a:off x="1311275" y="3218253"/>
              <a:ext cx="26289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sl-SI" sz="2100" b="1" i="0" u="none" strike="noStrike" cap="none" normalizeH="0" dirty="0" smtClean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25</a:t>
              </a:r>
              <a:endParaRPr kumimoji="0" lang="sl-SI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grpSp>
        <p:nvGrpSpPr>
          <p:cNvPr id="8" name="Skupina 7">
            <a:extLst>
              <a:ext uri="{FF2B5EF4-FFF2-40B4-BE49-F238E27FC236}">
                <a16:creationId xmlns:a16="http://schemas.microsoft.com/office/drawing/2014/main" id="{4DD91C3C-3852-430A-9A83-22625BBCEAE3}"/>
              </a:ext>
            </a:extLst>
          </p:cNvPr>
          <p:cNvGrpSpPr/>
          <p:nvPr/>
        </p:nvGrpSpPr>
        <p:grpSpPr>
          <a:xfrm>
            <a:off x="1162050" y="4580328"/>
            <a:ext cx="569913" cy="568325"/>
            <a:chOff x="1162050" y="4580328"/>
            <a:chExt cx="569913" cy="568325"/>
          </a:xfrm>
        </p:grpSpPr>
        <p:sp>
          <p:nvSpPr>
            <p:cNvPr id="214" name="Prostoročno 80"/>
            <p:cNvSpPr>
              <a:spLocks/>
            </p:cNvSpPr>
            <p:nvPr/>
          </p:nvSpPr>
          <p:spPr bwMode="auto">
            <a:xfrm>
              <a:off x="1162050" y="4580328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15" name="Prostoročno 81"/>
            <p:cNvSpPr>
              <a:spLocks/>
            </p:cNvSpPr>
            <p:nvPr/>
          </p:nvSpPr>
          <p:spPr bwMode="auto">
            <a:xfrm>
              <a:off x="1217613" y="4637478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16" name="Prostoročno 82"/>
            <p:cNvSpPr>
              <a:spLocks noEditPoints="1"/>
            </p:cNvSpPr>
            <p:nvPr/>
          </p:nvSpPr>
          <p:spPr bwMode="auto">
            <a:xfrm>
              <a:off x="1217613" y="4827978"/>
              <a:ext cx="17463" cy="123825"/>
            </a:xfrm>
            <a:custGeom>
              <a:avLst/>
              <a:gdLst>
                <a:gd name="T0" fmla="*/ 7 w 7"/>
                <a:gd name="T1" fmla="*/ 51 h 51"/>
                <a:gd name="T2" fmla="*/ 7 w 7"/>
                <a:gd name="T3" fmla="*/ 50 h 51"/>
                <a:gd name="T4" fmla="*/ 7 w 7"/>
                <a:gd name="T5" fmla="*/ 50 h 51"/>
                <a:gd name="T6" fmla="*/ 7 w 7"/>
                <a:gd name="T7" fmla="*/ 50 h 51"/>
                <a:gd name="T8" fmla="*/ 7 w 7"/>
                <a:gd name="T9" fmla="*/ 49 h 51"/>
                <a:gd name="T10" fmla="*/ 0 w 7"/>
                <a:gd name="T11" fmla="*/ 16 h 51"/>
                <a:gd name="T12" fmla="*/ 0 w 7"/>
                <a:gd name="T13" fmla="*/ 16 h 51"/>
                <a:gd name="T14" fmla="*/ 0 w 7"/>
                <a:gd name="T15" fmla="*/ 16 h 51"/>
                <a:gd name="T16" fmla="*/ 0 w 7"/>
                <a:gd name="T17" fmla="*/ 16 h 51"/>
                <a:gd name="T18" fmla="*/ 0 w 7"/>
                <a:gd name="T19" fmla="*/ 15 h 51"/>
                <a:gd name="T20" fmla="*/ 0 w 7"/>
                <a:gd name="T21" fmla="*/ 15 h 51"/>
                <a:gd name="T22" fmla="*/ 0 w 7"/>
                <a:gd name="T23" fmla="*/ 15 h 51"/>
                <a:gd name="T24" fmla="*/ 0 w 7"/>
                <a:gd name="T25" fmla="*/ 14 h 51"/>
                <a:gd name="T26" fmla="*/ 0 w 7"/>
                <a:gd name="T27" fmla="*/ 14 h 51"/>
                <a:gd name="T28" fmla="*/ 0 w 7"/>
                <a:gd name="T29" fmla="*/ 14 h 51"/>
                <a:gd name="T30" fmla="*/ 0 w 7"/>
                <a:gd name="T31" fmla="*/ 14 h 51"/>
                <a:gd name="T32" fmla="*/ 0 w 7"/>
                <a:gd name="T33" fmla="*/ 13 h 51"/>
                <a:gd name="T34" fmla="*/ 0 w 7"/>
                <a:gd name="T35" fmla="*/ 13 h 51"/>
                <a:gd name="T36" fmla="*/ 0 w 7"/>
                <a:gd name="T37" fmla="*/ 13 h 51"/>
                <a:gd name="T38" fmla="*/ 0 w 7"/>
                <a:gd name="T39" fmla="*/ 12 h 51"/>
                <a:gd name="T40" fmla="*/ 0 w 7"/>
                <a:gd name="T41" fmla="*/ 12 h 51"/>
                <a:gd name="T42" fmla="*/ 0 w 7"/>
                <a:gd name="T43" fmla="*/ 12 h 51"/>
                <a:gd name="T44" fmla="*/ 0 w 7"/>
                <a:gd name="T45" fmla="*/ 12 h 51"/>
                <a:gd name="T46" fmla="*/ 0 w 7"/>
                <a:gd name="T47" fmla="*/ 11 h 51"/>
                <a:gd name="T48" fmla="*/ 0 w 7"/>
                <a:gd name="T49" fmla="*/ 11 h 51"/>
                <a:gd name="T50" fmla="*/ 0 w 7"/>
                <a:gd name="T51" fmla="*/ 11 h 51"/>
                <a:gd name="T52" fmla="*/ 0 w 7"/>
                <a:gd name="T53" fmla="*/ 10 h 51"/>
                <a:gd name="T54" fmla="*/ 0 w 7"/>
                <a:gd name="T55" fmla="*/ 10 h 51"/>
                <a:gd name="T56" fmla="*/ 0 w 7"/>
                <a:gd name="T57" fmla="*/ 10 h 51"/>
                <a:gd name="T58" fmla="*/ 0 w 7"/>
                <a:gd name="T59" fmla="*/ 9 h 51"/>
                <a:gd name="T60" fmla="*/ 0 w 7"/>
                <a:gd name="T61" fmla="*/ 9 h 51"/>
                <a:gd name="T62" fmla="*/ 0 w 7"/>
                <a:gd name="T63" fmla="*/ 9 h 51"/>
                <a:gd name="T64" fmla="*/ 0 w 7"/>
                <a:gd name="T65" fmla="*/ 9 h 51"/>
                <a:gd name="T66" fmla="*/ 0 w 7"/>
                <a:gd name="T67" fmla="*/ 8 h 51"/>
                <a:gd name="T68" fmla="*/ 0 w 7"/>
                <a:gd name="T69" fmla="*/ 8 h 51"/>
                <a:gd name="T70" fmla="*/ 0 w 7"/>
                <a:gd name="T71" fmla="*/ 8 h 51"/>
                <a:gd name="T72" fmla="*/ 0 w 7"/>
                <a:gd name="T73" fmla="*/ 7 h 51"/>
                <a:gd name="T74" fmla="*/ 0 w 7"/>
                <a:gd name="T75" fmla="*/ 7 h 51"/>
                <a:gd name="T76" fmla="*/ 0 w 7"/>
                <a:gd name="T77" fmla="*/ 7 h 51"/>
                <a:gd name="T78" fmla="*/ 0 w 7"/>
                <a:gd name="T79" fmla="*/ 6 h 51"/>
                <a:gd name="T80" fmla="*/ 0 w 7"/>
                <a:gd name="T81" fmla="*/ 6 h 51"/>
                <a:gd name="T82" fmla="*/ 0 w 7"/>
                <a:gd name="T83" fmla="*/ 6 h 51"/>
                <a:gd name="T84" fmla="*/ 0 w 7"/>
                <a:gd name="T85" fmla="*/ 6 h 51"/>
                <a:gd name="T86" fmla="*/ 0 w 7"/>
                <a:gd name="T87" fmla="*/ 5 h 51"/>
                <a:gd name="T88" fmla="*/ 1 w 7"/>
                <a:gd name="T89" fmla="*/ 5 h 51"/>
                <a:gd name="T90" fmla="*/ 1 w 7"/>
                <a:gd name="T91" fmla="*/ 5 h 51"/>
                <a:gd name="T92" fmla="*/ 1 w 7"/>
                <a:gd name="T93" fmla="*/ 4 h 51"/>
                <a:gd name="T94" fmla="*/ 1 w 7"/>
                <a:gd name="T95" fmla="*/ 4 h 51"/>
                <a:gd name="T96" fmla="*/ 1 w 7"/>
                <a:gd name="T97" fmla="*/ 3 h 51"/>
                <a:gd name="T98" fmla="*/ 1 w 7"/>
                <a:gd name="T99" fmla="*/ 3 h 51"/>
                <a:gd name="T100" fmla="*/ 1 w 7"/>
                <a:gd name="T101" fmla="*/ 3 h 51"/>
                <a:gd name="T102" fmla="*/ 1 w 7"/>
                <a:gd name="T103" fmla="*/ 3 h 51"/>
                <a:gd name="T104" fmla="*/ 1 w 7"/>
                <a:gd name="T105" fmla="*/ 2 h 51"/>
                <a:gd name="T106" fmla="*/ 1 w 7"/>
                <a:gd name="T107" fmla="*/ 1 h 51"/>
                <a:gd name="T108" fmla="*/ 1 w 7"/>
                <a:gd name="T109" fmla="*/ 1 h 51"/>
                <a:gd name="T110" fmla="*/ 1 w 7"/>
                <a:gd name="T111" fmla="*/ 1 h 51"/>
                <a:gd name="T112" fmla="*/ 1 w 7"/>
                <a:gd name="T113" fmla="*/ 0 h 51"/>
                <a:gd name="T114" fmla="*/ 1 w 7"/>
                <a:gd name="T115" fmla="*/ 0 h 51"/>
                <a:gd name="T116" fmla="*/ 1 w 7"/>
                <a:gd name="T1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" h="51">
                  <a:moveTo>
                    <a:pt x="7" y="51"/>
                  </a:moveTo>
                  <a:cubicBezTo>
                    <a:pt x="7" y="51"/>
                    <a:pt x="7" y="51"/>
                    <a:pt x="7" y="51"/>
                  </a:cubicBezTo>
                  <a:cubicBezTo>
                    <a:pt x="7" y="51"/>
                    <a:pt x="7" y="51"/>
                    <a:pt x="7" y="51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49"/>
                  </a:moveTo>
                  <a:cubicBezTo>
                    <a:pt x="7" y="49"/>
                    <a:pt x="7" y="50"/>
                    <a:pt x="7" y="50"/>
                  </a:cubicBezTo>
                  <a:cubicBezTo>
                    <a:pt x="7" y="50"/>
                    <a:pt x="7" y="49"/>
                    <a:pt x="7" y="49"/>
                  </a:cubicBezTo>
                  <a:moveTo>
                    <a:pt x="0" y="16"/>
                  </a:moveTo>
                  <a:cubicBezTo>
                    <a:pt x="0" y="28"/>
                    <a:pt x="2" y="39"/>
                    <a:pt x="6" y="49"/>
                  </a:cubicBezTo>
                  <a:cubicBezTo>
                    <a:pt x="2" y="39"/>
                    <a:pt x="0" y="28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17" name="Prostoročno 83"/>
            <p:cNvSpPr>
              <a:spLocks/>
            </p:cNvSpPr>
            <p:nvPr/>
          </p:nvSpPr>
          <p:spPr bwMode="auto">
            <a:xfrm>
              <a:off x="1217613" y="4639066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34" name="Pravokotnik 100"/>
            <p:cNvSpPr>
              <a:spLocks noChangeArrowheads="1"/>
            </p:cNvSpPr>
            <p:nvPr/>
          </p:nvSpPr>
          <p:spPr bwMode="auto">
            <a:xfrm>
              <a:off x="1376363" y="4759716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35" name="Pravokotnik 101"/>
            <p:cNvSpPr>
              <a:spLocks noChangeArrowheads="1"/>
            </p:cNvSpPr>
            <p:nvPr/>
          </p:nvSpPr>
          <p:spPr bwMode="auto">
            <a:xfrm>
              <a:off x="1328738" y="4699391"/>
              <a:ext cx="26289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sl-SI" sz="2100" b="1" dirty="0" smtClean="0">
                  <a:solidFill>
                    <a:srgbClr val="FF9936"/>
                  </a:solidFill>
                  <a:latin typeface="Raleway" panose="020B0003030101060003" pitchFamily="34" charset="0"/>
                </a:rPr>
                <a:t>20</a:t>
              </a:r>
              <a:endParaRPr kumimoji="0" lang="sl-SI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241" name="Elipsa 107"/>
          <p:cNvSpPr>
            <a:spLocks noChangeArrowheads="1"/>
          </p:cNvSpPr>
          <p:nvPr/>
        </p:nvSpPr>
        <p:spPr bwMode="auto">
          <a:xfrm>
            <a:off x="2600325" y="4042166"/>
            <a:ext cx="273050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2" name="Elipsa 108"/>
          <p:cNvSpPr>
            <a:spLocks noChangeArrowheads="1"/>
          </p:cNvSpPr>
          <p:nvPr/>
        </p:nvSpPr>
        <p:spPr bwMode="auto">
          <a:xfrm>
            <a:off x="2659063" y="4104078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3" name="Prostoročno 109"/>
          <p:cNvSpPr>
            <a:spLocks/>
          </p:cNvSpPr>
          <p:nvPr/>
        </p:nvSpPr>
        <p:spPr bwMode="auto">
          <a:xfrm>
            <a:off x="1808163" y="1302141"/>
            <a:ext cx="377825" cy="323850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4" name="Prostoročno 110"/>
          <p:cNvSpPr>
            <a:spLocks/>
          </p:cNvSpPr>
          <p:nvPr/>
        </p:nvSpPr>
        <p:spPr bwMode="auto">
          <a:xfrm>
            <a:off x="1963738" y="1218003"/>
            <a:ext cx="379413" cy="32543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5" name="Prostoročno 111"/>
          <p:cNvSpPr>
            <a:spLocks/>
          </p:cNvSpPr>
          <p:nvPr/>
        </p:nvSpPr>
        <p:spPr bwMode="auto">
          <a:xfrm>
            <a:off x="30163" y="2205428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6" name="Prostoročno 112"/>
          <p:cNvSpPr>
            <a:spLocks/>
          </p:cNvSpPr>
          <p:nvPr/>
        </p:nvSpPr>
        <p:spPr bwMode="auto">
          <a:xfrm>
            <a:off x="-104775" y="2321316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7" name="Prostoročno 113"/>
          <p:cNvSpPr>
            <a:spLocks/>
          </p:cNvSpPr>
          <p:nvPr/>
        </p:nvSpPr>
        <p:spPr bwMode="auto">
          <a:xfrm>
            <a:off x="3340100" y="125927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8" name="Prostoročno 114"/>
          <p:cNvSpPr>
            <a:spLocks/>
          </p:cNvSpPr>
          <p:nvPr/>
        </p:nvSpPr>
        <p:spPr bwMode="auto">
          <a:xfrm>
            <a:off x="3184525" y="117672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9" name="Prostoročno 115"/>
          <p:cNvSpPr>
            <a:spLocks/>
          </p:cNvSpPr>
          <p:nvPr/>
        </p:nvSpPr>
        <p:spPr bwMode="auto">
          <a:xfrm>
            <a:off x="3446463" y="1371991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50" name="Prostoročno 116"/>
          <p:cNvSpPr>
            <a:spLocks/>
          </p:cNvSpPr>
          <p:nvPr/>
        </p:nvSpPr>
        <p:spPr bwMode="auto">
          <a:xfrm>
            <a:off x="4773613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51" name="Prostoročno 117"/>
          <p:cNvSpPr>
            <a:spLocks/>
          </p:cNvSpPr>
          <p:nvPr/>
        </p:nvSpPr>
        <p:spPr bwMode="auto">
          <a:xfrm>
            <a:off x="4495800" y="1611703"/>
            <a:ext cx="363538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62" name="Polje z besedilom 261"/>
          <p:cNvSpPr txBox="1"/>
          <p:nvPr/>
        </p:nvSpPr>
        <p:spPr>
          <a:xfrm>
            <a:off x="7343722" y="185859"/>
            <a:ext cx="4038705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sl-SI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ČASOVNA OMEJITEV: </a:t>
            </a:r>
          </a:p>
          <a:p>
            <a:pPr algn="ctr" rtl="0"/>
            <a:r>
              <a:rPr lang="sl-SI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sekund</a:t>
            </a:r>
            <a:endParaRPr lang="sl-SI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9" name="Slika 98"/>
          <p:cNvPicPr>
            <a:picLocks noChangeAspect="1"/>
          </p:cNvPicPr>
          <p:nvPr/>
        </p:nvPicPr>
        <p:blipFill rotWithShape="1">
          <a:blip r:embed="rId7"/>
          <a:stretch/>
        </p:blipFill>
        <p:spPr>
          <a:xfrm>
            <a:off x="7089574" y="1903838"/>
            <a:ext cx="2957839" cy="2880000"/>
          </a:xfrm>
          <a:prstGeom prst="rect">
            <a:avLst/>
          </a:prstGeom>
        </p:spPr>
      </p:pic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115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332"/>
    </mc:Choice>
    <mc:Fallback xmlns="">
      <p:transition spd="slow" advTm="70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28843" objId="120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zaženi štoparico"/>
          <p:cNvGrpSpPr/>
          <p:nvPr/>
        </p:nvGrpSpPr>
        <p:grpSpPr>
          <a:xfrm>
            <a:off x="900122" y="187200"/>
            <a:ext cx="3860594" cy="799962"/>
            <a:chOff x="1332706" y="185859"/>
            <a:chExt cx="2636838" cy="799962"/>
          </a:xfrm>
        </p:grpSpPr>
        <p:sp>
          <p:nvSpPr>
            <p:cNvPr id="121" name="Zaobljeni pravokotnik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l-SI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Zaobljeni pravokotnik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sl-SI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ZAŽENI ŠTOPARICO</a:t>
              </a:r>
              <a:endParaRPr lang="sl-SI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3" name="čas se je iztekel"/>
          <p:cNvGrpSpPr/>
          <p:nvPr/>
        </p:nvGrpSpPr>
        <p:grpSpPr>
          <a:xfrm>
            <a:off x="900122" y="187200"/>
            <a:ext cx="3860594" cy="799962"/>
            <a:chOff x="4321176" y="185859"/>
            <a:chExt cx="2636838" cy="799962"/>
          </a:xfrm>
        </p:grpSpPr>
        <p:sp>
          <p:nvSpPr>
            <p:cNvPr id="124" name="Zaobljeni pravokotnik 123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l-SI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Zaobljeni pravokotnik 124"/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sl-SI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ČAS SE JE IZTEKEL!</a:t>
              </a:r>
              <a:endParaRPr lang="sl-SI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8" name="Samooblika 3"/>
          <p:cNvSpPr>
            <a:spLocks noChangeAspect="1" noChangeArrowheads="1" noTextEdit="1"/>
          </p:cNvSpPr>
          <p:nvPr/>
        </p:nvSpPr>
        <p:spPr bwMode="auto">
          <a:xfrm>
            <a:off x="0" y="1176728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39" name="Pravokotnik 5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0" name="Pravokotnik 6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1" name="Pravokotnik 7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2" name="Pravokotnik 8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3" name="Prostoročno 9"/>
          <p:cNvSpPr>
            <a:spLocks/>
          </p:cNvSpPr>
          <p:nvPr/>
        </p:nvSpPr>
        <p:spPr bwMode="auto">
          <a:xfrm>
            <a:off x="2498725" y="1633928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4" name="Prostoročno 10"/>
          <p:cNvSpPr>
            <a:spLocks/>
          </p:cNvSpPr>
          <p:nvPr/>
        </p:nvSpPr>
        <p:spPr bwMode="auto">
          <a:xfrm>
            <a:off x="3525838" y="1881578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5" name="Prostoročno 11"/>
          <p:cNvSpPr>
            <a:spLocks/>
          </p:cNvSpPr>
          <p:nvPr/>
        </p:nvSpPr>
        <p:spPr bwMode="auto">
          <a:xfrm>
            <a:off x="1027113" y="1860941"/>
            <a:ext cx="909638" cy="111125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6" name="Prostoročno 12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7" name="Prostoročno 13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8" name="Prostoročno 14"/>
          <p:cNvSpPr>
            <a:spLocks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9" name="Prostoročno 15"/>
          <p:cNvSpPr>
            <a:spLocks/>
          </p:cNvSpPr>
          <p:nvPr/>
        </p:nvSpPr>
        <p:spPr bwMode="auto">
          <a:xfrm>
            <a:off x="4198938" y="2343541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0" name="Prostoročno 16"/>
          <p:cNvSpPr>
            <a:spLocks/>
          </p:cNvSpPr>
          <p:nvPr/>
        </p:nvSpPr>
        <p:spPr bwMode="auto">
          <a:xfrm>
            <a:off x="3959225" y="2189553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1" name="Prostoročno 17"/>
          <p:cNvSpPr>
            <a:spLocks/>
          </p:cNvSpPr>
          <p:nvPr/>
        </p:nvSpPr>
        <p:spPr bwMode="auto">
          <a:xfrm>
            <a:off x="457200" y="1349766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2" name="Prostoročno 18"/>
          <p:cNvSpPr>
            <a:spLocks noEditPoints="1"/>
          </p:cNvSpPr>
          <p:nvPr/>
        </p:nvSpPr>
        <p:spPr bwMode="auto">
          <a:xfrm>
            <a:off x="673100" y="2553091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3" name="Prostoročno 19"/>
          <p:cNvSpPr>
            <a:spLocks/>
          </p:cNvSpPr>
          <p:nvPr/>
        </p:nvSpPr>
        <p:spPr bwMode="auto">
          <a:xfrm>
            <a:off x="606425" y="1589478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4" name="Prostoročno 20"/>
          <p:cNvSpPr>
            <a:spLocks/>
          </p:cNvSpPr>
          <p:nvPr/>
        </p:nvSpPr>
        <p:spPr bwMode="auto">
          <a:xfrm>
            <a:off x="1068388" y="5628078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5" name="Prostoročno 21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6" name="Prostoročno 22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7" name="Prostoročno 23"/>
          <p:cNvSpPr>
            <a:spLocks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8" name="Prostoročno 24"/>
          <p:cNvSpPr>
            <a:spLocks/>
          </p:cNvSpPr>
          <p:nvPr/>
        </p:nvSpPr>
        <p:spPr bwMode="auto">
          <a:xfrm>
            <a:off x="3633788" y="5628078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9" name="Prostoročno 25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60" name="Prostoročno 26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61" name="Prostoročno 27"/>
          <p:cNvSpPr>
            <a:spLocks/>
          </p:cNvSpPr>
          <p:nvPr/>
        </p:nvSpPr>
        <p:spPr bwMode="auto">
          <a:xfrm>
            <a:off x="3795713" y="5899541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grpSp>
        <p:nvGrpSpPr>
          <p:cNvPr id="4" name="Vrtenje urnega kazalca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817563" y="2264166"/>
            <a:ext cx="3829050" cy="3830638"/>
            <a:chOff x="817563" y="2264166"/>
            <a:chExt cx="3829050" cy="3830638"/>
          </a:xfrm>
        </p:grpSpPr>
        <p:sp>
          <p:nvSpPr>
            <p:cNvPr id="162" name="Elipsa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39" name="urni kazalec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</p:grpSp>
      <p:sp>
        <p:nvSpPr>
          <p:cNvPr id="163" name="Prostoročno 29"/>
          <p:cNvSpPr>
            <a:spLocks noEditPoints="1"/>
          </p:cNvSpPr>
          <p:nvPr/>
        </p:nvSpPr>
        <p:spPr bwMode="auto">
          <a:xfrm>
            <a:off x="538163" y="1986353"/>
            <a:ext cx="4387850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64" name="Prostoročno 30"/>
          <p:cNvSpPr>
            <a:spLocks noEditPoints="1"/>
          </p:cNvSpPr>
          <p:nvPr/>
        </p:nvSpPr>
        <p:spPr bwMode="auto">
          <a:xfrm>
            <a:off x="711200" y="2157803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65" name="Prostoročno 31"/>
          <p:cNvSpPr>
            <a:spLocks noEditPoints="1"/>
          </p:cNvSpPr>
          <p:nvPr/>
        </p:nvSpPr>
        <p:spPr bwMode="auto">
          <a:xfrm>
            <a:off x="620713" y="2067316"/>
            <a:ext cx="4221163" cy="4222750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2455863" y="2411803"/>
            <a:ext cx="566738" cy="566738"/>
            <a:chOff x="2455863" y="2411803"/>
            <a:chExt cx="566738" cy="566738"/>
          </a:xfrm>
        </p:grpSpPr>
        <p:sp>
          <p:nvSpPr>
            <p:cNvPr id="166" name="Elipsa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67" name="Elipsa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68" name="Prostoročno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69" name="Prostoročno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70" name="Pravokotnik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71" name="Pravokotnik 37"/>
            <p:cNvSpPr>
              <a:spLocks noChangeArrowheads="1"/>
            </p:cNvSpPr>
            <p:nvPr/>
          </p:nvSpPr>
          <p:spPr bwMode="auto">
            <a:xfrm>
              <a:off x="2593975" y="2499116"/>
              <a:ext cx="26289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sl-SI" sz="2100" b="1" i="0" u="none" strike="noStrike" cap="none" normalizeH="0" dirty="0" smtClean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30</a:t>
              </a:r>
              <a:endParaRPr kumimoji="0" lang="sl-SI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174" name="Prostoročno 40"/>
          <p:cNvSpPr>
            <a:spLocks noEditPoints="1"/>
          </p:cNvSpPr>
          <p:nvPr/>
        </p:nvSpPr>
        <p:spPr bwMode="auto">
          <a:xfrm>
            <a:off x="3244850" y="2851541"/>
            <a:ext cx="20638" cy="122238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26421DDD-07C3-42B6-869F-AD3A53DC2A79}"/>
              </a:ext>
            </a:extLst>
          </p:cNvPr>
          <p:cNvGrpSpPr/>
          <p:nvPr/>
        </p:nvGrpSpPr>
        <p:grpSpPr>
          <a:xfrm>
            <a:off x="3722688" y="3113478"/>
            <a:ext cx="585788" cy="587375"/>
            <a:chOff x="3722688" y="3113478"/>
            <a:chExt cx="585788" cy="587375"/>
          </a:xfrm>
        </p:grpSpPr>
        <p:sp>
          <p:nvSpPr>
            <p:cNvPr id="178" name="Prostoročno 44"/>
            <p:cNvSpPr>
              <a:spLocks/>
            </p:cNvSpPr>
            <p:nvPr/>
          </p:nvSpPr>
          <p:spPr bwMode="auto">
            <a:xfrm>
              <a:off x="3722688" y="3113478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79" name="Prostoročno 45"/>
            <p:cNvSpPr>
              <a:spLocks/>
            </p:cNvSpPr>
            <p:nvPr/>
          </p:nvSpPr>
          <p:spPr bwMode="auto">
            <a:xfrm>
              <a:off x="3781425" y="3169041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80" name="Prostoročno 46"/>
            <p:cNvSpPr>
              <a:spLocks noEditPoints="1"/>
            </p:cNvSpPr>
            <p:nvPr/>
          </p:nvSpPr>
          <p:spPr bwMode="auto">
            <a:xfrm>
              <a:off x="3786188" y="3272228"/>
              <a:ext cx="46038" cy="188913"/>
            </a:xfrm>
            <a:custGeom>
              <a:avLst/>
              <a:gdLst>
                <a:gd name="T0" fmla="*/ 3 w 19"/>
                <a:gd name="T1" fmla="*/ 76 h 77"/>
                <a:gd name="T2" fmla="*/ 3 w 19"/>
                <a:gd name="T3" fmla="*/ 76 h 77"/>
                <a:gd name="T4" fmla="*/ 3 w 19"/>
                <a:gd name="T5" fmla="*/ 76 h 77"/>
                <a:gd name="T6" fmla="*/ 3 w 19"/>
                <a:gd name="T7" fmla="*/ 75 h 77"/>
                <a:gd name="T8" fmla="*/ 3 w 19"/>
                <a:gd name="T9" fmla="*/ 75 h 77"/>
                <a:gd name="T10" fmla="*/ 3 w 19"/>
                <a:gd name="T11" fmla="*/ 75 h 77"/>
                <a:gd name="T12" fmla="*/ 3 w 19"/>
                <a:gd name="T13" fmla="*/ 74 h 77"/>
                <a:gd name="T14" fmla="*/ 3 w 19"/>
                <a:gd name="T15" fmla="*/ 74 h 77"/>
                <a:gd name="T16" fmla="*/ 3 w 19"/>
                <a:gd name="T17" fmla="*/ 74 h 77"/>
                <a:gd name="T18" fmla="*/ 2 w 19"/>
                <a:gd name="T19" fmla="*/ 73 h 77"/>
                <a:gd name="T20" fmla="*/ 2 w 19"/>
                <a:gd name="T21" fmla="*/ 73 h 77"/>
                <a:gd name="T22" fmla="*/ 2 w 19"/>
                <a:gd name="T23" fmla="*/ 72 h 77"/>
                <a:gd name="T24" fmla="*/ 2 w 19"/>
                <a:gd name="T25" fmla="*/ 72 h 77"/>
                <a:gd name="T26" fmla="*/ 2 w 19"/>
                <a:gd name="T27" fmla="*/ 71 h 77"/>
                <a:gd name="T28" fmla="*/ 2 w 19"/>
                <a:gd name="T29" fmla="*/ 71 h 77"/>
                <a:gd name="T30" fmla="*/ 2 w 19"/>
                <a:gd name="T31" fmla="*/ 71 h 77"/>
                <a:gd name="T32" fmla="*/ 2 w 19"/>
                <a:gd name="T33" fmla="*/ 70 h 77"/>
                <a:gd name="T34" fmla="*/ 2 w 19"/>
                <a:gd name="T35" fmla="*/ 70 h 77"/>
                <a:gd name="T36" fmla="*/ 2 w 19"/>
                <a:gd name="T37" fmla="*/ 69 h 77"/>
                <a:gd name="T38" fmla="*/ 2 w 19"/>
                <a:gd name="T39" fmla="*/ 69 h 77"/>
                <a:gd name="T40" fmla="*/ 2 w 19"/>
                <a:gd name="T41" fmla="*/ 69 h 77"/>
                <a:gd name="T42" fmla="*/ 2 w 19"/>
                <a:gd name="T43" fmla="*/ 68 h 77"/>
                <a:gd name="T44" fmla="*/ 2 w 19"/>
                <a:gd name="T45" fmla="*/ 68 h 77"/>
                <a:gd name="T46" fmla="*/ 2 w 19"/>
                <a:gd name="T47" fmla="*/ 68 h 77"/>
                <a:gd name="T48" fmla="*/ 1 w 19"/>
                <a:gd name="T49" fmla="*/ 67 h 77"/>
                <a:gd name="T50" fmla="*/ 1 w 19"/>
                <a:gd name="T51" fmla="*/ 67 h 77"/>
                <a:gd name="T52" fmla="*/ 1 w 19"/>
                <a:gd name="T53" fmla="*/ 67 h 77"/>
                <a:gd name="T54" fmla="*/ 1 w 19"/>
                <a:gd name="T55" fmla="*/ 66 h 77"/>
                <a:gd name="T56" fmla="*/ 1 w 19"/>
                <a:gd name="T57" fmla="*/ 66 h 77"/>
                <a:gd name="T58" fmla="*/ 1 w 19"/>
                <a:gd name="T59" fmla="*/ 65 h 77"/>
                <a:gd name="T60" fmla="*/ 1 w 19"/>
                <a:gd name="T61" fmla="*/ 65 h 77"/>
                <a:gd name="T62" fmla="*/ 1 w 19"/>
                <a:gd name="T63" fmla="*/ 65 h 77"/>
                <a:gd name="T64" fmla="*/ 1 w 19"/>
                <a:gd name="T65" fmla="*/ 64 h 77"/>
                <a:gd name="T66" fmla="*/ 1 w 19"/>
                <a:gd name="T67" fmla="*/ 64 h 77"/>
                <a:gd name="T68" fmla="*/ 1 w 19"/>
                <a:gd name="T69" fmla="*/ 64 h 77"/>
                <a:gd name="T70" fmla="*/ 1 w 19"/>
                <a:gd name="T71" fmla="*/ 63 h 77"/>
                <a:gd name="T72" fmla="*/ 1 w 19"/>
                <a:gd name="T73" fmla="*/ 63 h 77"/>
                <a:gd name="T74" fmla="*/ 1 w 19"/>
                <a:gd name="T75" fmla="*/ 62 h 77"/>
                <a:gd name="T76" fmla="*/ 1 w 19"/>
                <a:gd name="T77" fmla="*/ 62 h 77"/>
                <a:gd name="T78" fmla="*/ 1 w 19"/>
                <a:gd name="T79" fmla="*/ 61 h 77"/>
                <a:gd name="T80" fmla="*/ 1 w 19"/>
                <a:gd name="T81" fmla="*/ 61 h 77"/>
                <a:gd name="T82" fmla="*/ 1 w 19"/>
                <a:gd name="T83" fmla="*/ 61 h 77"/>
                <a:gd name="T84" fmla="*/ 1 w 19"/>
                <a:gd name="T85" fmla="*/ 60 h 77"/>
                <a:gd name="T86" fmla="*/ 1 w 19"/>
                <a:gd name="T87" fmla="*/ 60 h 77"/>
                <a:gd name="T88" fmla="*/ 1 w 19"/>
                <a:gd name="T89" fmla="*/ 60 h 77"/>
                <a:gd name="T90" fmla="*/ 18 w 19"/>
                <a:gd name="T91" fmla="*/ 0 h 77"/>
                <a:gd name="T92" fmla="*/ 18 w 19"/>
                <a:gd name="T93" fmla="*/ 0 h 77"/>
                <a:gd name="T94" fmla="*/ 19 w 19"/>
                <a:gd name="T95" fmla="*/ 0 h 77"/>
                <a:gd name="T96" fmla="*/ 19 w 19"/>
                <a:gd name="T9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" h="77">
                  <a:moveTo>
                    <a:pt x="3" y="77"/>
                  </a:moveTo>
                  <a:cubicBezTo>
                    <a:pt x="3" y="77"/>
                    <a:pt x="3" y="77"/>
                    <a:pt x="3" y="77"/>
                  </a:cubicBezTo>
                  <a:cubicBezTo>
                    <a:pt x="3" y="77"/>
                    <a:pt x="3" y="77"/>
                    <a:pt x="3" y="77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4"/>
                  </a:moveTo>
                  <a:cubicBezTo>
                    <a:pt x="3" y="74"/>
                    <a:pt x="3" y="75"/>
                    <a:pt x="3" y="75"/>
                  </a:cubicBezTo>
                  <a:cubicBezTo>
                    <a:pt x="3" y="75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3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69"/>
                  </a:moveTo>
                  <a:cubicBezTo>
                    <a:pt x="2" y="69"/>
                    <a:pt x="2" y="70"/>
                    <a:pt x="2" y="70"/>
                  </a:cubicBezTo>
                  <a:cubicBezTo>
                    <a:pt x="2" y="70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8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8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5"/>
                  </a:moveTo>
                  <a:cubicBezTo>
                    <a:pt x="1" y="65"/>
                    <a:pt x="1" y="66"/>
                    <a:pt x="1" y="66"/>
                  </a:cubicBezTo>
                  <a:cubicBezTo>
                    <a:pt x="1" y="66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4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4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1"/>
                  </a:moveTo>
                  <a:cubicBezTo>
                    <a:pt x="1" y="61"/>
                    <a:pt x="1" y="62"/>
                    <a:pt x="1" y="62"/>
                  </a:cubicBezTo>
                  <a:cubicBezTo>
                    <a:pt x="1" y="62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0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8" y="1"/>
                  </a:moveTo>
                  <a:cubicBezTo>
                    <a:pt x="6" y="17"/>
                    <a:pt x="0" y="38"/>
                    <a:pt x="1" y="60"/>
                  </a:cubicBezTo>
                  <a:cubicBezTo>
                    <a:pt x="0" y="38"/>
                    <a:pt x="6" y="17"/>
                    <a:pt x="18" y="1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1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81" name="Prostoročno 47"/>
            <p:cNvSpPr>
              <a:spLocks/>
            </p:cNvSpPr>
            <p:nvPr/>
          </p:nvSpPr>
          <p:spPr bwMode="auto">
            <a:xfrm>
              <a:off x="3786188" y="3213491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82" name="Pravokotnik 48"/>
            <p:cNvSpPr>
              <a:spLocks noChangeArrowheads="1"/>
            </p:cNvSpPr>
            <p:nvPr/>
          </p:nvSpPr>
          <p:spPr bwMode="auto">
            <a:xfrm>
              <a:off x="3941763" y="3299216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83" name="Pravokotnik 49"/>
            <p:cNvSpPr>
              <a:spLocks noChangeArrowheads="1"/>
            </p:cNvSpPr>
            <p:nvPr/>
          </p:nvSpPr>
          <p:spPr bwMode="auto">
            <a:xfrm>
              <a:off x="3941763" y="3216666"/>
              <a:ext cx="131446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sl-SI" sz="2100" b="1" dirty="0" smtClean="0">
                  <a:solidFill>
                    <a:srgbClr val="FF9936"/>
                  </a:solidFill>
                  <a:latin typeface="Raleway" panose="020B0003030101060003" pitchFamily="34" charset="0"/>
                </a:rPr>
                <a:t>5</a:t>
              </a:r>
              <a:endParaRPr kumimoji="0" lang="sl-SI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186" name="Prostoročno 52"/>
          <p:cNvSpPr>
            <a:spLocks noEditPoints="1"/>
          </p:cNvSpPr>
          <p:nvPr/>
        </p:nvSpPr>
        <p:spPr bwMode="auto">
          <a:xfrm>
            <a:off x="3994150" y="3978666"/>
            <a:ext cx="60325" cy="158750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5AAA3125-6198-4B7D-906A-040AAB47590B}"/>
              </a:ext>
            </a:extLst>
          </p:cNvPr>
          <p:cNvGrpSpPr/>
          <p:nvPr/>
        </p:nvGrpSpPr>
        <p:grpSpPr>
          <a:xfrm>
            <a:off x="3754438" y="4585091"/>
            <a:ext cx="566738" cy="568325"/>
            <a:chOff x="3754438" y="4585091"/>
            <a:chExt cx="566738" cy="568325"/>
          </a:xfrm>
        </p:grpSpPr>
        <p:sp>
          <p:nvSpPr>
            <p:cNvPr id="190" name="Prostoročno 56"/>
            <p:cNvSpPr>
              <a:spLocks/>
            </p:cNvSpPr>
            <p:nvPr/>
          </p:nvSpPr>
          <p:spPr bwMode="auto">
            <a:xfrm>
              <a:off x="3754438" y="4585091"/>
              <a:ext cx="566738" cy="568325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2"/>
                    <a:pt x="0" y="116"/>
                  </a:cubicBezTo>
                  <a:cubicBezTo>
                    <a:pt x="0" y="179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91" name="Elipsa 57"/>
            <p:cNvSpPr>
              <a:spLocks noChangeArrowheads="1"/>
            </p:cNvSpPr>
            <p:nvPr/>
          </p:nvSpPr>
          <p:spPr bwMode="auto">
            <a:xfrm>
              <a:off x="3810000" y="4639066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92" name="Prostoročno 58"/>
            <p:cNvSpPr>
              <a:spLocks noEditPoints="1"/>
            </p:cNvSpPr>
            <p:nvPr/>
          </p:nvSpPr>
          <p:spPr bwMode="auto">
            <a:xfrm>
              <a:off x="3810000" y="4732728"/>
              <a:ext cx="44450" cy="222250"/>
            </a:xfrm>
            <a:custGeom>
              <a:avLst/>
              <a:gdLst>
                <a:gd name="T0" fmla="*/ 7 w 18"/>
                <a:gd name="T1" fmla="*/ 91 h 91"/>
                <a:gd name="T2" fmla="*/ 7 w 18"/>
                <a:gd name="T3" fmla="*/ 91 h 91"/>
                <a:gd name="T4" fmla="*/ 7 w 18"/>
                <a:gd name="T5" fmla="*/ 91 h 91"/>
                <a:gd name="T6" fmla="*/ 7 w 18"/>
                <a:gd name="T7" fmla="*/ 91 h 91"/>
                <a:gd name="T8" fmla="*/ 7 w 18"/>
                <a:gd name="T9" fmla="*/ 91 h 91"/>
                <a:gd name="T10" fmla="*/ 7 w 18"/>
                <a:gd name="T11" fmla="*/ 91 h 91"/>
                <a:gd name="T12" fmla="*/ 7 w 18"/>
                <a:gd name="T13" fmla="*/ 91 h 91"/>
                <a:gd name="T14" fmla="*/ 7 w 18"/>
                <a:gd name="T15" fmla="*/ 91 h 91"/>
                <a:gd name="T16" fmla="*/ 7 w 18"/>
                <a:gd name="T17" fmla="*/ 91 h 91"/>
                <a:gd name="T18" fmla="*/ 7 w 18"/>
                <a:gd name="T19" fmla="*/ 91 h 91"/>
                <a:gd name="T20" fmla="*/ 7 w 18"/>
                <a:gd name="T21" fmla="*/ 91 h 91"/>
                <a:gd name="T22" fmla="*/ 7 w 18"/>
                <a:gd name="T23" fmla="*/ 91 h 91"/>
                <a:gd name="T24" fmla="*/ 6 w 18"/>
                <a:gd name="T25" fmla="*/ 90 h 91"/>
                <a:gd name="T26" fmla="*/ 7 w 18"/>
                <a:gd name="T27" fmla="*/ 91 h 91"/>
                <a:gd name="T28" fmla="*/ 6 w 18"/>
                <a:gd name="T29" fmla="*/ 90 h 91"/>
                <a:gd name="T30" fmla="*/ 0 w 18"/>
                <a:gd name="T31" fmla="*/ 57 h 91"/>
                <a:gd name="T32" fmla="*/ 6 w 18"/>
                <a:gd name="T33" fmla="*/ 90 h 91"/>
                <a:gd name="T34" fmla="*/ 0 w 18"/>
                <a:gd name="T35" fmla="*/ 57 h 91"/>
                <a:gd name="T36" fmla="*/ 0 w 18"/>
                <a:gd name="T37" fmla="*/ 57 h 91"/>
                <a:gd name="T38" fmla="*/ 0 w 18"/>
                <a:gd name="T39" fmla="*/ 57 h 91"/>
                <a:gd name="T40" fmla="*/ 0 w 18"/>
                <a:gd name="T41" fmla="*/ 57 h 91"/>
                <a:gd name="T42" fmla="*/ 0 w 18"/>
                <a:gd name="T43" fmla="*/ 57 h 91"/>
                <a:gd name="T44" fmla="*/ 0 w 18"/>
                <a:gd name="T45" fmla="*/ 57 h 91"/>
                <a:gd name="T46" fmla="*/ 0 w 18"/>
                <a:gd name="T47" fmla="*/ 57 h 91"/>
                <a:gd name="T48" fmla="*/ 0 w 18"/>
                <a:gd name="T49" fmla="*/ 56 h 91"/>
                <a:gd name="T50" fmla="*/ 0 w 18"/>
                <a:gd name="T51" fmla="*/ 57 h 91"/>
                <a:gd name="T52" fmla="*/ 0 w 18"/>
                <a:gd name="T53" fmla="*/ 56 h 91"/>
                <a:gd name="T54" fmla="*/ 0 w 18"/>
                <a:gd name="T55" fmla="*/ 56 h 91"/>
                <a:gd name="T56" fmla="*/ 0 w 18"/>
                <a:gd name="T57" fmla="*/ 56 h 91"/>
                <a:gd name="T58" fmla="*/ 0 w 18"/>
                <a:gd name="T59" fmla="*/ 56 h 91"/>
                <a:gd name="T60" fmla="*/ 0 w 18"/>
                <a:gd name="T61" fmla="*/ 56 h 91"/>
                <a:gd name="T62" fmla="*/ 0 w 18"/>
                <a:gd name="T63" fmla="*/ 56 h 91"/>
                <a:gd name="T64" fmla="*/ 0 w 18"/>
                <a:gd name="T65" fmla="*/ 56 h 91"/>
                <a:gd name="T66" fmla="*/ 0 w 18"/>
                <a:gd name="T67" fmla="*/ 56 h 91"/>
                <a:gd name="T68" fmla="*/ 0 w 18"/>
                <a:gd name="T69" fmla="*/ 56 h 91"/>
                <a:gd name="T70" fmla="*/ 0 w 18"/>
                <a:gd name="T71" fmla="*/ 56 h 91"/>
                <a:gd name="T72" fmla="*/ 0 w 18"/>
                <a:gd name="T73" fmla="*/ 55 h 91"/>
                <a:gd name="T74" fmla="*/ 0 w 18"/>
                <a:gd name="T75" fmla="*/ 56 h 91"/>
                <a:gd name="T76" fmla="*/ 0 w 18"/>
                <a:gd name="T77" fmla="*/ 56 h 91"/>
                <a:gd name="T78" fmla="*/ 0 w 18"/>
                <a:gd name="T79" fmla="*/ 55 h 91"/>
                <a:gd name="T80" fmla="*/ 18 w 18"/>
                <a:gd name="T81" fmla="*/ 0 h 91"/>
                <a:gd name="T82" fmla="*/ 0 w 18"/>
                <a:gd name="T83" fmla="*/ 55 h 91"/>
                <a:gd name="T84" fmla="*/ 18 w 18"/>
                <a:gd name="T85" fmla="*/ 0 h 91"/>
                <a:gd name="T86" fmla="*/ 18 w 18"/>
                <a:gd name="T87" fmla="*/ 0 h 91"/>
                <a:gd name="T88" fmla="*/ 18 w 18"/>
                <a:gd name="T89" fmla="*/ 0 h 91"/>
                <a:gd name="T90" fmla="*/ 18 w 18"/>
                <a:gd name="T91" fmla="*/ 0 h 91"/>
                <a:gd name="T92" fmla="*/ 18 w 18"/>
                <a:gd name="T93" fmla="*/ 0 h 91"/>
                <a:gd name="T94" fmla="*/ 18 w 18"/>
                <a:gd name="T95" fmla="*/ 0 h 91"/>
                <a:gd name="T96" fmla="*/ 18 w 18"/>
                <a:gd name="T9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" h="91"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6" y="90"/>
                  </a:moveTo>
                  <a:cubicBezTo>
                    <a:pt x="6" y="90"/>
                    <a:pt x="6" y="90"/>
                    <a:pt x="7" y="91"/>
                  </a:cubicBezTo>
                  <a:cubicBezTo>
                    <a:pt x="6" y="90"/>
                    <a:pt x="6" y="90"/>
                    <a:pt x="6" y="90"/>
                  </a:cubicBezTo>
                  <a:moveTo>
                    <a:pt x="0" y="57"/>
                  </a:moveTo>
                  <a:cubicBezTo>
                    <a:pt x="0" y="69"/>
                    <a:pt x="2" y="80"/>
                    <a:pt x="6" y="90"/>
                  </a:cubicBezTo>
                  <a:cubicBezTo>
                    <a:pt x="2" y="80"/>
                    <a:pt x="0" y="69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6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5"/>
                  </a:moveTo>
                  <a:cubicBezTo>
                    <a:pt x="0" y="55"/>
                    <a:pt x="0" y="55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5"/>
                    <a:pt x="0" y="55"/>
                    <a:pt x="0" y="55"/>
                  </a:cubicBezTo>
                  <a:moveTo>
                    <a:pt x="18" y="0"/>
                  </a:moveTo>
                  <a:cubicBezTo>
                    <a:pt x="7" y="15"/>
                    <a:pt x="0" y="35"/>
                    <a:pt x="0" y="55"/>
                  </a:cubicBezTo>
                  <a:cubicBezTo>
                    <a:pt x="0" y="35"/>
                    <a:pt x="7" y="15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93" name="Prostoročno 59"/>
            <p:cNvSpPr>
              <a:spLocks/>
            </p:cNvSpPr>
            <p:nvPr/>
          </p:nvSpPr>
          <p:spPr bwMode="auto">
            <a:xfrm>
              <a:off x="3810000" y="4666053"/>
              <a:ext cx="190500" cy="428625"/>
            </a:xfrm>
            <a:custGeom>
              <a:avLst/>
              <a:gdLst>
                <a:gd name="T0" fmla="*/ 49 w 78"/>
                <a:gd name="T1" fmla="*/ 0 h 175"/>
                <a:gd name="T2" fmla="*/ 18 w 78"/>
                <a:gd name="T3" fmla="*/ 27 h 175"/>
                <a:gd name="T4" fmla="*/ 18 w 78"/>
                <a:gd name="T5" fmla="*/ 27 h 175"/>
                <a:gd name="T6" fmla="*/ 18 w 78"/>
                <a:gd name="T7" fmla="*/ 27 h 175"/>
                <a:gd name="T8" fmla="*/ 18 w 78"/>
                <a:gd name="T9" fmla="*/ 27 h 175"/>
                <a:gd name="T10" fmla="*/ 18 w 78"/>
                <a:gd name="T11" fmla="*/ 27 h 175"/>
                <a:gd name="T12" fmla="*/ 0 w 78"/>
                <a:gd name="T13" fmla="*/ 82 h 175"/>
                <a:gd name="T14" fmla="*/ 0 w 78"/>
                <a:gd name="T15" fmla="*/ 82 h 175"/>
                <a:gd name="T16" fmla="*/ 0 w 78"/>
                <a:gd name="T17" fmla="*/ 83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3 h 175"/>
                <a:gd name="T26" fmla="*/ 0 w 78"/>
                <a:gd name="T27" fmla="*/ 83 h 175"/>
                <a:gd name="T28" fmla="*/ 0 w 78"/>
                <a:gd name="T29" fmla="*/ 83 h 175"/>
                <a:gd name="T30" fmla="*/ 0 w 78"/>
                <a:gd name="T31" fmla="*/ 83 h 175"/>
                <a:gd name="T32" fmla="*/ 0 w 78"/>
                <a:gd name="T33" fmla="*/ 84 h 175"/>
                <a:gd name="T34" fmla="*/ 0 w 78"/>
                <a:gd name="T35" fmla="*/ 84 h 175"/>
                <a:gd name="T36" fmla="*/ 0 w 78"/>
                <a:gd name="T37" fmla="*/ 84 h 175"/>
                <a:gd name="T38" fmla="*/ 0 w 78"/>
                <a:gd name="T39" fmla="*/ 84 h 175"/>
                <a:gd name="T40" fmla="*/ 0 w 78"/>
                <a:gd name="T41" fmla="*/ 84 h 175"/>
                <a:gd name="T42" fmla="*/ 0 w 78"/>
                <a:gd name="T43" fmla="*/ 84 h 175"/>
                <a:gd name="T44" fmla="*/ 6 w 78"/>
                <a:gd name="T45" fmla="*/ 117 h 175"/>
                <a:gd name="T46" fmla="*/ 6 w 78"/>
                <a:gd name="T47" fmla="*/ 117 h 175"/>
                <a:gd name="T48" fmla="*/ 7 w 78"/>
                <a:gd name="T49" fmla="*/ 118 h 175"/>
                <a:gd name="T50" fmla="*/ 7 w 78"/>
                <a:gd name="T51" fmla="*/ 118 h 175"/>
                <a:gd name="T52" fmla="*/ 7 w 78"/>
                <a:gd name="T53" fmla="*/ 118 h 175"/>
                <a:gd name="T54" fmla="*/ 7 w 78"/>
                <a:gd name="T55" fmla="*/ 118 h 175"/>
                <a:gd name="T56" fmla="*/ 7 w 78"/>
                <a:gd name="T57" fmla="*/ 118 h 175"/>
                <a:gd name="T58" fmla="*/ 7 w 78"/>
                <a:gd name="T59" fmla="*/ 118 h 175"/>
                <a:gd name="T60" fmla="*/ 7 w 78"/>
                <a:gd name="T61" fmla="*/ 118 h 175"/>
                <a:gd name="T62" fmla="*/ 7 w 78"/>
                <a:gd name="T63" fmla="*/ 118 h 175"/>
                <a:gd name="T64" fmla="*/ 7 w 78"/>
                <a:gd name="T65" fmla="*/ 118 h 175"/>
                <a:gd name="T66" fmla="*/ 78 w 78"/>
                <a:gd name="T67" fmla="*/ 175 h 175"/>
                <a:gd name="T68" fmla="*/ 46 w 78"/>
                <a:gd name="T69" fmla="*/ 153 h 175"/>
                <a:gd name="T70" fmla="*/ 19 w 78"/>
                <a:gd name="T71" fmla="*/ 106 h 175"/>
                <a:gd name="T72" fmla="*/ 15 w 78"/>
                <a:gd name="T73" fmla="*/ 78 h 175"/>
                <a:gd name="T74" fmla="*/ 15 w 78"/>
                <a:gd name="T75" fmla="*/ 77 h 175"/>
                <a:gd name="T76" fmla="*/ 30 w 78"/>
                <a:gd name="T77" fmla="*/ 24 h 175"/>
                <a:gd name="T78" fmla="*/ 46 w 78"/>
                <a:gd name="T79" fmla="*/ 3 h 175"/>
                <a:gd name="T80" fmla="*/ 49 w 78"/>
                <a:gd name="T81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37" y="7"/>
                    <a:pt x="27" y="16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7" y="42"/>
                    <a:pt x="0" y="6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96"/>
                    <a:pt x="2" y="107"/>
                    <a:pt x="6" y="117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6" y="117"/>
                    <a:pt x="6" y="117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19" y="148"/>
                    <a:pt x="46" y="170"/>
                    <a:pt x="78" y="175"/>
                  </a:cubicBezTo>
                  <a:cubicBezTo>
                    <a:pt x="66" y="170"/>
                    <a:pt x="55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1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94" name="Pravokotnik 60"/>
            <p:cNvSpPr>
              <a:spLocks noChangeArrowheads="1"/>
            </p:cNvSpPr>
            <p:nvPr/>
          </p:nvSpPr>
          <p:spPr bwMode="auto">
            <a:xfrm>
              <a:off x="3967163" y="4769241"/>
              <a:ext cx="139700" cy="18573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95" name="Pravokotnik 61"/>
            <p:cNvSpPr>
              <a:spLocks noChangeArrowheads="1"/>
            </p:cNvSpPr>
            <p:nvPr/>
          </p:nvSpPr>
          <p:spPr bwMode="auto">
            <a:xfrm>
              <a:off x="3911600" y="4672403"/>
              <a:ext cx="26289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sl-SI" sz="2100" b="1" dirty="0" smtClean="0">
                  <a:solidFill>
                    <a:srgbClr val="FF9936"/>
                  </a:solidFill>
                  <a:latin typeface="Raleway" panose="020B0003030101060003" pitchFamily="34" charset="0"/>
                </a:rPr>
                <a:t>10</a:t>
              </a:r>
              <a:endParaRPr kumimoji="0" lang="sl-SI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198" name="Prostoročno 64"/>
          <p:cNvSpPr>
            <a:spLocks noEditPoints="1"/>
          </p:cNvSpPr>
          <p:nvPr/>
        </p:nvSpPr>
        <p:spPr bwMode="auto">
          <a:xfrm>
            <a:off x="3281363" y="5326453"/>
            <a:ext cx="17463" cy="168275"/>
          </a:xfrm>
          <a:custGeom>
            <a:avLst/>
            <a:gdLst>
              <a:gd name="T0" fmla="*/ 7 w 7"/>
              <a:gd name="T1" fmla="*/ 69 h 69"/>
              <a:gd name="T2" fmla="*/ 7 w 7"/>
              <a:gd name="T3" fmla="*/ 69 h 69"/>
              <a:gd name="T4" fmla="*/ 7 w 7"/>
              <a:gd name="T5" fmla="*/ 69 h 69"/>
              <a:gd name="T6" fmla="*/ 7 w 7"/>
              <a:gd name="T7" fmla="*/ 68 h 69"/>
              <a:gd name="T8" fmla="*/ 6 w 7"/>
              <a:gd name="T9" fmla="*/ 67 h 69"/>
              <a:gd name="T10" fmla="*/ 6 w 7"/>
              <a:gd name="T11" fmla="*/ 66 h 69"/>
              <a:gd name="T12" fmla="*/ 6 w 7"/>
              <a:gd name="T13" fmla="*/ 66 h 69"/>
              <a:gd name="T14" fmla="*/ 6 w 7"/>
              <a:gd name="T15" fmla="*/ 66 h 69"/>
              <a:gd name="T16" fmla="*/ 6 w 7"/>
              <a:gd name="T17" fmla="*/ 66 h 69"/>
              <a:gd name="T18" fmla="*/ 5 w 7"/>
              <a:gd name="T19" fmla="*/ 65 h 69"/>
              <a:gd name="T20" fmla="*/ 5 w 7"/>
              <a:gd name="T21" fmla="*/ 65 h 69"/>
              <a:gd name="T22" fmla="*/ 5 w 7"/>
              <a:gd name="T23" fmla="*/ 65 h 69"/>
              <a:gd name="T24" fmla="*/ 5 w 7"/>
              <a:gd name="T25" fmla="*/ 64 h 69"/>
              <a:gd name="T26" fmla="*/ 5 w 7"/>
              <a:gd name="T27" fmla="*/ 64 h 69"/>
              <a:gd name="T28" fmla="*/ 5 w 7"/>
              <a:gd name="T29" fmla="*/ 63 h 69"/>
              <a:gd name="T30" fmla="*/ 5 w 7"/>
              <a:gd name="T31" fmla="*/ 63 h 69"/>
              <a:gd name="T32" fmla="*/ 5 w 7"/>
              <a:gd name="T33" fmla="*/ 63 h 69"/>
              <a:gd name="T34" fmla="*/ 5 w 7"/>
              <a:gd name="T35" fmla="*/ 62 h 69"/>
              <a:gd name="T36" fmla="*/ 4 w 7"/>
              <a:gd name="T37" fmla="*/ 62 h 69"/>
              <a:gd name="T38" fmla="*/ 4 w 7"/>
              <a:gd name="T39" fmla="*/ 62 h 69"/>
              <a:gd name="T40" fmla="*/ 4 w 7"/>
              <a:gd name="T41" fmla="*/ 61 h 69"/>
              <a:gd name="T42" fmla="*/ 4 w 7"/>
              <a:gd name="T43" fmla="*/ 60 h 69"/>
              <a:gd name="T44" fmla="*/ 4 w 7"/>
              <a:gd name="T45" fmla="*/ 60 h 69"/>
              <a:gd name="T46" fmla="*/ 4 w 7"/>
              <a:gd name="T47" fmla="*/ 60 h 69"/>
              <a:gd name="T48" fmla="*/ 4 w 7"/>
              <a:gd name="T49" fmla="*/ 60 h 69"/>
              <a:gd name="T50" fmla="*/ 4 w 7"/>
              <a:gd name="T51" fmla="*/ 59 h 69"/>
              <a:gd name="T52" fmla="*/ 4 w 7"/>
              <a:gd name="T53" fmla="*/ 59 h 69"/>
              <a:gd name="T54" fmla="*/ 3 w 7"/>
              <a:gd name="T55" fmla="*/ 59 h 69"/>
              <a:gd name="T56" fmla="*/ 3 w 7"/>
              <a:gd name="T57" fmla="*/ 57 h 69"/>
              <a:gd name="T58" fmla="*/ 3 w 7"/>
              <a:gd name="T59" fmla="*/ 57 h 69"/>
              <a:gd name="T60" fmla="*/ 3 w 7"/>
              <a:gd name="T61" fmla="*/ 56 h 69"/>
              <a:gd name="T62" fmla="*/ 3 w 7"/>
              <a:gd name="T63" fmla="*/ 56 h 69"/>
              <a:gd name="T64" fmla="*/ 3 w 7"/>
              <a:gd name="T65" fmla="*/ 56 h 69"/>
              <a:gd name="T66" fmla="*/ 0 w 7"/>
              <a:gd name="T67" fmla="*/ 40 h 69"/>
              <a:gd name="T68" fmla="*/ 0 w 7"/>
              <a:gd name="T69" fmla="*/ 40 h 69"/>
              <a:gd name="T70" fmla="*/ 0 w 7"/>
              <a:gd name="T71" fmla="*/ 40 h 69"/>
              <a:gd name="T72" fmla="*/ 0 w 7"/>
              <a:gd name="T73" fmla="*/ 40 h 69"/>
              <a:gd name="T74" fmla="*/ 0 w 7"/>
              <a:gd name="T75" fmla="*/ 39 h 69"/>
              <a:gd name="T76" fmla="*/ 0 w 7"/>
              <a:gd name="T77" fmla="*/ 39 h 69"/>
              <a:gd name="T78" fmla="*/ 0 w 7"/>
              <a:gd name="T79" fmla="*/ 39 h 69"/>
              <a:gd name="T80" fmla="*/ 0 w 7"/>
              <a:gd name="T81" fmla="*/ 38 h 69"/>
              <a:gd name="T82" fmla="*/ 0 w 7"/>
              <a:gd name="T83" fmla="*/ 38 h 69"/>
              <a:gd name="T84" fmla="*/ 0 w 7"/>
              <a:gd name="T85" fmla="*/ 38 h 69"/>
              <a:gd name="T86" fmla="*/ 7 w 7"/>
              <a:gd name="T87" fmla="*/ 0 h 69"/>
              <a:gd name="T88" fmla="*/ 7 w 7"/>
              <a:gd name="T89" fmla="*/ 0 h 69"/>
              <a:gd name="T90" fmla="*/ 7 w 7"/>
              <a:gd name="T91" fmla="*/ 0 h 69"/>
              <a:gd name="T92" fmla="*/ 7 w 7"/>
              <a:gd name="T93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" h="69"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8"/>
                </a:moveTo>
                <a:cubicBezTo>
                  <a:pt x="7" y="68"/>
                  <a:pt x="7" y="68"/>
                  <a:pt x="7" y="68"/>
                </a:cubicBezTo>
                <a:cubicBezTo>
                  <a:pt x="7" y="68"/>
                  <a:pt x="7" y="68"/>
                  <a:pt x="7" y="68"/>
                </a:cubicBezTo>
                <a:moveTo>
                  <a:pt x="6" y="67"/>
                </a:moveTo>
                <a:cubicBezTo>
                  <a:pt x="6" y="67"/>
                  <a:pt x="6" y="67"/>
                  <a:pt x="6" y="67"/>
                </a:cubicBezTo>
                <a:cubicBezTo>
                  <a:pt x="6" y="67"/>
                  <a:pt x="6" y="67"/>
                  <a:pt x="6" y="67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5" y="65"/>
                </a:moveTo>
                <a:cubicBezTo>
                  <a:pt x="5" y="65"/>
                  <a:pt x="6" y="65"/>
                  <a:pt x="6" y="66"/>
                </a:cubicBezTo>
                <a:cubicBezTo>
                  <a:pt x="6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2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1"/>
                </a:moveTo>
                <a:cubicBezTo>
                  <a:pt x="4" y="61"/>
                  <a:pt x="4" y="61"/>
                  <a:pt x="4" y="61"/>
                </a:cubicBezTo>
                <a:cubicBezTo>
                  <a:pt x="4" y="61"/>
                  <a:pt x="4" y="61"/>
                  <a:pt x="4" y="61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3" y="59"/>
                </a:moveTo>
                <a:cubicBezTo>
                  <a:pt x="3" y="59"/>
                  <a:pt x="3" y="59"/>
                  <a:pt x="3" y="59"/>
                </a:cubicBezTo>
                <a:cubicBezTo>
                  <a:pt x="3" y="59"/>
                  <a:pt x="3" y="59"/>
                  <a:pt x="3" y="59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6"/>
                </a:moveTo>
                <a:cubicBezTo>
                  <a:pt x="3" y="56"/>
                  <a:pt x="3" y="57"/>
                  <a:pt x="3" y="57"/>
                </a:cubicBezTo>
                <a:cubicBezTo>
                  <a:pt x="3" y="57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8"/>
                </a:moveTo>
                <a:cubicBezTo>
                  <a:pt x="0" y="38"/>
                  <a:pt x="0" y="39"/>
                  <a:pt x="0" y="39"/>
                </a:cubicBezTo>
                <a:cubicBezTo>
                  <a:pt x="0" y="39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7" y="0"/>
                </a:moveTo>
                <a:cubicBezTo>
                  <a:pt x="2" y="12"/>
                  <a:pt x="0" y="24"/>
                  <a:pt x="0" y="38"/>
                </a:cubicBezTo>
                <a:cubicBezTo>
                  <a:pt x="0" y="24"/>
                  <a:pt x="2" y="12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04" name="Prostoročno 70"/>
          <p:cNvSpPr>
            <a:spLocks noEditPoints="1"/>
          </p:cNvSpPr>
          <p:nvPr/>
        </p:nvSpPr>
        <p:spPr bwMode="auto">
          <a:xfrm>
            <a:off x="1763713" y="2859478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12" name="Prostoročno 78"/>
          <p:cNvSpPr>
            <a:spLocks noEditPoints="1"/>
          </p:cNvSpPr>
          <p:nvPr/>
        </p:nvSpPr>
        <p:spPr bwMode="auto">
          <a:xfrm>
            <a:off x="1012825" y="4132653"/>
            <a:ext cx="44450" cy="134938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20" name="Prostoročno 86"/>
          <p:cNvSpPr>
            <a:spLocks noEditPoints="1"/>
          </p:cNvSpPr>
          <p:nvPr/>
        </p:nvSpPr>
        <p:spPr bwMode="auto">
          <a:xfrm>
            <a:off x="1724025" y="5348678"/>
            <a:ext cx="9525" cy="117475"/>
          </a:xfrm>
          <a:custGeom>
            <a:avLst/>
            <a:gdLst>
              <a:gd name="T0" fmla="*/ 3 w 4"/>
              <a:gd name="T1" fmla="*/ 47 h 48"/>
              <a:gd name="T2" fmla="*/ 3 w 4"/>
              <a:gd name="T3" fmla="*/ 47 h 48"/>
              <a:gd name="T4" fmla="*/ 2 w 4"/>
              <a:gd name="T5" fmla="*/ 47 h 48"/>
              <a:gd name="T6" fmla="*/ 2 w 4"/>
              <a:gd name="T7" fmla="*/ 46 h 48"/>
              <a:gd name="T8" fmla="*/ 2 w 4"/>
              <a:gd name="T9" fmla="*/ 46 h 48"/>
              <a:gd name="T10" fmla="*/ 0 w 4"/>
              <a:gd name="T11" fmla="*/ 23 h 48"/>
              <a:gd name="T12" fmla="*/ 0 w 4"/>
              <a:gd name="T13" fmla="*/ 22 h 48"/>
              <a:gd name="T14" fmla="*/ 0 w 4"/>
              <a:gd name="T15" fmla="*/ 22 h 48"/>
              <a:gd name="T16" fmla="*/ 0 w 4"/>
              <a:gd name="T17" fmla="*/ 22 h 48"/>
              <a:gd name="T18" fmla="*/ 0 w 4"/>
              <a:gd name="T19" fmla="*/ 22 h 48"/>
              <a:gd name="T20" fmla="*/ 0 w 4"/>
              <a:gd name="T21" fmla="*/ 21 h 48"/>
              <a:gd name="T22" fmla="*/ 0 w 4"/>
              <a:gd name="T23" fmla="*/ 20 h 48"/>
              <a:gd name="T24" fmla="*/ 0 w 4"/>
              <a:gd name="T25" fmla="*/ 20 h 48"/>
              <a:gd name="T26" fmla="*/ 0 w 4"/>
              <a:gd name="T27" fmla="*/ 20 h 48"/>
              <a:gd name="T28" fmla="*/ 0 w 4"/>
              <a:gd name="T29" fmla="*/ 19 h 48"/>
              <a:gd name="T30" fmla="*/ 0 w 4"/>
              <a:gd name="T31" fmla="*/ 19 h 48"/>
              <a:gd name="T32" fmla="*/ 0 w 4"/>
              <a:gd name="T33" fmla="*/ 19 h 48"/>
              <a:gd name="T34" fmla="*/ 0 w 4"/>
              <a:gd name="T35" fmla="*/ 18 h 48"/>
              <a:gd name="T36" fmla="*/ 0 w 4"/>
              <a:gd name="T37" fmla="*/ 18 h 48"/>
              <a:gd name="T38" fmla="*/ 0 w 4"/>
              <a:gd name="T39" fmla="*/ 18 h 48"/>
              <a:gd name="T40" fmla="*/ 1 w 4"/>
              <a:gd name="T41" fmla="*/ 17 h 48"/>
              <a:gd name="T42" fmla="*/ 1 w 4"/>
              <a:gd name="T43" fmla="*/ 17 h 48"/>
              <a:gd name="T44" fmla="*/ 1 w 4"/>
              <a:gd name="T45" fmla="*/ 16 h 48"/>
              <a:gd name="T46" fmla="*/ 1 w 4"/>
              <a:gd name="T47" fmla="*/ 15 h 48"/>
              <a:gd name="T48" fmla="*/ 1 w 4"/>
              <a:gd name="T49" fmla="*/ 15 h 48"/>
              <a:gd name="T50" fmla="*/ 1 w 4"/>
              <a:gd name="T51" fmla="*/ 15 h 48"/>
              <a:gd name="T52" fmla="*/ 1 w 4"/>
              <a:gd name="T53" fmla="*/ 14 h 48"/>
              <a:gd name="T54" fmla="*/ 1 w 4"/>
              <a:gd name="T55" fmla="*/ 14 h 48"/>
              <a:gd name="T56" fmla="*/ 1 w 4"/>
              <a:gd name="T57" fmla="*/ 14 h 48"/>
              <a:gd name="T58" fmla="*/ 1 w 4"/>
              <a:gd name="T59" fmla="*/ 13 h 48"/>
              <a:gd name="T60" fmla="*/ 1 w 4"/>
              <a:gd name="T61" fmla="*/ 13 h 48"/>
              <a:gd name="T62" fmla="*/ 1 w 4"/>
              <a:gd name="T63" fmla="*/ 11 h 48"/>
              <a:gd name="T64" fmla="*/ 1 w 4"/>
              <a:gd name="T65" fmla="*/ 11 h 48"/>
              <a:gd name="T66" fmla="*/ 1 w 4"/>
              <a:gd name="T67" fmla="*/ 11 h 48"/>
              <a:gd name="T68" fmla="*/ 1 w 4"/>
              <a:gd name="T69" fmla="*/ 10 h 48"/>
              <a:gd name="T70" fmla="*/ 1 w 4"/>
              <a:gd name="T71" fmla="*/ 10 h 48"/>
              <a:gd name="T72" fmla="*/ 1 w 4"/>
              <a:gd name="T73" fmla="*/ 10 h 48"/>
              <a:gd name="T74" fmla="*/ 2 w 4"/>
              <a:gd name="T75" fmla="*/ 9 h 48"/>
              <a:gd name="T76" fmla="*/ 2 w 4"/>
              <a:gd name="T77" fmla="*/ 8 h 48"/>
              <a:gd name="T78" fmla="*/ 2 w 4"/>
              <a:gd name="T79" fmla="*/ 8 h 48"/>
              <a:gd name="T80" fmla="*/ 2 w 4"/>
              <a:gd name="T81" fmla="*/ 8 h 48"/>
              <a:gd name="T82" fmla="*/ 2 w 4"/>
              <a:gd name="T83" fmla="*/ 7 h 48"/>
              <a:gd name="T84" fmla="*/ 2 w 4"/>
              <a:gd name="T85" fmla="*/ 7 h 48"/>
              <a:gd name="T86" fmla="*/ 2 w 4"/>
              <a:gd name="T87" fmla="*/ 6 h 48"/>
              <a:gd name="T88" fmla="*/ 2 w 4"/>
              <a:gd name="T89" fmla="*/ 5 h 48"/>
              <a:gd name="T90" fmla="*/ 2 w 4"/>
              <a:gd name="T91" fmla="*/ 5 h 48"/>
              <a:gd name="T92" fmla="*/ 2 w 4"/>
              <a:gd name="T93" fmla="*/ 5 h 48"/>
              <a:gd name="T94" fmla="*/ 3 w 4"/>
              <a:gd name="T95" fmla="*/ 4 h 48"/>
              <a:gd name="T96" fmla="*/ 3 w 4"/>
              <a:gd name="T97" fmla="*/ 4 h 48"/>
              <a:gd name="T98" fmla="*/ 3 w 4"/>
              <a:gd name="T99" fmla="*/ 4 h 48"/>
              <a:gd name="T100" fmla="*/ 3 w 4"/>
              <a:gd name="T101" fmla="*/ 3 h 48"/>
              <a:gd name="T102" fmla="*/ 3 w 4"/>
              <a:gd name="T103" fmla="*/ 3 h 48"/>
              <a:gd name="T104" fmla="*/ 3 w 4"/>
              <a:gd name="T105" fmla="*/ 3 h 48"/>
              <a:gd name="T106" fmla="*/ 3 w 4"/>
              <a:gd name="T107" fmla="*/ 2 h 48"/>
              <a:gd name="T108" fmla="*/ 3 w 4"/>
              <a:gd name="T109" fmla="*/ 2 h 48"/>
              <a:gd name="T110" fmla="*/ 3 w 4"/>
              <a:gd name="T111" fmla="*/ 1 h 48"/>
              <a:gd name="T112" fmla="*/ 3 w 4"/>
              <a:gd name="T113" fmla="*/ 1 h 48"/>
              <a:gd name="T114" fmla="*/ 4 w 4"/>
              <a:gd name="T115" fmla="*/ 1 h 48"/>
              <a:gd name="T116" fmla="*/ 4 w 4"/>
              <a:gd name="T117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" h="48">
                <a:moveTo>
                  <a:pt x="3" y="48"/>
                </a:move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moveTo>
                  <a:pt x="3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3" y="47"/>
                </a:cubicBezTo>
                <a:moveTo>
                  <a:pt x="2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2" y="47"/>
                </a:cubicBezTo>
                <a:moveTo>
                  <a:pt x="2" y="47"/>
                </a:moveTo>
                <a:cubicBezTo>
                  <a:pt x="2" y="47"/>
                  <a:pt x="2" y="47"/>
                  <a:pt x="2" y="47"/>
                </a:cubicBezTo>
                <a:cubicBezTo>
                  <a:pt x="2" y="47"/>
                  <a:pt x="2" y="47"/>
                  <a:pt x="2" y="47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5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5"/>
                </a:cubicBezTo>
                <a:moveTo>
                  <a:pt x="0" y="23"/>
                </a:moveTo>
                <a:cubicBezTo>
                  <a:pt x="0" y="31"/>
                  <a:pt x="1" y="38"/>
                  <a:pt x="2" y="45"/>
                </a:cubicBezTo>
                <a:cubicBezTo>
                  <a:pt x="1" y="38"/>
                  <a:pt x="0" y="31"/>
                  <a:pt x="0" y="23"/>
                </a:cubicBezTo>
                <a:moveTo>
                  <a:pt x="0" y="23"/>
                </a:move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1"/>
                  <a:pt x="0" y="21"/>
                  <a:pt x="0" y="22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0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20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9"/>
                  <a:pt x="0" y="19"/>
                </a:cubicBezTo>
                <a:cubicBezTo>
                  <a:pt x="0" y="19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1" y="17"/>
                </a:moveTo>
                <a:cubicBezTo>
                  <a:pt x="1" y="17"/>
                  <a:pt x="0" y="17"/>
                  <a:pt x="0" y="17"/>
                </a:cubicBezTo>
                <a:cubicBezTo>
                  <a:pt x="0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6"/>
                  <a:pt x="1" y="17"/>
                  <a:pt x="1" y="17"/>
                </a:cubicBezTo>
                <a:cubicBezTo>
                  <a:pt x="1" y="17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5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3"/>
                  <a:pt x="1" y="13"/>
                </a:cubicBezTo>
                <a:cubicBezTo>
                  <a:pt x="1" y="13"/>
                  <a:pt x="1" y="12"/>
                  <a:pt x="1" y="12"/>
                </a:cubicBezTo>
                <a:moveTo>
                  <a:pt x="1" y="11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2" y="9"/>
                </a:moveTo>
                <a:cubicBezTo>
                  <a:pt x="2" y="10"/>
                  <a:pt x="1" y="10"/>
                  <a:pt x="1" y="10"/>
                </a:cubicBezTo>
                <a:cubicBezTo>
                  <a:pt x="1" y="10"/>
                  <a:pt x="2" y="10"/>
                  <a:pt x="2" y="9"/>
                </a:cubicBezTo>
                <a:moveTo>
                  <a:pt x="2" y="9"/>
                </a:move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moveTo>
                  <a:pt x="2" y="8"/>
                </a:moveTo>
                <a:cubicBezTo>
                  <a:pt x="2" y="8"/>
                  <a:pt x="2" y="9"/>
                  <a:pt x="2" y="9"/>
                </a:cubicBezTo>
                <a:cubicBezTo>
                  <a:pt x="2" y="9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6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6"/>
                </a:cubicBezTo>
                <a:moveTo>
                  <a:pt x="2" y="6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moveTo>
                  <a:pt x="2" y="5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3" y="4"/>
                </a:move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3"/>
                </a:moveTo>
                <a:cubicBezTo>
                  <a:pt x="3" y="3"/>
                  <a:pt x="3" y="4"/>
                  <a:pt x="3" y="4"/>
                </a:cubicBezTo>
                <a:cubicBezTo>
                  <a:pt x="3" y="4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1"/>
                </a:moveTo>
                <a:cubicBezTo>
                  <a:pt x="3" y="1"/>
                  <a:pt x="3" y="2"/>
                  <a:pt x="3" y="2"/>
                </a:cubicBezTo>
                <a:cubicBezTo>
                  <a:pt x="3" y="2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0"/>
                  <a:pt x="4" y="1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C75428FF-0A84-4E2E-92DA-584511ABC382}"/>
              </a:ext>
            </a:extLst>
          </p:cNvPr>
          <p:cNvGrpSpPr/>
          <p:nvPr/>
        </p:nvGrpSpPr>
        <p:grpSpPr>
          <a:xfrm>
            <a:off x="2498725" y="5334391"/>
            <a:ext cx="568325" cy="566738"/>
            <a:chOff x="2498725" y="5334391"/>
            <a:chExt cx="568325" cy="566738"/>
          </a:xfrm>
        </p:grpSpPr>
        <p:sp>
          <p:nvSpPr>
            <p:cNvPr id="222" name="Prostoročno 88"/>
            <p:cNvSpPr>
              <a:spLocks/>
            </p:cNvSpPr>
            <p:nvPr/>
          </p:nvSpPr>
          <p:spPr bwMode="auto">
            <a:xfrm>
              <a:off x="2498725" y="5334391"/>
              <a:ext cx="568325" cy="566738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3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23" name="Elipsa 89"/>
            <p:cNvSpPr>
              <a:spLocks noChangeArrowheads="1"/>
            </p:cNvSpPr>
            <p:nvPr/>
          </p:nvSpPr>
          <p:spPr bwMode="auto">
            <a:xfrm>
              <a:off x="2555875" y="5389953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24" name="Prostoročno 90"/>
            <p:cNvSpPr>
              <a:spLocks noEditPoints="1"/>
            </p:cNvSpPr>
            <p:nvPr/>
          </p:nvSpPr>
          <p:spPr bwMode="auto">
            <a:xfrm>
              <a:off x="2555875" y="5548703"/>
              <a:ext cx="9525" cy="127000"/>
            </a:xfrm>
            <a:custGeom>
              <a:avLst/>
              <a:gdLst>
                <a:gd name="T0" fmla="*/ 3 w 4"/>
                <a:gd name="T1" fmla="*/ 52 h 52"/>
                <a:gd name="T2" fmla="*/ 3 w 4"/>
                <a:gd name="T3" fmla="*/ 52 h 52"/>
                <a:gd name="T4" fmla="*/ 3 w 4"/>
                <a:gd name="T5" fmla="*/ 52 h 52"/>
                <a:gd name="T6" fmla="*/ 3 w 4"/>
                <a:gd name="T7" fmla="*/ 51 h 52"/>
                <a:gd name="T8" fmla="*/ 2 w 4"/>
                <a:gd name="T9" fmla="*/ 51 h 52"/>
                <a:gd name="T10" fmla="*/ 2 w 4"/>
                <a:gd name="T11" fmla="*/ 51 h 52"/>
                <a:gd name="T12" fmla="*/ 2 w 4"/>
                <a:gd name="T13" fmla="*/ 51 h 52"/>
                <a:gd name="T14" fmla="*/ 2 w 4"/>
                <a:gd name="T15" fmla="*/ 50 h 52"/>
                <a:gd name="T16" fmla="*/ 2 w 4"/>
                <a:gd name="T17" fmla="*/ 50 h 52"/>
                <a:gd name="T18" fmla="*/ 2 w 4"/>
                <a:gd name="T19" fmla="*/ 50 h 52"/>
                <a:gd name="T20" fmla="*/ 2 w 4"/>
                <a:gd name="T21" fmla="*/ 49 h 52"/>
                <a:gd name="T22" fmla="*/ 2 w 4"/>
                <a:gd name="T23" fmla="*/ 49 h 52"/>
                <a:gd name="T24" fmla="*/ 2 w 4"/>
                <a:gd name="T25" fmla="*/ 49 h 52"/>
                <a:gd name="T26" fmla="*/ 2 w 4"/>
                <a:gd name="T27" fmla="*/ 49 h 52"/>
                <a:gd name="T28" fmla="*/ 2 w 4"/>
                <a:gd name="T29" fmla="*/ 49 h 52"/>
                <a:gd name="T30" fmla="*/ 2 w 4"/>
                <a:gd name="T31" fmla="*/ 49 h 52"/>
                <a:gd name="T32" fmla="*/ 2 w 4"/>
                <a:gd name="T33" fmla="*/ 48 h 52"/>
                <a:gd name="T34" fmla="*/ 2 w 4"/>
                <a:gd name="T35" fmla="*/ 48 h 52"/>
                <a:gd name="T36" fmla="*/ 2 w 4"/>
                <a:gd name="T37" fmla="*/ 48 h 52"/>
                <a:gd name="T38" fmla="*/ 0 w 4"/>
                <a:gd name="T39" fmla="*/ 35 h 52"/>
                <a:gd name="T40" fmla="*/ 0 w 4"/>
                <a:gd name="T41" fmla="*/ 35 h 52"/>
                <a:gd name="T42" fmla="*/ 0 w 4"/>
                <a:gd name="T43" fmla="*/ 35 h 52"/>
                <a:gd name="T44" fmla="*/ 0 w 4"/>
                <a:gd name="T45" fmla="*/ 33 h 52"/>
                <a:gd name="T46" fmla="*/ 0 w 4"/>
                <a:gd name="T47" fmla="*/ 33 h 52"/>
                <a:gd name="T48" fmla="*/ 0 w 4"/>
                <a:gd name="T49" fmla="*/ 33 h 52"/>
                <a:gd name="T50" fmla="*/ 0 w 4"/>
                <a:gd name="T51" fmla="*/ 32 h 52"/>
                <a:gd name="T52" fmla="*/ 0 w 4"/>
                <a:gd name="T53" fmla="*/ 32 h 52"/>
                <a:gd name="T54" fmla="*/ 0 w 4"/>
                <a:gd name="T55" fmla="*/ 32 h 52"/>
                <a:gd name="T56" fmla="*/ 0 w 4"/>
                <a:gd name="T57" fmla="*/ 32 h 52"/>
                <a:gd name="T58" fmla="*/ 0 w 4"/>
                <a:gd name="T59" fmla="*/ 32 h 52"/>
                <a:gd name="T60" fmla="*/ 0 w 4"/>
                <a:gd name="T61" fmla="*/ 32 h 52"/>
                <a:gd name="T62" fmla="*/ 0 w 4"/>
                <a:gd name="T63" fmla="*/ 31 h 52"/>
                <a:gd name="T64" fmla="*/ 0 w 4"/>
                <a:gd name="T65" fmla="*/ 31 h 52"/>
                <a:gd name="T66" fmla="*/ 0 w 4"/>
                <a:gd name="T67" fmla="*/ 30 h 52"/>
                <a:gd name="T68" fmla="*/ 0 w 4"/>
                <a:gd name="T69" fmla="*/ 30 h 52"/>
                <a:gd name="T70" fmla="*/ 0 w 4"/>
                <a:gd name="T71" fmla="*/ 30 h 52"/>
                <a:gd name="T72" fmla="*/ 0 w 4"/>
                <a:gd name="T73" fmla="*/ 30 h 52"/>
                <a:gd name="T74" fmla="*/ 0 w 4"/>
                <a:gd name="T75" fmla="*/ 29 h 52"/>
                <a:gd name="T76" fmla="*/ 0 w 4"/>
                <a:gd name="T77" fmla="*/ 29 h 52"/>
                <a:gd name="T78" fmla="*/ 0 w 4"/>
                <a:gd name="T79" fmla="*/ 29 h 52"/>
                <a:gd name="T80" fmla="*/ 0 w 4"/>
                <a:gd name="T81" fmla="*/ 29 h 52"/>
                <a:gd name="T82" fmla="*/ 0 w 4"/>
                <a:gd name="T83" fmla="*/ 29 h 52"/>
                <a:gd name="T84" fmla="*/ 0 w 4"/>
                <a:gd name="T85" fmla="*/ 29 h 52"/>
                <a:gd name="T86" fmla="*/ 0 w 4"/>
                <a:gd name="T87" fmla="*/ 28 h 52"/>
                <a:gd name="T88" fmla="*/ 0 w 4"/>
                <a:gd name="T89" fmla="*/ 28 h 52"/>
                <a:gd name="T90" fmla="*/ 4 w 4"/>
                <a:gd name="T91" fmla="*/ 1 h 52"/>
                <a:gd name="T92" fmla="*/ 4 w 4"/>
                <a:gd name="T93" fmla="*/ 1 h 52"/>
                <a:gd name="T94" fmla="*/ 4 w 4"/>
                <a:gd name="T95" fmla="*/ 1 h 52"/>
                <a:gd name="T96" fmla="*/ 4 w 4"/>
                <a:gd name="T97" fmla="*/ 1 h 52"/>
                <a:gd name="T98" fmla="*/ 4 w 4"/>
                <a:gd name="T99" fmla="*/ 1 h 52"/>
                <a:gd name="T100" fmla="*/ 4 w 4"/>
                <a:gd name="T101" fmla="*/ 1 h 52"/>
                <a:gd name="T102" fmla="*/ 4 w 4"/>
                <a:gd name="T103" fmla="*/ 0 h 52"/>
                <a:gd name="T104" fmla="*/ 4 w 4"/>
                <a:gd name="T105" fmla="*/ 0 h 52"/>
                <a:gd name="T106" fmla="*/ 4 w 4"/>
                <a:gd name="T107" fmla="*/ 0 h 52"/>
                <a:gd name="T108" fmla="*/ 4 w 4"/>
                <a:gd name="T109" fmla="*/ 0 h 52"/>
                <a:gd name="T110" fmla="*/ 4 w 4"/>
                <a:gd name="T11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" h="52"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1"/>
                  </a:moveTo>
                  <a:cubicBezTo>
                    <a:pt x="3" y="51"/>
                    <a:pt x="3" y="51"/>
                    <a:pt x="3" y="51"/>
                  </a:cubicBezTo>
                  <a:cubicBezTo>
                    <a:pt x="3" y="51"/>
                    <a:pt x="3" y="51"/>
                    <a:pt x="3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0"/>
                  </a:moveTo>
                  <a:cubicBezTo>
                    <a:pt x="2" y="50"/>
                    <a:pt x="2" y="51"/>
                    <a:pt x="2" y="51"/>
                  </a:cubicBezTo>
                  <a:cubicBezTo>
                    <a:pt x="2" y="51"/>
                    <a:pt x="2" y="50"/>
                    <a:pt x="2" y="50"/>
                  </a:cubicBezTo>
                  <a:moveTo>
                    <a:pt x="2" y="50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50"/>
                  </a:cubicBezTo>
                  <a:moveTo>
                    <a:pt x="2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8"/>
                  </a:moveTo>
                  <a:cubicBezTo>
                    <a:pt x="2" y="48"/>
                    <a:pt x="2" y="49"/>
                    <a:pt x="2" y="49"/>
                  </a:cubicBezTo>
                  <a:cubicBezTo>
                    <a:pt x="2" y="49"/>
                    <a:pt x="2" y="48"/>
                    <a:pt x="2" y="48"/>
                  </a:cubicBezTo>
                  <a:moveTo>
                    <a:pt x="2" y="48"/>
                  </a:move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moveTo>
                    <a:pt x="0" y="35"/>
                  </a:moveTo>
                  <a:cubicBezTo>
                    <a:pt x="0" y="40"/>
                    <a:pt x="1" y="44"/>
                    <a:pt x="2" y="48"/>
                  </a:cubicBezTo>
                  <a:cubicBezTo>
                    <a:pt x="1" y="44"/>
                    <a:pt x="0" y="40"/>
                    <a:pt x="0" y="35"/>
                  </a:cubicBezTo>
                  <a:moveTo>
                    <a:pt x="0" y="33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0" y="35"/>
                    <a:pt x="0" y="34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4" y="1"/>
                  </a:moveTo>
                  <a:cubicBezTo>
                    <a:pt x="1" y="10"/>
                    <a:pt x="0" y="19"/>
                    <a:pt x="0" y="28"/>
                  </a:cubicBezTo>
                  <a:cubicBezTo>
                    <a:pt x="0" y="19"/>
                    <a:pt x="1" y="10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1"/>
                    <a:pt x="4" y="1"/>
                  </a:cubicBezTo>
                  <a:cubicBezTo>
                    <a:pt x="4" y="1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25" name="Prostoročno 91"/>
            <p:cNvSpPr>
              <a:spLocks/>
            </p:cNvSpPr>
            <p:nvPr/>
          </p:nvSpPr>
          <p:spPr bwMode="auto">
            <a:xfrm>
              <a:off x="2555875" y="5416941"/>
              <a:ext cx="190500" cy="428625"/>
            </a:xfrm>
            <a:custGeom>
              <a:avLst/>
              <a:gdLst>
                <a:gd name="T0" fmla="*/ 4 w 78"/>
                <a:gd name="T1" fmla="*/ 54 h 175"/>
                <a:gd name="T2" fmla="*/ 4 w 78"/>
                <a:gd name="T3" fmla="*/ 54 h 175"/>
                <a:gd name="T4" fmla="*/ 4 w 78"/>
                <a:gd name="T5" fmla="*/ 54 h 175"/>
                <a:gd name="T6" fmla="*/ 4 w 78"/>
                <a:gd name="T7" fmla="*/ 55 h 175"/>
                <a:gd name="T8" fmla="*/ 4 w 78"/>
                <a:gd name="T9" fmla="*/ 55 h 175"/>
                <a:gd name="T10" fmla="*/ 4 w 78"/>
                <a:gd name="T11" fmla="*/ 55 h 175"/>
                <a:gd name="T12" fmla="*/ 4 w 78"/>
                <a:gd name="T13" fmla="*/ 55 h 175"/>
                <a:gd name="T14" fmla="*/ 0 w 78"/>
                <a:gd name="T15" fmla="*/ 82 h 175"/>
                <a:gd name="T16" fmla="*/ 0 w 78"/>
                <a:gd name="T17" fmla="*/ 82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4 h 175"/>
                <a:gd name="T26" fmla="*/ 0 w 78"/>
                <a:gd name="T27" fmla="*/ 84 h 175"/>
                <a:gd name="T28" fmla="*/ 0 w 78"/>
                <a:gd name="T29" fmla="*/ 84 h 175"/>
                <a:gd name="T30" fmla="*/ 0 w 78"/>
                <a:gd name="T31" fmla="*/ 85 h 175"/>
                <a:gd name="T32" fmla="*/ 0 w 78"/>
                <a:gd name="T33" fmla="*/ 85 h 175"/>
                <a:gd name="T34" fmla="*/ 0 w 78"/>
                <a:gd name="T35" fmla="*/ 86 h 175"/>
                <a:gd name="T36" fmla="*/ 0 w 78"/>
                <a:gd name="T37" fmla="*/ 86 h 175"/>
                <a:gd name="T38" fmla="*/ 0 w 78"/>
                <a:gd name="T39" fmla="*/ 86 h 175"/>
                <a:gd name="T40" fmla="*/ 0 w 78"/>
                <a:gd name="T41" fmla="*/ 87 h 175"/>
                <a:gd name="T42" fmla="*/ 0 w 78"/>
                <a:gd name="T43" fmla="*/ 87 h 175"/>
                <a:gd name="T44" fmla="*/ 0 w 78"/>
                <a:gd name="T45" fmla="*/ 87 h 175"/>
                <a:gd name="T46" fmla="*/ 0 w 78"/>
                <a:gd name="T47" fmla="*/ 89 h 175"/>
                <a:gd name="T48" fmla="*/ 2 w 78"/>
                <a:gd name="T49" fmla="*/ 102 h 175"/>
                <a:gd name="T50" fmla="*/ 2 w 78"/>
                <a:gd name="T51" fmla="*/ 102 h 175"/>
                <a:gd name="T52" fmla="*/ 2 w 78"/>
                <a:gd name="T53" fmla="*/ 103 h 175"/>
                <a:gd name="T54" fmla="*/ 2 w 78"/>
                <a:gd name="T55" fmla="*/ 103 h 175"/>
                <a:gd name="T56" fmla="*/ 2 w 78"/>
                <a:gd name="T57" fmla="*/ 103 h 175"/>
                <a:gd name="T58" fmla="*/ 2 w 78"/>
                <a:gd name="T59" fmla="*/ 103 h 175"/>
                <a:gd name="T60" fmla="*/ 2 w 78"/>
                <a:gd name="T61" fmla="*/ 104 h 175"/>
                <a:gd name="T62" fmla="*/ 2 w 78"/>
                <a:gd name="T63" fmla="*/ 104 h 175"/>
                <a:gd name="T64" fmla="*/ 2 w 78"/>
                <a:gd name="T65" fmla="*/ 105 h 175"/>
                <a:gd name="T66" fmla="*/ 2 w 78"/>
                <a:gd name="T67" fmla="*/ 105 h 175"/>
                <a:gd name="T68" fmla="*/ 3 w 78"/>
                <a:gd name="T69" fmla="*/ 105 h 175"/>
                <a:gd name="T70" fmla="*/ 3 w 78"/>
                <a:gd name="T71" fmla="*/ 106 h 175"/>
                <a:gd name="T72" fmla="*/ 3 w 78"/>
                <a:gd name="T73" fmla="*/ 106 h 175"/>
                <a:gd name="T74" fmla="*/ 78 w 78"/>
                <a:gd name="T75" fmla="*/ 175 h 175"/>
                <a:gd name="T76" fmla="*/ 19 w 78"/>
                <a:gd name="T77" fmla="*/ 106 h 175"/>
                <a:gd name="T78" fmla="*/ 15 w 78"/>
                <a:gd name="T79" fmla="*/ 77 h 175"/>
                <a:gd name="T80" fmla="*/ 46 w 78"/>
                <a:gd name="T81" fmla="*/ 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28" y="12"/>
                    <a:pt x="12" y="31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1" y="64"/>
                    <a:pt x="0" y="73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4"/>
                    <a:pt x="1" y="98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12" y="141"/>
                    <a:pt x="42" y="169"/>
                    <a:pt x="78" y="175"/>
                  </a:cubicBezTo>
                  <a:cubicBezTo>
                    <a:pt x="66" y="169"/>
                    <a:pt x="56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0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26" name="Pravokotnik 92"/>
            <p:cNvSpPr>
              <a:spLocks noChangeArrowheads="1"/>
            </p:cNvSpPr>
            <p:nvPr/>
          </p:nvSpPr>
          <p:spPr bwMode="auto">
            <a:xfrm>
              <a:off x="2714625" y="5480441"/>
              <a:ext cx="139700" cy="19367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27" name="Pravokotnik 93"/>
            <p:cNvSpPr>
              <a:spLocks noChangeArrowheads="1"/>
            </p:cNvSpPr>
            <p:nvPr/>
          </p:nvSpPr>
          <p:spPr bwMode="auto">
            <a:xfrm>
              <a:off x="2665413" y="5421703"/>
              <a:ext cx="26289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sl-SI" sz="2100" b="1" i="0" u="none" strike="noStrike" cap="none" normalizeH="0" dirty="0" smtClean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15</a:t>
              </a:r>
              <a:endParaRPr kumimoji="0" lang="sl-SI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grpSp>
        <p:nvGrpSpPr>
          <p:cNvPr id="9" name="Skupina 8">
            <a:extLst>
              <a:ext uri="{FF2B5EF4-FFF2-40B4-BE49-F238E27FC236}">
                <a16:creationId xmlns:a16="http://schemas.microsoft.com/office/drawing/2014/main" id="{FABADD7C-3D5A-44FF-8043-BD36A4C614D6}"/>
              </a:ext>
            </a:extLst>
          </p:cNvPr>
          <p:cNvGrpSpPr/>
          <p:nvPr/>
        </p:nvGrpSpPr>
        <p:grpSpPr>
          <a:xfrm>
            <a:off x="1157288" y="3113478"/>
            <a:ext cx="584200" cy="587375"/>
            <a:chOff x="1157288" y="3113478"/>
            <a:chExt cx="584200" cy="587375"/>
          </a:xfrm>
        </p:grpSpPr>
        <p:sp>
          <p:nvSpPr>
            <p:cNvPr id="206" name="Prostoročno 72"/>
            <p:cNvSpPr>
              <a:spLocks/>
            </p:cNvSpPr>
            <p:nvPr/>
          </p:nvSpPr>
          <p:spPr bwMode="auto">
            <a:xfrm>
              <a:off x="1157288" y="3113478"/>
              <a:ext cx="584200" cy="587375"/>
            </a:xfrm>
            <a:custGeom>
              <a:avLst/>
              <a:gdLst>
                <a:gd name="T0" fmla="*/ 126 w 239"/>
                <a:gd name="T1" fmla="*/ 4 h 240"/>
                <a:gd name="T2" fmla="*/ 235 w 239"/>
                <a:gd name="T3" fmla="*/ 127 h 240"/>
                <a:gd name="T4" fmla="*/ 112 w 239"/>
                <a:gd name="T5" fmla="*/ 236 h 240"/>
                <a:gd name="T6" fmla="*/ 3 w 239"/>
                <a:gd name="T7" fmla="*/ 113 h 240"/>
                <a:gd name="T8" fmla="*/ 126 w 239"/>
                <a:gd name="T9" fmla="*/ 4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240">
                  <a:moveTo>
                    <a:pt x="126" y="4"/>
                  </a:moveTo>
                  <a:cubicBezTo>
                    <a:pt x="190" y="8"/>
                    <a:pt x="239" y="63"/>
                    <a:pt x="235" y="127"/>
                  </a:cubicBezTo>
                  <a:cubicBezTo>
                    <a:pt x="231" y="191"/>
                    <a:pt x="176" y="240"/>
                    <a:pt x="112" y="236"/>
                  </a:cubicBezTo>
                  <a:cubicBezTo>
                    <a:pt x="48" y="232"/>
                    <a:pt x="0" y="177"/>
                    <a:pt x="3" y="113"/>
                  </a:cubicBezTo>
                  <a:cubicBezTo>
                    <a:pt x="7" y="49"/>
                    <a:pt x="63" y="0"/>
                    <a:pt x="126" y="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07" name="Prostoročno 73"/>
            <p:cNvSpPr>
              <a:spLocks/>
            </p:cNvSpPr>
            <p:nvPr/>
          </p:nvSpPr>
          <p:spPr bwMode="auto">
            <a:xfrm>
              <a:off x="1212850" y="3169041"/>
              <a:ext cx="473075" cy="473075"/>
            </a:xfrm>
            <a:custGeom>
              <a:avLst/>
              <a:gdLst>
                <a:gd name="T0" fmla="*/ 102 w 193"/>
                <a:gd name="T1" fmla="*/ 4 h 193"/>
                <a:gd name="T2" fmla="*/ 190 w 193"/>
                <a:gd name="T3" fmla="*/ 103 h 193"/>
                <a:gd name="T4" fmla="*/ 90 w 193"/>
                <a:gd name="T5" fmla="*/ 190 h 193"/>
                <a:gd name="T6" fmla="*/ 3 w 193"/>
                <a:gd name="T7" fmla="*/ 91 h 193"/>
                <a:gd name="T8" fmla="*/ 102 w 193"/>
                <a:gd name="T9" fmla="*/ 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4"/>
                  </a:moveTo>
                  <a:cubicBezTo>
                    <a:pt x="153" y="7"/>
                    <a:pt x="193" y="51"/>
                    <a:pt x="190" y="103"/>
                  </a:cubicBezTo>
                  <a:cubicBezTo>
                    <a:pt x="186" y="154"/>
                    <a:pt x="142" y="193"/>
                    <a:pt x="90" y="190"/>
                  </a:cubicBezTo>
                  <a:cubicBezTo>
                    <a:pt x="39" y="187"/>
                    <a:pt x="0" y="143"/>
                    <a:pt x="3" y="91"/>
                  </a:cubicBezTo>
                  <a:cubicBezTo>
                    <a:pt x="6" y="40"/>
                    <a:pt x="51" y="0"/>
                    <a:pt x="102" y="4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08" name="Prostoročno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09" name="Prostoročno 75"/>
            <p:cNvSpPr>
              <a:spLocks/>
            </p:cNvSpPr>
            <p:nvPr/>
          </p:nvSpPr>
          <p:spPr bwMode="auto">
            <a:xfrm>
              <a:off x="1217613" y="3180153"/>
              <a:ext cx="207963" cy="420688"/>
            </a:xfrm>
            <a:custGeom>
              <a:avLst/>
              <a:gdLst>
                <a:gd name="T0" fmla="*/ 85 w 85"/>
                <a:gd name="T1" fmla="*/ 0 h 172"/>
                <a:gd name="T2" fmla="*/ 1 w 85"/>
                <a:gd name="T3" fmla="*/ 86 h 172"/>
                <a:gd name="T4" fmla="*/ 1 w 85"/>
                <a:gd name="T5" fmla="*/ 86 h 172"/>
                <a:gd name="T6" fmla="*/ 1 w 85"/>
                <a:gd name="T7" fmla="*/ 86 h 172"/>
                <a:gd name="T8" fmla="*/ 1 w 85"/>
                <a:gd name="T9" fmla="*/ 86 h 172"/>
                <a:gd name="T10" fmla="*/ 1 w 85"/>
                <a:gd name="T11" fmla="*/ 86 h 172"/>
                <a:gd name="T12" fmla="*/ 1 w 85"/>
                <a:gd name="T13" fmla="*/ 86 h 172"/>
                <a:gd name="T14" fmla="*/ 1 w 85"/>
                <a:gd name="T15" fmla="*/ 86 h 172"/>
                <a:gd name="T16" fmla="*/ 1 w 85"/>
                <a:gd name="T17" fmla="*/ 86 h 172"/>
                <a:gd name="T18" fmla="*/ 1 w 85"/>
                <a:gd name="T19" fmla="*/ 87 h 172"/>
                <a:gd name="T20" fmla="*/ 1 w 85"/>
                <a:gd name="T21" fmla="*/ 87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7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8 h 172"/>
                <a:gd name="T34" fmla="*/ 1 w 85"/>
                <a:gd name="T35" fmla="*/ 88 h 172"/>
                <a:gd name="T36" fmla="*/ 1 w 85"/>
                <a:gd name="T37" fmla="*/ 88 h 172"/>
                <a:gd name="T38" fmla="*/ 1 w 85"/>
                <a:gd name="T39" fmla="*/ 88 h 172"/>
                <a:gd name="T40" fmla="*/ 1 w 85"/>
                <a:gd name="T41" fmla="*/ 88 h 172"/>
                <a:gd name="T42" fmla="*/ 1 w 85"/>
                <a:gd name="T43" fmla="*/ 89 h 172"/>
                <a:gd name="T44" fmla="*/ 1 w 85"/>
                <a:gd name="T45" fmla="*/ 89 h 172"/>
                <a:gd name="T46" fmla="*/ 1 w 85"/>
                <a:gd name="T47" fmla="*/ 89 h 172"/>
                <a:gd name="T48" fmla="*/ 1 w 85"/>
                <a:gd name="T49" fmla="*/ 89 h 172"/>
                <a:gd name="T50" fmla="*/ 1 w 85"/>
                <a:gd name="T51" fmla="*/ 90 h 172"/>
                <a:gd name="T52" fmla="*/ 1 w 85"/>
                <a:gd name="T53" fmla="*/ 90 h 172"/>
                <a:gd name="T54" fmla="*/ 1 w 85"/>
                <a:gd name="T55" fmla="*/ 90 h 172"/>
                <a:gd name="T56" fmla="*/ 1 w 85"/>
                <a:gd name="T57" fmla="*/ 90 h 172"/>
                <a:gd name="T58" fmla="*/ 9 w 85"/>
                <a:gd name="T59" fmla="*/ 132 h 172"/>
                <a:gd name="T60" fmla="*/ 9 w 85"/>
                <a:gd name="T61" fmla="*/ 132 h 172"/>
                <a:gd name="T62" fmla="*/ 9 w 85"/>
                <a:gd name="T63" fmla="*/ 132 h 172"/>
                <a:gd name="T64" fmla="*/ 9 w 85"/>
                <a:gd name="T65" fmla="*/ 132 h 172"/>
                <a:gd name="T66" fmla="*/ 9 w 85"/>
                <a:gd name="T67" fmla="*/ 132 h 172"/>
                <a:gd name="T68" fmla="*/ 9 w 85"/>
                <a:gd name="T69" fmla="*/ 132 h 172"/>
                <a:gd name="T70" fmla="*/ 10 w 85"/>
                <a:gd name="T71" fmla="*/ 133 h 172"/>
                <a:gd name="T72" fmla="*/ 10 w 85"/>
                <a:gd name="T73" fmla="*/ 133 h 172"/>
                <a:gd name="T74" fmla="*/ 10 w 85"/>
                <a:gd name="T75" fmla="*/ 133 h 172"/>
                <a:gd name="T76" fmla="*/ 10 w 85"/>
                <a:gd name="T77" fmla="*/ 133 h 172"/>
                <a:gd name="T78" fmla="*/ 10 w 85"/>
                <a:gd name="T79" fmla="*/ 133 h 172"/>
                <a:gd name="T80" fmla="*/ 10 w 85"/>
                <a:gd name="T81" fmla="*/ 133 h 172"/>
                <a:gd name="T82" fmla="*/ 10 w 85"/>
                <a:gd name="T83" fmla="*/ 133 h 172"/>
                <a:gd name="T84" fmla="*/ 10 w 85"/>
                <a:gd name="T85" fmla="*/ 133 h 172"/>
                <a:gd name="T86" fmla="*/ 10 w 85"/>
                <a:gd name="T87" fmla="*/ 134 h 172"/>
                <a:gd name="T88" fmla="*/ 10 w 85"/>
                <a:gd name="T89" fmla="*/ 134 h 172"/>
                <a:gd name="T90" fmla="*/ 10 w 85"/>
                <a:gd name="T91" fmla="*/ 134 h 172"/>
                <a:gd name="T92" fmla="*/ 10 w 85"/>
                <a:gd name="T93" fmla="*/ 134 h 172"/>
                <a:gd name="T94" fmla="*/ 10 w 85"/>
                <a:gd name="T95" fmla="*/ 134 h 172"/>
                <a:gd name="T96" fmla="*/ 45 w 85"/>
                <a:gd name="T97" fmla="*/ 172 h 172"/>
                <a:gd name="T98" fmla="*/ 42 w 85"/>
                <a:gd name="T99" fmla="*/ 170 h 172"/>
                <a:gd name="T100" fmla="*/ 27 w 85"/>
                <a:gd name="T101" fmla="*/ 147 h 172"/>
                <a:gd name="T102" fmla="*/ 16 w 85"/>
                <a:gd name="T103" fmla="*/ 93 h 172"/>
                <a:gd name="T104" fmla="*/ 16 w 85"/>
                <a:gd name="T105" fmla="*/ 92 h 172"/>
                <a:gd name="T106" fmla="*/ 22 w 85"/>
                <a:gd name="T107" fmla="*/ 65 h 172"/>
                <a:gd name="T108" fmla="*/ 52 w 85"/>
                <a:gd name="T109" fmla="*/ 20 h 172"/>
                <a:gd name="T110" fmla="*/ 85 w 85"/>
                <a:gd name="T111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" h="172">
                  <a:moveTo>
                    <a:pt x="85" y="0"/>
                  </a:moveTo>
                  <a:cubicBezTo>
                    <a:pt x="41" y="4"/>
                    <a:pt x="5" y="40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0" y="105"/>
                    <a:pt x="3" y="119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10" y="132"/>
                    <a:pt x="10" y="132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8" y="150"/>
                    <a:pt x="30" y="163"/>
                    <a:pt x="45" y="172"/>
                  </a:cubicBezTo>
                  <a:cubicBezTo>
                    <a:pt x="44" y="171"/>
                    <a:pt x="43" y="171"/>
                    <a:pt x="42" y="170"/>
                  </a:cubicBezTo>
                  <a:cubicBezTo>
                    <a:pt x="37" y="162"/>
                    <a:pt x="32" y="155"/>
                    <a:pt x="27" y="147"/>
                  </a:cubicBezTo>
                  <a:cubicBezTo>
                    <a:pt x="19" y="130"/>
                    <a:pt x="15" y="112"/>
                    <a:pt x="16" y="93"/>
                  </a:cubicBezTo>
                  <a:cubicBezTo>
                    <a:pt x="16" y="93"/>
                    <a:pt x="16" y="93"/>
                    <a:pt x="16" y="92"/>
                  </a:cubicBezTo>
                  <a:cubicBezTo>
                    <a:pt x="18" y="83"/>
                    <a:pt x="20" y="74"/>
                    <a:pt x="22" y="65"/>
                  </a:cubicBezTo>
                  <a:cubicBezTo>
                    <a:pt x="28" y="47"/>
                    <a:pt x="38" y="32"/>
                    <a:pt x="52" y="20"/>
                  </a:cubicBezTo>
                  <a:cubicBezTo>
                    <a:pt x="62" y="11"/>
                    <a:pt x="73" y="4"/>
                    <a:pt x="8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30" name="Pravokotnik 96"/>
            <p:cNvSpPr>
              <a:spLocks noChangeArrowheads="1"/>
            </p:cNvSpPr>
            <p:nvPr/>
          </p:nvSpPr>
          <p:spPr bwMode="auto">
            <a:xfrm>
              <a:off x="1311275" y="3330966"/>
              <a:ext cx="27622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31" name="Pravokotnik 97"/>
            <p:cNvSpPr>
              <a:spLocks noChangeArrowheads="1"/>
            </p:cNvSpPr>
            <p:nvPr/>
          </p:nvSpPr>
          <p:spPr bwMode="auto">
            <a:xfrm>
              <a:off x="1311275" y="3218253"/>
              <a:ext cx="26289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sl-SI" sz="2100" b="1" i="0" u="none" strike="noStrike" cap="none" normalizeH="0" dirty="0" smtClean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25</a:t>
              </a:r>
              <a:endParaRPr kumimoji="0" lang="sl-SI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grpSp>
        <p:nvGrpSpPr>
          <p:cNvPr id="8" name="Skupina 7">
            <a:extLst>
              <a:ext uri="{FF2B5EF4-FFF2-40B4-BE49-F238E27FC236}">
                <a16:creationId xmlns:a16="http://schemas.microsoft.com/office/drawing/2014/main" id="{4DD91C3C-3852-430A-9A83-22625BBCEAE3}"/>
              </a:ext>
            </a:extLst>
          </p:cNvPr>
          <p:cNvGrpSpPr/>
          <p:nvPr/>
        </p:nvGrpSpPr>
        <p:grpSpPr>
          <a:xfrm>
            <a:off x="1162050" y="4580328"/>
            <a:ext cx="569913" cy="568325"/>
            <a:chOff x="1162050" y="4580328"/>
            <a:chExt cx="569913" cy="568325"/>
          </a:xfrm>
        </p:grpSpPr>
        <p:sp>
          <p:nvSpPr>
            <p:cNvPr id="214" name="Prostoročno 80"/>
            <p:cNvSpPr>
              <a:spLocks/>
            </p:cNvSpPr>
            <p:nvPr/>
          </p:nvSpPr>
          <p:spPr bwMode="auto">
            <a:xfrm>
              <a:off x="1162050" y="4580328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15" name="Prostoročno 81"/>
            <p:cNvSpPr>
              <a:spLocks/>
            </p:cNvSpPr>
            <p:nvPr/>
          </p:nvSpPr>
          <p:spPr bwMode="auto">
            <a:xfrm>
              <a:off x="1217613" y="4637478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16" name="Prostoročno 82"/>
            <p:cNvSpPr>
              <a:spLocks noEditPoints="1"/>
            </p:cNvSpPr>
            <p:nvPr/>
          </p:nvSpPr>
          <p:spPr bwMode="auto">
            <a:xfrm>
              <a:off x="1217613" y="4827978"/>
              <a:ext cx="17463" cy="123825"/>
            </a:xfrm>
            <a:custGeom>
              <a:avLst/>
              <a:gdLst>
                <a:gd name="T0" fmla="*/ 7 w 7"/>
                <a:gd name="T1" fmla="*/ 51 h 51"/>
                <a:gd name="T2" fmla="*/ 7 w 7"/>
                <a:gd name="T3" fmla="*/ 50 h 51"/>
                <a:gd name="T4" fmla="*/ 7 w 7"/>
                <a:gd name="T5" fmla="*/ 50 h 51"/>
                <a:gd name="T6" fmla="*/ 7 w 7"/>
                <a:gd name="T7" fmla="*/ 50 h 51"/>
                <a:gd name="T8" fmla="*/ 7 w 7"/>
                <a:gd name="T9" fmla="*/ 49 h 51"/>
                <a:gd name="T10" fmla="*/ 0 w 7"/>
                <a:gd name="T11" fmla="*/ 16 h 51"/>
                <a:gd name="T12" fmla="*/ 0 w 7"/>
                <a:gd name="T13" fmla="*/ 16 h 51"/>
                <a:gd name="T14" fmla="*/ 0 w 7"/>
                <a:gd name="T15" fmla="*/ 16 h 51"/>
                <a:gd name="T16" fmla="*/ 0 w 7"/>
                <a:gd name="T17" fmla="*/ 16 h 51"/>
                <a:gd name="T18" fmla="*/ 0 w 7"/>
                <a:gd name="T19" fmla="*/ 15 h 51"/>
                <a:gd name="T20" fmla="*/ 0 w 7"/>
                <a:gd name="T21" fmla="*/ 15 h 51"/>
                <a:gd name="T22" fmla="*/ 0 w 7"/>
                <a:gd name="T23" fmla="*/ 15 h 51"/>
                <a:gd name="T24" fmla="*/ 0 w 7"/>
                <a:gd name="T25" fmla="*/ 14 h 51"/>
                <a:gd name="T26" fmla="*/ 0 w 7"/>
                <a:gd name="T27" fmla="*/ 14 h 51"/>
                <a:gd name="T28" fmla="*/ 0 w 7"/>
                <a:gd name="T29" fmla="*/ 14 h 51"/>
                <a:gd name="T30" fmla="*/ 0 w 7"/>
                <a:gd name="T31" fmla="*/ 14 h 51"/>
                <a:gd name="T32" fmla="*/ 0 w 7"/>
                <a:gd name="T33" fmla="*/ 13 h 51"/>
                <a:gd name="T34" fmla="*/ 0 w 7"/>
                <a:gd name="T35" fmla="*/ 13 h 51"/>
                <a:gd name="T36" fmla="*/ 0 w 7"/>
                <a:gd name="T37" fmla="*/ 13 h 51"/>
                <a:gd name="T38" fmla="*/ 0 w 7"/>
                <a:gd name="T39" fmla="*/ 12 h 51"/>
                <a:gd name="T40" fmla="*/ 0 w 7"/>
                <a:gd name="T41" fmla="*/ 12 h 51"/>
                <a:gd name="T42" fmla="*/ 0 w 7"/>
                <a:gd name="T43" fmla="*/ 12 h 51"/>
                <a:gd name="T44" fmla="*/ 0 w 7"/>
                <a:gd name="T45" fmla="*/ 12 h 51"/>
                <a:gd name="T46" fmla="*/ 0 w 7"/>
                <a:gd name="T47" fmla="*/ 11 h 51"/>
                <a:gd name="T48" fmla="*/ 0 w 7"/>
                <a:gd name="T49" fmla="*/ 11 h 51"/>
                <a:gd name="T50" fmla="*/ 0 w 7"/>
                <a:gd name="T51" fmla="*/ 11 h 51"/>
                <a:gd name="T52" fmla="*/ 0 w 7"/>
                <a:gd name="T53" fmla="*/ 10 h 51"/>
                <a:gd name="T54" fmla="*/ 0 w 7"/>
                <a:gd name="T55" fmla="*/ 10 h 51"/>
                <a:gd name="T56" fmla="*/ 0 w 7"/>
                <a:gd name="T57" fmla="*/ 10 h 51"/>
                <a:gd name="T58" fmla="*/ 0 w 7"/>
                <a:gd name="T59" fmla="*/ 9 h 51"/>
                <a:gd name="T60" fmla="*/ 0 w 7"/>
                <a:gd name="T61" fmla="*/ 9 h 51"/>
                <a:gd name="T62" fmla="*/ 0 w 7"/>
                <a:gd name="T63" fmla="*/ 9 h 51"/>
                <a:gd name="T64" fmla="*/ 0 w 7"/>
                <a:gd name="T65" fmla="*/ 9 h 51"/>
                <a:gd name="T66" fmla="*/ 0 w 7"/>
                <a:gd name="T67" fmla="*/ 8 h 51"/>
                <a:gd name="T68" fmla="*/ 0 w 7"/>
                <a:gd name="T69" fmla="*/ 8 h 51"/>
                <a:gd name="T70" fmla="*/ 0 w 7"/>
                <a:gd name="T71" fmla="*/ 8 h 51"/>
                <a:gd name="T72" fmla="*/ 0 w 7"/>
                <a:gd name="T73" fmla="*/ 7 h 51"/>
                <a:gd name="T74" fmla="*/ 0 w 7"/>
                <a:gd name="T75" fmla="*/ 7 h 51"/>
                <a:gd name="T76" fmla="*/ 0 w 7"/>
                <a:gd name="T77" fmla="*/ 7 h 51"/>
                <a:gd name="T78" fmla="*/ 0 w 7"/>
                <a:gd name="T79" fmla="*/ 6 h 51"/>
                <a:gd name="T80" fmla="*/ 0 w 7"/>
                <a:gd name="T81" fmla="*/ 6 h 51"/>
                <a:gd name="T82" fmla="*/ 0 w 7"/>
                <a:gd name="T83" fmla="*/ 6 h 51"/>
                <a:gd name="T84" fmla="*/ 0 w 7"/>
                <a:gd name="T85" fmla="*/ 6 h 51"/>
                <a:gd name="T86" fmla="*/ 0 w 7"/>
                <a:gd name="T87" fmla="*/ 5 h 51"/>
                <a:gd name="T88" fmla="*/ 1 w 7"/>
                <a:gd name="T89" fmla="*/ 5 h 51"/>
                <a:gd name="T90" fmla="*/ 1 w 7"/>
                <a:gd name="T91" fmla="*/ 5 h 51"/>
                <a:gd name="T92" fmla="*/ 1 w 7"/>
                <a:gd name="T93" fmla="*/ 4 h 51"/>
                <a:gd name="T94" fmla="*/ 1 w 7"/>
                <a:gd name="T95" fmla="*/ 4 h 51"/>
                <a:gd name="T96" fmla="*/ 1 w 7"/>
                <a:gd name="T97" fmla="*/ 3 h 51"/>
                <a:gd name="T98" fmla="*/ 1 w 7"/>
                <a:gd name="T99" fmla="*/ 3 h 51"/>
                <a:gd name="T100" fmla="*/ 1 w 7"/>
                <a:gd name="T101" fmla="*/ 3 h 51"/>
                <a:gd name="T102" fmla="*/ 1 w 7"/>
                <a:gd name="T103" fmla="*/ 3 h 51"/>
                <a:gd name="T104" fmla="*/ 1 w 7"/>
                <a:gd name="T105" fmla="*/ 2 h 51"/>
                <a:gd name="T106" fmla="*/ 1 w 7"/>
                <a:gd name="T107" fmla="*/ 1 h 51"/>
                <a:gd name="T108" fmla="*/ 1 w 7"/>
                <a:gd name="T109" fmla="*/ 1 h 51"/>
                <a:gd name="T110" fmla="*/ 1 w 7"/>
                <a:gd name="T111" fmla="*/ 1 h 51"/>
                <a:gd name="T112" fmla="*/ 1 w 7"/>
                <a:gd name="T113" fmla="*/ 0 h 51"/>
                <a:gd name="T114" fmla="*/ 1 w 7"/>
                <a:gd name="T115" fmla="*/ 0 h 51"/>
                <a:gd name="T116" fmla="*/ 1 w 7"/>
                <a:gd name="T1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" h="51">
                  <a:moveTo>
                    <a:pt x="7" y="51"/>
                  </a:moveTo>
                  <a:cubicBezTo>
                    <a:pt x="7" y="51"/>
                    <a:pt x="7" y="51"/>
                    <a:pt x="7" y="51"/>
                  </a:cubicBezTo>
                  <a:cubicBezTo>
                    <a:pt x="7" y="51"/>
                    <a:pt x="7" y="51"/>
                    <a:pt x="7" y="51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49"/>
                  </a:moveTo>
                  <a:cubicBezTo>
                    <a:pt x="7" y="49"/>
                    <a:pt x="7" y="50"/>
                    <a:pt x="7" y="50"/>
                  </a:cubicBezTo>
                  <a:cubicBezTo>
                    <a:pt x="7" y="50"/>
                    <a:pt x="7" y="49"/>
                    <a:pt x="7" y="49"/>
                  </a:cubicBezTo>
                  <a:moveTo>
                    <a:pt x="0" y="16"/>
                  </a:moveTo>
                  <a:cubicBezTo>
                    <a:pt x="0" y="28"/>
                    <a:pt x="2" y="39"/>
                    <a:pt x="6" y="49"/>
                  </a:cubicBezTo>
                  <a:cubicBezTo>
                    <a:pt x="2" y="39"/>
                    <a:pt x="0" y="28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17" name="Prostoročno 83"/>
            <p:cNvSpPr>
              <a:spLocks/>
            </p:cNvSpPr>
            <p:nvPr/>
          </p:nvSpPr>
          <p:spPr bwMode="auto">
            <a:xfrm>
              <a:off x="1217613" y="4639066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34" name="Pravokotnik 100"/>
            <p:cNvSpPr>
              <a:spLocks noChangeArrowheads="1"/>
            </p:cNvSpPr>
            <p:nvPr/>
          </p:nvSpPr>
          <p:spPr bwMode="auto">
            <a:xfrm>
              <a:off x="1376363" y="4759716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35" name="Pravokotnik 101"/>
            <p:cNvSpPr>
              <a:spLocks noChangeArrowheads="1"/>
            </p:cNvSpPr>
            <p:nvPr/>
          </p:nvSpPr>
          <p:spPr bwMode="auto">
            <a:xfrm>
              <a:off x="1328738" y="4699391"/>
              <a:ext cx="26289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sl-SI" sz="2100" b="1" dirty="0" smtClean="0">
                  <a:solidFill>
                    <a:srgbClr val="FF9936"/>
                  </a:solidFill>
                  <a:latin typeface="Raleway" panose="020B0003030101060003" pitchFamily="34" charset="0"/>
                </a:rPr>
                <a:t>20</a:t>
              </a:r>
              <a:endParaRPr kumimoji="0" lang="sl-SI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241" name="Elipsa 107"/>
          <p:cNvSpPr>
            <a:spLocks noChangeArrowheads="1"/>
          </p:cNvSpPr>
          <p:nvPr/>
        </p:nvSpPr>
        <p:spPr bwMode="auto">
          <a:xfrm>
            <a:off x="2600325" y="4042166"/>
            <a:ext cx="273050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2" name="Elipsa 108"/>
          <p:cNvSpPr>
            <a:spLocks noChangeArrowheads="1"/>
          </p:cNvSpPr>
          <p:nvPr/>
        </p:nvSpPr>
        <p:spPr bwMode="auto">
          <a:xfrm>
            <a:off x="2659063" y="4104078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3" name="Prostoročno 109"/>
          <p:cNvSpPr>
            <a:spLocks/>
          </p:cNvSpPr>
          <p:nvPr/>
        </p:nvSpPr>
        <p:spPr bwMode="auto">
          <a:xfrm>
            <a:off x="1808163" y="1302141"/>
            <a:ext cx="377825" cy="323850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4" name="Prostoročno 110"/>
          <p:cNvSpPr>
            <a:spLocks/>
          </p:cNvSpPr>
          <p:nvPr/>
        </p:nvSpPr>
        <p:spPr bwMode="auto">
          <a:xfrm>
            <a:off x="1963738" y="1218003"/>
            <a:ext cx="379413" cy="32543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5" name="Prostoročno 111"/>
          <p:cNvSpPr>
            <a:spLocks/>
          </p:cNvSpPr>
          <p:nvPr/>
        </p:nvSpPr>
        <p:spPr bwMode="auto">
          <a:xfrm>
            <a:off x="30163" y="2205428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6" name="Prostoročno 112"/>
          <p:cNvSpPr>
            <a:spLocks/>
          </p:cNvSpPr>
          <p:nvPr/>
        </p:nvSpPr>
        <p:spPr bwMode="auto">
          <a:xfrm>
            <a:off x="-104775" y="2321316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7" name="Prostoročno 113"/>
          <p:cNvSpPr>
            <a:spLocks/>
          </p:cNvSpPr>
          <p:nvPr/>
        </p:nvSpPr>
        <p:spPr bwMode="auto">
          <a:xfrm>
            <a:off x="3340100" y="125927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8" name="Prostoročno 114"/>
          <p:cNvSpPr>
            <a:spLocks/>
          </p:cNvSpPr>
          <p:nvPr/>
        </p:nvSpPr>
        <p:spPr bwMode="auto">
          <a:xfrm>
            <a:off x="3184525" y="117672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9" name="Prostoročno 115"/>
          <p:cNvSpPr>
            <a:spLocks/>
          </p:cNvSpPr>
          <p:nvPr/>
        </p:nvSpPr>
        <p:spPr bwMode="auto">
          <a:xfrm>
            <a:off x="3446463" y="1371991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50" name="Prostoročno 116"/>
          <p:cNvSpPr>
            <a:spLocks/>
          </p:cNvSpPr>
          <p:nvPr/>
        </p:nvSpPr>
        <p:spPr bwMode="auto">
          <a:xfrm>
            <a:off x="4773613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51" name="Prostoročno 117"/>
          <p:cNvSpPr>
            <a:spLocks/>
          </p:cNvSpPr>
          <p:nvPr/>
        </p:nvSpPr>
        <p:spPr bwMode="auto">
          <a:xfrm>
            <a:off x="4495800" y="1611703"/>
            <a:ext cx="363538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62" name="Polje z besedilom 261"/>
          <p:cNvSpPr txBox="1"/>
          <p:nvPr/>
        </p:nvSpPr>
        <p:spPr>
          <a:xfrm>
            <a:off x="7343722" y="185859"/>
            <a:ext cx="4038705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sl-SI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ČASOVNA OMEJITEV: </a:t>
            </a:r>
          </a:p>
          <a:p>
            <a:pPr algn="ctr" rtl="0"/>
            <a:r>
              <a:rPr lang="sl-SI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sekund</a:t>
            </a:r>
            <a:endParaRPr lang="sl-SI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7"/>
          <a:srcRect b="2689"/>
          <a:stretch/>
        </p:blipFill>
        <p:spPr>
          <a:xfrm>
            <a:off x="7159434" y="1760585"/>
            <a:ext cx="3288419" cy="2880000"/>
          </a:xfrm>
          <a:prstGeom prst="rect">
            <a:avLst/>
          </a:prstGeom>
        </p:spPr>
      </p:pic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233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829"/>
    </mc:Choice>
    <mc:Fallback xmlns="">
      <p:transition spd="slow" advTm="67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26238" objId="120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zaženi štoparico"/>
          <p:cNvGrpSpPr/>
          <p:nvPr/>
        </p:nvGrpSpPr>
        <p:grpSpPr>
          <a:xfrm>
            <a:off x="900122" y="187200"/>
            <a:ext cx="3860594" cy="799962"/>
            <a:chOff x="1332706" y="185859"/>
            <a:chExt cx="2636838" cy="799962"/>
          </a:xfrm>
        </p:grpSpPr>
        <p:sp>
          <p:nvSpPr>
            <p:cNvPr id="121" name="Zaobljeni pravokotnik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l-SI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Zaobljeni pravokotnik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sl-SI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ZAŽENI ŠTOPARICO</a:t>
              </a:r>
              <a:endParaRPr lang="sl-SI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3" name="čas se je iztekel"/>
          <p:cNvGrpSpPr/>
          <p:nvPr/>
        </p:nvGrpSpPr>
        <p:grpSpPr>
          <a:xfrm>
            <a:off x="900122" y="187200"/>
            <a:ext cx="3860594" cy="799962"/>
            <a:chOff x="4321176" y="185859"/>
            <a:chExt cx="2636838" cy="799962"/>
          </a:xfrm>
        </p:grpSpPr>
        <p:sp>
          <p:nvSpPr>
            <p:cNvPr id="124" name="Zaobljeni pravokotnik 123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l-SI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Zaobljeni pravokotnik 124"/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sl-SI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ČAS SE JE IZTEKEL!</a:t>
              </a:r>
              <a:endParaRPr lang="sl-SI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8" name="Samooblika 3"/>
          <p:cNvSpPr>
            <a:spLocks noChangeAspect="1" noChangeArrowheads="1" noTextEdit="1"/>
          </p:cNvSpPr>
          <p:nvPr/>
        </p:nvSpPr>
        <p:spPr bwMode="auto">
          <a:xfrm>
            <a:off x="0" y="1176728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39" name="Pravokotnik 5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0" name="Pravokotnik 6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1" name="Pravokotnik 7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2" name="Pravokotnik 8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3" name="Prostoročno 9"/>
          <p:cNvSpPr>
            <a:spLocks/>
          </p:cNvSpPr>
          <p:nvPr/>
        </p:nvSpPr>
        <p:spPr bwMode="auto">
          <a:xfrm>
            <a:off x="2498725" y="1633928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4" name="Prostoročno 10"/>
          <p:cNvSpPr>
            <a:spLocks/>
          </p:cNvSpPr>
          <p:nvPr/>
        </p:nvSpPr>
        <p:spPr bwMode="auto">
          <a:xfrm>
            <a:off x="3525838" y="1881578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5" name="Prostoročno 11"/>
          <p:cNvSpPr>
            <a:spLocks/>
          </p:cNvSpPr>
          <p:nvPr/>
        </p:nvSpPr>
        <p:spPr bwMode="auto">
          <a:xfrm>
            <a:off x="1027113" y="1860941"/>
            <a:ext cx="909638" cy="111125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6" name="Prostoročno 12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7" name="Prostoročno 13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8" name="Prostoročno 14"/>
          <p:cNvSpPr>
            <a:spLocks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9" name="Prostoročno 15"/>
          <p:cNvSpPr>
            <a:spLocks/>
          </p:cNvSpPr>
          <p:nvPr/>
        </p:nvSpPr>
        <p:spPr bwMode="auto">
          <a:xfrm>
            <a:off x="4198938" y="2343541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0" name="Prostoročno 16"/>
          <p:cNvSpPr>
            <a:spLocks/>
          </p:cNvSpPr>
          <p:nvPr/>
        </p:nvSpPr>
        <p:spPr bwMode="auto">
          <a:xfrm>
            <a:off x="3959225" y="2189553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1" name="Prostoročno 17"/>
          <p:cNvSpPr>
            <a:spLocks/>
          </p:cNvSpPr>
          <p:nvPr/>
        </p:nvSpPr>
        <p:spPr bwMode="auto">
          <a:xfrm>
            <a:off x="457200" y="1349766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2" name="Prostoročno 18"/>
          <p:cNvSpPr>
            <a:spLocks noEditPoints="1"/>
          </p:cNvSpPr>
          <p:nvPr/>
        </p:nvSpPr>
        <p:spPr bwMode="auto">
          <a:xfrm>
            <a:off x="673100" y="2553091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3" name="Prostoročno 19"/>
          <p:cNvSpPr>
            <a:spLocks/>
          </p:cNvSpPr>
          <p:nvPr/>
        </p:nvSpPr>
        <p:spPr bwMode="auto">
          <a:xfrm>
            <a:off x="606425" y="1589478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4" name="Prostoročno 20"/>
          <p:cNvSpPr>
            <a:spLocks/>
          </p:cNvSpPr>
          <p:nvPr/>
        </p:nvSpPr>
        <p:spPr bwMode="auto">
          <a:xfrm>
            <a:off x="1068388" y="5628078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5" name="Prostoročno 21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6" name="Prostoročno 22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7" name="Prostoročno 23"/>
          <p:cNvSpPr>
            <a:spLocks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8" name="Prostoročno 24"/>
          <p:cNvSpPr>
            <a:spLocks/>
          </p:cNvSpPr>
          <p:nvPr/>
        </p:nvSpPr>
        <p:spPr bwMode="auto">
          <a:xfrm>
            <a:off x="3633788" y="5628078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9" name="Prostoročno 25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60" name="Prostoročno 26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61" name="Prostoročno 27"/>
          <p:cNvSpPr>
            <a:spLocks/>
          </p:cNvSpPr>
          <p:nvPr/>
        </p:nvSpPr>
        <p:spPr bwMode="auto">
          <a:xfrm>
            <a:off x="3795713" y="5899541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grpSp>
        <p:nvGrpSpPr>
          <p:cNvPr id="4" name="Vrtenje urnega kazalca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817563" y="2264166"/>
            <a:ext cx="3829050" cy="3830638"/>
            <a:chOff x="817563" y="2264166"/>
            <a:chExt cx="3829050" cy="3830638"/>
          </a:xfrm>
        </p:grpSpPr>
        <p:sp>
          <p:nvSpPr>
            <p:cNvPr id="162" name="Elipsa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39" name="urni kazalec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</p:grpSp>
      <p:sp>
        <p:nvSpPr>
          <p:cNvPr id="163" name="Prostoročno 29"/>
          <p:cNvSpPr>
            <a:spLocks noEditPoints="1"/>
          </p:cNvSpPr>
          <p:nvPr/>
        </p:nvSpPr>
        <p:spPr bwMode="auto">
          <a:xfrm>
            <a:off x="538163" y="1986353"/>
            <a:ext cx="4387850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64" name="Prostoročno 30"/>
          <p:cNvSpPr>
            <a:spLocks noEditPoints="1"/>
          </p:cNvSpPr>
          <p:nvPr/>
        </p:nvSpPr>
        <p:spPr bwMode="auto">
          <a:xfrm>
            <a:off x="711200" y="2157803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65" name="Prostoročno 31"/>
          <p:cNvSpPr>
            <a:spLocks noEditPoints="1"/>
          </p:cNvSpPr>
          <p:nvPr/>
        </p:nvSpPr>
        <p:spPr bwMode="auto">
          <a:xfrm>
            <a:off x="620713" y="2067316"/>
            <a:ext cx="4221163" cy="4222750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2455863" y="2411803"/>
            <a:ext cx="566738" cy="566738"/>
            <a:chOff x="2455863" y="2411803"/>
            <a:chExt cx="566738" cy="566738"/>
          </a:xfrm>
        </p:grpSpPr>
        <p:sp>
          <p:nvSpPr>
            <p:cNvPr id="166" name="Elipsa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67" name="Elipsa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68" name="Prostoročno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69" name="Prostoročno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70" name="Pravokotnik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71" name="Pravokotnik 37"/>
            <p:cNvSpPr>
              <a:spLocks noChangeArrowheads="1"/>
            </p:cNvSpPr>
            <p:nvPr/>
          </p:nvSpPr>
          <p:spPr bwMode="auto">
            <a:xfrm>
              <a:off x="2593975" y="2499116"/>
              <a:ext cx="26289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sl-SI" sz="2100" b="1" i="0" u="none" strike="noStrike" cap="none" normalizeH="0" dirty="0" smtClean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30</a:t>
              </a:r>
              <a:endParaRPr kumimoji="0" lang="sl-SI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174" name="Prostoročno 40"/>
          <p:cNvSpPr>
            <a:spLocks noEditPoints="1"/>
          </p:cNvSpPr>
          <p:nvPr/>
        </p:nvSpPr>
        <p:spPr bwMode="auto">
          <a:xfrm>
            <a:off x="3244850" y="2851541"/>
            <a:ext cx="20638" cy="122238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26421DDD-07C3-42B6-869F-AD3A53DC2A79}"/>
              </a:ext>
            </a:extLst>
          </p:cNvPr>
          <p:cNvGrpSpPr/>
          <p:nvPr/>
        </p:nvGrpSpPr>
        <p:grpSpPr>
          <a:xfrm>
            <a:off x="3722688" y="3113478"/>
            <a:ext cx="585788" cy="587375"/>
            <a:chOff x="3722688" y="3113478"/>
            <a:chExt cx="585788" cy="587375"/>
          </a:xfrm>
        </p:grpSpPr>
        <p:sp>
          <p:nvSpPr>
            <p:cNvPr id="178" name="Prostoročno 44"/>
            <p:cNvSpPr>
              <a:spLocks/>
            </p:cNvSpPr>
            <p:nvPr/>
          </p:nvSpPr>
          <p:spPr bwMode="auto">
            <a:xfrm>
              <a:off x="3722688" y="3113478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79" name="Prostoročno 45"/>
            <p:cNvSpPr>
              <a:spLocks/>
            </p:cNvSpPr>
            <p:nvPr/>
          </p:nvSpPr>
          <p:spPr bwMode="auto">
            <a:xfrm>
              <a:off x="3781425" y="3169041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80" name="Prostoročno 46"/>
            <p:cNvSpPr>
              <a:spLocks noEditPoints="1"/>
            </p:cNvSpPr>
            <p:nvPr/>
          </p:nvSpPr>
          <p:spPr bwMode="auto">
            <a:xfrm>
              <a:off x="3786188" y="3272228"/>
              <a:ext cx="46038" cy="188913"/>
            </a:xfrm>
            <a:custGeom>
              <a:avLst/>
              <a:gdLst>
                <a:gd name="T0" fmla="*/ 3 w 19"/>
                <a:gd name="T1" fmla="*/ 76 h 77"/>
                <a:gd name="T2" fmla="*/ 3 w 19"/>
                <a:gd name="T3" fmla="*/ 76 h 77"/>
                <a:gd name="T4" fmla="*/ 3 w 19"/>
                <a:gd name="T5" fmla="*/ 76 h 77"/>
                <a:gd name="T6" fmla="*/ 3 w 19"/>
                <a:gd name="T7" fmla="*/ 75 h 77"/>
                <a:gd name="T8" fmla="*/ 3 w 19"/>
                <a:gd name="T9" fmla="*/ 75 h 77"/>
                <a:gd name="T10" fmla="*/ 3 w 19"/>
                <a:gd name="T11" fmla="*/ 75 h 77"/>
                <a:gd name="T12" fmla="*/ 3 w 19"/>
                <a:gd name="T13" fmla="*/ 74 h 77"/>
                <a:gd name="T14" fmla="*/ 3 w 19"/>
                <a:gd name="T15" fmla="*/ 74 h 77"/>
                <a:gd name="T16" fmla="*/ 3 w 19"/>
                <a:gd name="T17" fmla="*/ 74 h 77"/>
                <a:gd name="T18" fmla="*/ 2 w 19"/>
                <a:gd name="T19" fmla="*/ 73 h 77"/>
                <a:gd name="T20" fmla="*/ 2 w 19"/>
                <a:gd name="T21" fmla="*/ 73 h 77"/>
                <a:gd name="T22" fmla="*/ 2 w 19"/>
                <a:gd name="T23" fmla="*/ 72 h 77"/>
                <a:gd name="T24" fmla="*/ 2 w 19"/>
                <a:gd name="T25" fmla="*/ 72 h 77"/>
                <a:gd name="T26" fmla="*/ 2 w 19"/>
                <a:gd name="T27" fmla="*/ 71 h 77"/>
                <a:gd name="T28" fmla="*/ 2 w 19"/>
                <a:gd name="T29" fmla="*/ 71 h 77"/>
                <a:gd name="T30" fmla="*/ 2 w 19"/>
                <a:gd name="T31" fmla="*/ 71 h 77"/>
                <a:gd name="T32" fmla="*/ 2 w 19"/>
                <a:gd name="T33" fmla="*/ 70 h 77"/>
                <a:gd name="T34" fmla="*/ 2 w 19"/>
                <a:gd name="T35" fmla="*/ 70 h 77"/>
                <a:gd name="T36" fmla="*/ 2 w 19"/>
                <a:gd name="T37" fmla="*/ 69 h 77"/>
                <a:gd name="T38" fmla="*/ 2 w 19"/>
                <a:gd name="T39" fmla="*/ 69 h 77"/>
                <a:gd name="T40" fmla="*/ 2 w 19"/>
                <a:gd name="T41" fmla="*/ 69 h 77"/>
                <a:gd name="T42" fmla="*/ 2 w 19"/>
                <a:gd name="T43" fmla="*/ 68 h 77"/>
                <a:gd name="T44" fmla="*/ 2 w 19"/>
                <a:gd name="T45" fmla="*/ 68 h 77"/>
                <a:gd name="T46" fmla="*/ 2 w 19"/>
                <a:gd name="T47" fmla="*/ 68 h 77"/>
                <a:gd name="T48" fmla="*/ 1 w 19"/>
                <a:gd name="T49" fmla="*/ 67 h 77"/>
                <a:gd name="T50" fmla="*/ 1 w 19"/>
                <a:gd name="T51" fmla="*/ 67 h 77"/>
                <a:gd name="T52" fmla="*/ 1 w 19"/>
                <a:gd name="T53" fmla="*/ 67 h 77"/>
                <a:gd name="T54" fmla="*/ 1 w 19"/>
                <a:gd name="T55" fmla="*/ 66 h 77"/>
                <a:gd name="T56" fmla="*/ 1 w 19"/>
                <a:gd name="T57" fmla="*/ 66 h 77"/>
                <a:gd name="T58" fmla="*/ 1 w 19"/>
                <a:gd name="T59" fmla="*/ 65 h 77"/>
                <a:gd name="T60" fmla="*/ 1 w 19"/>
                <a:gd name="T61" fmla="*/ 65 h 77"/>
                <a:gd name="T62" fmla="*/ 1 w 19"/>
                <a:gd name="T63" fmla="*/ 65 h 77"/>
                <a:gd name="T64" fmla="*/ 1 w 19"/>
                <a:gd name="T65" fmla="*/ 64 h 77"/>
                <a:gd name="T66" fmla="*/ 1 w 19"/>
                <a:gd name="T67" fmla="*/ 64 h 77"/>
                <a:gd name="T68" fmla="*/ 1 w 19"/>
                <a:gd name="T69" fmla="*/ 64 h 77"/>
                <a:gd name="T70" fmla="*/ 1 w 19"/>
                <a:gd name="T71" fmla="*/ 63 h 77"/>
                <a:gd name="T72" fmla="*/ 1 w 19"/>
                <a:gd name="T73" fmla="*/ 63 h 77"/>
                <a:gd name="T74" fmla="*/ 1 w 19"/>
                <a:gd name="T75" fmla="*/ 62 h 77"/>
                <a:gd name="T76" fmla="*/ 1 w 19"/>
                <a:gd name="T77" fmla="*/ 62 h 77"/>
                <a:gd name="T78" fmla="*/ 1 w 19"/>
                <a:gd name="T79" fmla="*/ 61 h 77"/>
                <a:gd name="T80" fmla="*/ 1 w 19"/>
                <a:gd name="T81" fmla="*/ 61 h 77"/>
                <a:gd name="T82" fmla="*/ 1 w 19"/>
                <a:gd name="T83" fmla="*/ 61 h 77"/>
                <a:gd name="T84" fmla="*/ 1 w 19"/>
                <a:gd name="T85" fmla="*/ 60 h 77"/>
                <a:gd name="T86" fmla="*/ 1 w 19"/>
                <a:gd name="T87" fmla="*/ 60 h 77"/>
                <a:gd name="T88" fmla="*/ 1 w 19"/>
                <a:gd name="T89" fmla="*/ 60 h 77"/>
                <a:gd name="T90" fmla="*/ 18 w 19"/>
                <a:gd name="T91" fmla="*/ 0 h 77"/>
                <a:gd name="T92" fmla="*/ 18 w 19"/>
                <a:gd name="T93" fmla="*/ 0 h 77"/>
                <a:gd name="T94" fmla="*/ 19 w 19"/>
                <a:gd name="T95" fmla="*/ 0 h 77"/>
                <a:gd name="T96" fmla="*/ 19 w 19"/>
                <a:gd name="T9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" h="77">
                  <a:moveTo>
                    <a:pt x="3" y="77"/>
                  </a:moveTo>
                  <a:cubicBezTo>
                    <a:pt x="3" y="77"/>
                    <a:pt x="3" y="77"/>
                    <a:pt x="3" y="77"/>
                  </a:cubicBezTo>
                  <a:cubicBezTo>
                    <a:pt x="3" y="77"/>
                    <a:pt x="3" y="77"/>
                    <a:pt x="3" y="77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4"/>
                  </a:moveTo>
                  <a:cubicBezTo>
                    <a:pt x="3" y="74"/>
                    <a:pt x="3" y="75"/>
                    <a:pt x="3" y="75"/>
                  </a:cubicBezTo>
                  <a:cubicBezTo>
                    <a:pt x="3" y="75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3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69"/>
                  </a:moveTo>
                  <a:cubicBezTo>
                    <a:pt x="2" y="69"/>
                    <a:pt x="2" y="70"/>
                    <a:pt x="2" y="70"/>
                  </a:cubicBezTo>
                  <a:cubicBezTo>
                    <a:pt x="2" y="70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8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8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5"/>
                  </a:moveTo>
                  <a:cubicBezTo>
                    <a:pt x="1" y="65"/>
                    <a:pt x="1" y="66"/>
                    <a:pt x="1" y="66"/>
                  </a:cubicBezTo>
                  <a:cubicBezTo>
                    <a:pt x="1" y="66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4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4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1"/>
                  </a:moveTo>
                  <a:cubicBezTo>
                    <a:pt x="1" y="61"/>
                    <a:pt x="1" y="62"/>
                    <a:pt x="1" y="62"/>
                  </a:cubicBezTo>
                  <a:cubicBezTo>
                    <a:pt x="1" y="62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0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8" y="1"/>
                  </a:moveTo>
                  <a:cubicBezTo>
                    <a:pt x="6" y="17"/>
                    <a:pt x="0" y="38"/>
                    <a:pt x="1" y="60"/>
                  </a:cubicBezTo>
                  <a:cubicBezTo>
                    <a:pt x="0" y="38"/>
                    <a:pt x="6" y="17"/>
                    <a:pt x="18" y="1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1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81" name="Prostoročno 47"/>
            <p:cNvSpPr>
              <a:spLocks/>
            </p:cNvSpPr>
            <p:nvPr/>
          </p:nvSpPr>
          <p:spPr bwMode="auto">
            <a:xfrm>
              <a:off x="3786188" y="3213491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82" name="Pravokotnik 48"/>
            <p:cNvSpPr>
              <a:spLocks noChangeArrowheads="1"/>
            </p:cNvSpPr>
            <p:nvPr/>
          </p:nvSpPr>
          <p:spPr bwMode="auto">
            <a:xfrm>
              <a:off x="3941763" y="3299216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83" name="Pravokotnik 49"/>
            <p:cNvSpPr>
              <a:spLocks noChangeArrowheads="1"/>
            </p:cNvSpPr>
            <p:nvPr/>
          </p:nvSpPr>
          <p:spPr bwMode="auto">
            <a:xfrm>
              <a:off x="3941763" y="3216666"/>
              <a:ext cx="131446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sl-SI" sz="2100" b="1" dirty="0" smtClean="0">
                  <a:solidFill>
                    <a:srgbClr val="FF9936"/>
                  </a:solidFill>
                  <a:latin typeface="Raleway" panose="020B0003030101060003" pitchFamily="34" charset="0"/>
                </a:rPr>
                <a:t>5</a:t>
              </a:r>
              <a:endParaRPr kumimoji="0" lang="sl-SI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186" name="Prostoročno 52"/>
          <p:cNvSpPr>
            <a:spLocks noEditPoints="1"/>
          </p:cNvSpPr>
          <p:nvPr/>
        </p:nvSpPr>
        <p:spPr bwMode="auto">
          <a:xfrm>
            <a:off x="3994150" y="3978666"/>
            <a:ext cx="60325" cy="158750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5AAA3125-6198-4B7D-906A-040AAB47590B}"/>
              </a:ext>
            </a:extLst>
          </p:cNvPr>
          <p:cNvGrpSpPr/>
          <p:nvPr/>
        </p:nvGrpSpPr>
        <p:grpSpPr>
          <a:xfrm>
            <a:off x="3754438" y="4585091"/>
            <a:ext cx="566738" cy="568325"/>
            <a:chOff x="3754438" y="4585091"/>
            <a:chExt cx="566738" cy="568325"/>
          </a:xfrm>
        </p:grpSpPr>
        <p:sp>
          <p:nvSpPr>
            <p:cNvPr id="190" name="Prostoročno 56"/>
            <p:cNvSpPr>
              <a:spLocks/>
            </p:cNvSpPr>
            <p:nvPr/>
          </p:nvSpPr>
          <p:spPr bwMode="auto">
            <a:xfrm>
              <a:off x="3754438" y="4585091"/>
              <a:ext cx="566738" cy="568325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2"/>
                    <a:pt x="0" y="116"/>
                  </a:cubicBezTo>
                  <a:cubicBezTo>
                    <a:pt x="0" y="179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91" name="Elipsa 57"/>
            <p:cNvSpPr>
              <a:spLocks noChangeArrowheads="1"/>
            </p:cNvSpPr>
            <p:nvPr/>
          </p:nvSpPr>
          <p:spPr bwMode="auto">
            <a:xfrm>
              <a:off x="3810000" y="4639066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92" name="Prostoročno 58"/>
            <p:cNvSpPr>
              <a:spLocks noEditPoints="1"/>
            </p:cNvSpPr>
            <p:nvPr/>
          </p:nvSpPr>
          <p:spPr bwMode="auto">
            <a:xfrm>
              <a:off x="3810000" y="4732728"/>
              <a:ext cx="44450" cy="222250"/>
            </a:xfrm>
            <a:custGeom>
              <a:avLst/>
              <a:gdLst>
                <a:gd name="T0" fmla="*/ 7 w 18"/>
                <a:gd name="T1" fmla="*/ 91 h 91"/>
                <a:gd name="T2" fmla="*/ 7 w 18"/>
                <a:gd name="T3" fmla="*/ 91 h 91"/>
                <a:gd name="T4" fmla="*/ 7 w 18"/>
                <a:gd name="T5" fmla="*/ 91 h 91"/>
                <a:gd name="T6" fmla="*/ 7 w 18"/>
                <a:gd name="T7" fmla="*/ 91 h 91"/>
                <a:gd name="T8" fmla="*/ 7 w 18"/>
                <a:gd name="T9" fmla="*/ 91 h 91"/>
                <a:gd name="T10" fmla="*/ 7 w 18"/>
                <a:gd name="T11" fmla="*/ 91 h 91"/>
                <a:gd name="T12" fmla="*/ 7 w 18"/>
                <a:gd name="T13" fmla="*/ 91 h 91"/>
                <a:gd name="T14" fmla="*/ 7 w 18"/>
                <a:gd name="T15" fmla="*/ 91 h 91"/>
                <a:gd name="T16" fmla="*/ 7 w 18"/>
                <a:gd name="T17" fmla="*/ 91 h 91"/>
                <a:gd name="T18" fmla="*/ 7 w 18"/>
                <a:gd name="T19" fmla="*/ 91 h 91"/>
                <a:gd name="T20" fmla="*/ 7 w 18"/>
                <a:gd name="T21" fmla="*/ 91 h 91"/>
                <a:gd name="T22" fmla="*/ 7 w 18"/>
                <a:gd name="T23" fmla="*/ 91 h 91"/>
                <a:gd name="T24" fmla="*/ 6 w 18"/>
                <a:gd name="T25" fmla="*/ 90 h 91"/>
                <a:gd name="T26" fmla="*/ 7 w 18"/>
                <a:gd name="T27" fmla="*/ 91 h 91"/>
                <a:gd name="T28" fmla="*/ 6 w 18"/>
                <a:gd name="T29" fmla="*/ 90 h 91"/>
                <a:gd name="T30" fmla="*/ 0 w 18"/>
                <a:gd name="T31" fmla="*/ 57 h 91"/>
                <a:gd name="T32" fmla="*/ 6 w 18"/>
                <a:gd name="T33" fmla="*/ 90 h 91"/>
                <a:gd name="T34" fmla="*/ 0 w 18"/>
                <a:gd name="T35" fmla="*/ 57 h 91"/>
                <a:gd name="T36" fmla="*/ 0 w 18"/>
                <a:gd name="T37" fmla="*/ 57 h 91"/>
                <a:gd name="T38" fmla="*/ 0 w 18"/>
                <a:gd name="T39" fmla="*/ 57 h 91"/>
                <a:gd name="T40" fmla="*/ 0 w 18"/>
                <a:gd name="T41" fmla="*/ 57 h 91"/>
                <a:gd name="T42" fmla="*/ 0 w 18"/>
                <a:gd name="T43" fmla="*/ 57 h 91"/>
                <a:gd name="T44" fmla="*/ 0 w 18"/>
                <a:gd name="T45" fmla="*/ 57 h 91"/>
                <a:gd name="T46" fmla="*/ 0 w 18"/>
                <a:gd name="T47" fmla="*/ 57 h 91"/>
                <a:gd name="T48" fmla="*/ 0 w 18"/>
                <a:gd name="T49" fmla="*/ 56 h 91"/>
                <a:gd name="T50" fmla="*/ 0 w 18"/>
                <a:gd name="T51" fmla="*/ 57 h 91"/>
                <a:gd name="T52" fmla="*/ 0 w 18"/>
                <a:gd name="T53" fmla="*/ 56 h 91"/>
                <a:gd name="T54" fmla="*/ 0 w 18"/>
                <a:gd name="T55" fmla="*/ 56 h 91"/>
                <a:gd name="T56" fmla="*/ 0 w 18"/>
                <a:gd name="T57" fmla="*/ 56 h 91"/>
                <a:gd name="T58" fmla="*/ 0 w 18"/>
                <a:gd name="T59" fmla="*/ 56 h 91"/>
                <a:gd name="T60" fmla="*/ 0 w 18"/>
                <a:gd name="T61" fmla="*/ 56 h 91"/>
                <a:gd name="T62" fmla="*/ 0 w 18"/>
                <a:gd name="T63" fmla="*/ 56 h 91"/>
                <a:gd name="T64" fmla="*/ 0 w 18"/>
                <a:gd name="T65" fmla="*/ 56 h 91"/>
                <a:gd name="T66" fmla="*/ 0 w 18"/>
                <a:gd name="T67" fmla="*/ 56 h 91"/>
                <a:gd name="T68" fmla="*/ 0 w 18"/>
                <a:gd name="T69" fmla="*/ 56 h 91"/>
                <a:gd name="T70" fmla="*/ 0 w 18"/>
                <a:gd name="T71" fmla="*/ 56 h 91"/>
                <a:gd name="T72" fmla="*/ 0 w 18"/>
                <a:gd name="T73" fmla="*/ 55 h 91"/>
                <a:gd name="T74" fmla="*/ 0 w 18"/>
                <a:gd name="T75" fmla="*/ 56 h 91"/>
                <a:gd name="T76" fmla="*/ 0 w 18"/>
                <a:gd name="T77" fmla="*/ 56 h 91"/>
                <a:gd name="T78" fmla="*/ 0 w 18"/>
                <a:gd name="T79" fmla="*/ 55 h 91"/>
                <a:gd name="T80" fmla="*/ 18 w 18"/>
                <a:gd name="T81" fmla="*/ 0 h 91"/>
                <a:gd name="T82" fmla="*/ 0 w 18"/>
                <a:gd name="T83" fmla="*/ 55 h 91"/>
                <a:gd name="T84" fmla="*/ 18 w 18"/>
                <a:gd name="T85" fmla="*/ 0 h 91"/>
                <a:gd name="T86" fmla="*/ 18 w 18"/>
                <a:gd name="T87" fmla="*/ 0 h 91"/>
                <a:gd name="T88" fmla="*/ 18 w 18"/>
                <a:gd name="T89" fmla="*/ 0 h 91"/>
                <a:gd name="T90" fmla="*/ 18 w 18"/>
                <a:gd name="T91" fmla="*/ 0 h 91"/>
                <a:gd name="T92" fmla="*/ 18 w 18"/>
                <a:gd name="T93" fmla="*/ 0 h 91"/>
                <a:gd name="T94" fmla="*/ 18 w 18"/>
                <a:gd name="T95" fmla="*/ 0 h 91"/>
                <a:gd name="T96" fmla="*/ 18 w 18"/>
                <a:gd name="T9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" h="91"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6" y="90"/>
                  </a:moveTo>
                  <a:cubicBezTo>
                    <a:pt x="6" y="90"/>
                    <a:pt x="6" y="90"/>
                    <a:pt x="7" y="91"/>
                  </a:cubicBezTo>
                  <a:cubicBezTo>
                    <a:pt x="6" y="90"/>
                    <a:pt x="6" y="90"/>
                    <a:pt x="6" y="90"/>
                  </a:cubicBezTo>
                  <a:moveTo>
                    <a:pt x="0" y="57"/>
                  </a:moveTo>
                  <a:cubicBezTo>
                    <a:pt x="0" y="69"/>
                    <a:pt x="2" y="80"/>
                    <a:pt x="6" y="90"/>
                  </a:cubicBezTo>
                  <a:cubicBezTo>
                    <a:pt x="2" y="80"/>
                    <a:pt x="0" y="69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6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5"/>
                  </a:moveTo>
                  <a:cubicBezTo>
                    <a:pt x="0" y="55"/>
                    <a:pt x="0" y="55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5"/>
                    <a:pt x="0" y="55"/>
                    <a:pt x="0" y="55"/>
                  </a:cubicBezTo>
                  <a:moveTo>
                    <a:pt x="18" y="0"/>
                  </a:moveTo>
                  <a:cubicBezTo>
                    <a:pt x="7" y="15"/>
                    <a:pt x="0" y="35"/>
                    <a:pt x="0" y="55"/>
                  </a:cubicBezTo>
                  <a:cubicBezTo>
                    <a:pt x="0" y="35"/>
                    <a:pt x="7" y="15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93" name="Prostoročno 59"/>
            <p:cNvSpPr>
              <a:spLocks/>
            </p:cNvSpPr>
            <p:nvPr/>
          </p:nvSpPr>
          <p:spPr bwMode="auto">
            <a:xfrm>
              <a:off x="3810000" y="4666053"/>
              <a:ext cx="190500" cy="428625"/>
            </a:xfrm>
            <a:custGeom>
              <a:avLst/>
              <a:gdLst>
                <a:gd name="T0" fmla="*/ 49 w 78"/>
                <a:gd name="T1" fmla="*/ 0 h 175"/>
                <a:gd name="T2" fmla="*/ 18 w 78"/>
                <a:gd name="T3" fmla="*/ 27 h 175"/>
                <a:gd name="T4" fmla="*/ 18 w 78"/>
                <a:gd name="T5" fmla="*/ 27 h 175"/>
                <a:gd name="T6" fmla="*/ 18 w 78"/>
                <a:gd name="T7" fmla="*/ 27 h 175"/>
                <a:gd name="T8" fmla="*/ 18 w 78"/>
                <a:gd name="T9" fmla="*/ 27 h 175"/>
                <a:gd name="T10" fmla="*/ 18 w 78"/>
                <a:gd name="T11" fmla="*/ 27 h 175"/>
                <a:gd name="T12" fmla="*/ 0 w 78"/>
                <a:gd name="T13" fmla="*/ 82 h 175"/>
                <a:gd name="T14" fmla="*/ 0 w 78"/>
                <a:gd name="T15" fmla="*/ 82 h 175"/>
                <a:gd name="T16" fmla="*/ 0 w 78"/>
                <a:gd name="T17" fmla="*/ 83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3 h 175"/>
                <a:gd name="T26" fmla="*/ 0 w 78"/>
                <a:gd name="T27" fmla="*/ 83 h 175"/>
                <a:gd name="T28" fmla="*/ 0 w 78"/>
                <a:gd name="T29" fmla="*/ 83 h 175"/>
                <a:gd name="T30" fmla="*/ 0 w 78"/>
                <a:gd name="T31" fmla="*/ 83 h 175"/>
                <a:gd name="T32" fmla="*/ 0 w 78"/>
                <a:gd name="T33" fmla="*/ 84 h 175"/>
                <a:gd name="T34" fmla="*/ 0 w 78"/>
                <a:gd name="T35" fmla="*/ 84 h 175"/>
                <a:gd name="T36" fmla="*/ 0 w 78"/>
                <a:gd name="T37" fmla="*/ 84 h 175"/>
                <a:gd name="T38" fmla="*/ 0 w 78"/>
                <a:gd name="T39" fmla="*/ 84 h 175"/>
                <a:gd name="T40" fmla="*/ 0 w 78"/>
                <a:gd name="T41" fmla="*/ 84 h 175"/>
                <a:gd name="T42" fmla="*/ 0 w 78"/>
                <a:gd name="T43" fmla="*/ 84 h 175"/>
                <a:gd name="T44" fmla="*/ 6 w 78"/>
                <a:gd name="T45" fmla="*/ 117 h 175"/>
                <a:gd name="T46" fmla="*/ 6 w 78"/>
                <a:gd name="T47" fmla="*/ 117 h 175"/>
                <a:gd name="T48" fmla="*/ 7 w 78"/>
                <a:gd name="T49" fmla="*/ 118 h 175"/>
                <a:gd name="T50" fmla="*/ 7 w 78"/>
                <a:gd name="T51" fmla="*/ 118 h 175"/>
                <a:gd name="T52" fmla="*/ 7 w 78"/>
                <a:gd name="T53" fmla="*/ 118 h 175"/>
                <a:gd name="T54" fmla="*/ 7 w 78"/>
                <a:gd name="T55" fmla="*/ 118 h 175"/>
                <a:gd name="T56" fmla="*/ 7 w 78"/>
                <a:gd name="T57" fmla="*/ 118 h 175"/>
                <a:gd name="T58" fmla="*/ 7 w 78"/>
                <a:gd name="T59" fmla="*/ 118 h 175"/>
                <a:gd name="T60" fmla="*/ 7 w 78"/>
                <a:gd name="T61" fmla="*/ 118 h 175"/>
                <a:gd name="T62" fmla="*/ 7 w 78"/>
                <a:gd name="T63" fmla="*/ 118 h 175"/>
                <a:gd name="T64" fmla="*/ 7 w 78"/>
                <a:gd name="T65" fmla="*/ 118 h 175"/>
                <a:gd name="T66" fmla="*/ 78 w 78"/>
                <a:gd name="T67" fmla="*/ 175 h 175"/>
                <a:gd name="T68" fmla="*/ 46 w 78"/>
                <a:gd name="T69" fmla="*/ 153 h 175"/>
                <a:gd name="T70" fmla="*/ 19 w 78"/>
                <a:gd name="T71" fmla="*/ 106 h 175"/>
                <a:gd name="T72" fmla="*/ 15 w 78"/>
                <a:gd name="T73" fmla="*/ 78 h 175"/>
                <a:gd name="T74" fmla="*/ 15 w 78"/>
                <a:gd name="T75" fmla="*/ 77 h 175"/>
                <a:gd name="T76" fmla="*/ 30 w 78"/>
                <a:gd name="T77" fmla="*/ 24 h 175"/>
                <a:gd name="T78" fmla="*/ 46 w 78"/>
                <a:gd name="T79" fmla="*/ 3 h 175"/>
                <a:gd name="T80" fmla="*/ 49 w 78"/>
                <a:gd name="T81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37" y="7"/>
                    <a:pt x="27" y="16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7" y="42"/>
                    <a:pt x="0" y="6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96"/>
                    <a:pt x="2" y="107"/>
                    <a:pt x="6" y="117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6" y="117"/>
                    <a:pt x="6" y="117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19" y="148"/>
                    <a:pt x="46" y="170"/>
                    <a:pt x="78" y="175"/>
                  </a:cubicBezTo>
                  <a:cubicBezTo>
                    <a:pt x="66" y="170"/>
                    <a:pt x="55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1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94" name="Pravokotnik 60"/>
            <p:cNvSpPr>
              <a:spLocks noChangeArrowheads="1"/>
            </p:cNvSpPr>
            <p:nvPr/>
          </p:nvSpPr>
          <p:spPr bwMode="auto">
            <a:xfrm>
              <a:off x="3967163" y="4769241"/>
              <a:ext cx="139700" cy="18573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95" name="Pravokotnik 61"/>
            <p:cNvSpPr>
              <a:spLocks noChangeArrowheads="1"/>
            </p:cNvSpPr>
            <p:nvPr/>
          </p:nvSpPr>
          <p:spPr bwMode="auto">
            <a:xfrm>
              <a:off x="3911600" y="4672403"/>
              <a:ext cx="26289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sl-SI" sz="2100" b="1" dirty="0" smtClean="0">
                  <a:solidFill>
                    <a:srgbClr val="FF9936"/>
                  </a:solidFill>
                  <a:latin typeface="Raleway" panose="020B0003030101060003" pitchFamily="34" charset="0"/>
                </a:rPr>
                <a:t>10</a:t>
              </a:r>
              <a:endParaRPr kumimoji="0" lang="sl-SI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198" name="Prostoročno 64"/>
          <p:cNvSpPr>
            <a:spLocks noEditPoints="1"/>
          </p:cNvSpPr>
          <p:nvPr/>
        </p:nvSpPr>
        <p:spPr bwMode="auto">
          <a:xfrm>
            <a:off x="3281363" y="5326453"/>
            <a:ext cx="17463" cy="168275"/>
          </a:xfrm>
          <a:custGeom>
            <a:avLst/>
            <a:gdLst>
              <a:gd name="T0" fmla="*/ 7 w 7"/>
              <a:gd name="T1" fmla="*/ 69 h 69"/>
              <a:gd name="T2" fmla="*/ 7 w 7"/>
              <a:gd name="T3" fmla="*/ 69 h 69"/>
              <a:gd name="T4" fmla="*/ 7 w 7"/>
              <a:gd name="T5" fmla="*/ 69 h 69"/>
              <a:gd name="T6" fmla="*/ 7 w 7"/>
              <a:gd name="T7" fmla="*/ 68 h 69"/>
              <a:gd name="T8" fmla="*/ 6 w 7"/>
              <a:gd name="T9" fmla="*/ 67 h 69"/>
              <a:gd name="T10" fmla="*/ 6 w 7"/>
              <a:gd name="T11" fmla="*/ 66 h 69"/>
              <a:gd name="T12" fmla="*/ 6 w 7"/>
              <a:gd name="T13" fmla="*/ 66 h 69"/>
              <a:gd name="T14" fmla="*/ 6 w 7"/>
              <a:gd name="T15" fmla="*/ 66 h 69"/>
              <a:gd name="T16" fmla="*/ 6 w 7"/>
              <a:gd name="T17" fmla="*/ 66 h 69"/>
              <a:gd name="T18" fmla="*/ 5 w 7"/>
              <a:gd name="T19" fmla="*/ 65 h 69"/>
              <a:gd name="T20" fmla="*/ 5 w 7"/>
              <a:gd name="T21" fmla="*/ 65 h 69"/>
              <a:gd name="T22" fmla="*/ 5 w 7"/>
              <a:gd name="T23" fmla="*/ 65 h 69"/>
              <a:gd name="T24" fmla="*/ 5 w 7"/>
              <a:gd name="T25" fmla="*/ 64 h 69"/>
              <a:gd name="T26" fmla="*/ 5 w 7"/>
              <a:gd name="T27" fmla="*/ 64 h 69"/>
              <a:gd name="T28" fmla="*/ 5 w 7"/>
              <a:gd name="T29" fmla="*/ 63 h 69"/>
              <a:gd name="T30" fmla="*/ 5 w 7"/>
              <a:gd name="T31" fmla="*/ 63 h 69"/>
              <a:gd name="T32" fmla="*/ 5 w 7"/>
              <a:gd name="T33" fmla="*/ 63 h 69"/>
              <a:gd name="T34" fmla="*/ 5 w 7"/>
              <a:gd name="T35" fmla="*/ 62 h 69"/>
              <a:gd name="T36" fmla="*/ 4 w 7"/>
              <a:gd name="T37" fmla="*/ 62 h 69"/>
              <a:gd name="T38" fmla="*/ 4 w 7"/>
              <a:gd name="T39" fmla="*/ 62 h 69"/>
              <a:gd name="T40" fmla="*/ 4 w 7"/>
              <a:gd name="T41" fmla="*/ 61 h 69"/>
              <a:gd name="T42" fmla="*/ 4 w 7"/>
              <a:gd name="T43" fmla="*/ 60 h 69"/>
              <a:gd name="T44" fmla="*/ 4 w 7"/>
              <a:gd name="T45" fmla="*/ 60 h 69"/>
              <a:gd name="T46" fmla="*/ 4 w 7"/>
              <a:gd name="T47" fmla="*/ 60 h 69"/>
              <a:gd name="T48" fmla="*/ 4 w 7"/>
              <a:gd name="T49" fmla="*/ 60 h 69"/>
              <a:gd name="T50" fmla="*/ 4 w 7"/>
              <a:gd name="T51" fmla="*/ 59 h 69"/>
              <a:gd name="T52" fmla="*/ 4 w 7"/>
              <a:gd name="T53" fmla="*/ 59 h 69"/>
              <a:gd name="T54" fmla="*/ 3 w 7"/>
              <a:gd name="T55" fmla="*/ 59 h 69"/>
              <a:gd name="T56" fmla="*/ 3 w 7"/>
              <a:gd name="T57" fmla="*/ 57 h 69"/>
              <a:gd name="T58" fmla="*/ 3 w 7"/>
              <a:gd name="T59" fmla="*/ 57 h 69"/>
              <a:gd name="T60" fmla="*/ 3 w 7"/>
              <a:gd name="T61" fmla="*/ 56 h 69"/>
              <a:gd name="T62" fmla="*/ 3 w 7"/>
              <a:gd name="T63" fmla="*/ 56 h 69"/>
              <a:gd name="T64" fmla="*/ 3 w 7"/>
              <a:gd name="T65" fmla="*/ 56 h 69"/>
              <a:gd name="T66" fmla="*/ 0 w 7"/>
              <a:gd name="T67" fmla="*/ 40 h 69"/>
              <a:gd name="T68" fmla="*/ 0 w 7"/>
              <a:gd name="T69" fmla="*/ 40 h 69"/>
              <a:gd name="T70" fmla="*/ 0 w 7"/>
              <a:gd name="T71" fmla="*/ 40 h 69"/>
              <a:gd name="T72" fmla="*/ 0 w 7"/>
              <a:gd name="T73" fmla="*/ 40 h 69"/>
              <a:gd name="T74" fmla="*/ 0 w 7"/>
              <a:gd name="T75" fmla="*/ 39 h 69"/>
              <a:gd name="T76" fmla="*/ 0 w 7"/>
              <a:gd name="T77" fmla="*/ 39 h 69"/>
              <a:gd name="T78" fmla="*/ 0 w 7"/>
              <a:gd name="T79" fmla="*/ 39 h 69"/>
              <a:gd name="T80" fmla="*/ 0 w 7"/>
              <a:gd name="T81" fmla="*/ 38 h 69"/>
              <a:gd name="T82" fmla="*/ 0 w 7"/>
              <a:gd name="T83" fmla="*/ 38 h 69"/>
              <a:gd name="T84" fmla="*/ 0 w 7"/>
              <a:gd name="T85" fmla="*/ 38 h 69"/>
              <a:gd name="T86" fmla="*/ 7 w 7"/>
              <a:gd name="T87" fmla="*/ 0 h 69"/>
              <a:gd name="T88" fmla="*/ 7 w 7"/>
              <a:gd name="T89" fmla="*/ 0 h 69"/>
              <a:gd name="T90" fmla="*/ 7 w 7"/>
              <a:gd name="T91" fmla="*/ 0 h 69"/>
              <a:gd name="T92" fmla="*/ 7 w 7"/>
              <a:gd name="T93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" h="69"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8"/>
                </a:moveTo>
                <a:cubicBezTo>
                  <a:pt x="7" y="68"/>
                  <a:pt x="7" y="68"/>
                  <a:pt x="7" y="68"/>
                </a:cubicBezTo>
                <a:cubicBezTo>
                  <a:pt x="7" y="68"/>
                  <a:pt x="7" y="68"/>
                  <a:pt x="7" y="68"/>
                </a:cubicBezTo>
                <a:moveTo>
                  <a:pt x="6" y="67"/>
                </a:moveTo>
                <a:cubicBezTo>
                  <a:pt x="6" y="67"/>
                  <a:pt x="6" y="67"/>
                  <a:pt x="6" y="67"/>
                </a:cubicBezTo>
                <a:cubicBezTo>
                  <a:pt x="6" y="67"/>
                  <a:pt x="6" y="67"/>
                  <a:pt x="6" y="67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5" y="65"/>
                </a:moveTo>
                <a:cubicBezTo>
                  <a:pt x="5" y="65"/>
                  <a:pt x="6" y="65"/>
                  <a:pt x="6" y="66"/>
                </a:cubicBezTo>
                <a:cubicBezTo>
                  <a:pt x="6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2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1"/>
                </a:moveTo>
                <a:cubicBezTo>
                  <a:pt x="4" y="61"/>
                  <a:pt x="4" y="61"/>
                  <a:pt x="4" y="61"/>
                </a:cubicBezTo>
                <a:cubicBezTo>
                  <a:pt x="4" y="61"/>
                  <a:pt x="4" y="61"/>
                  <a:pt x="4" y="61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3" y="59"/>
                </a:moveTo>
                <a:cubicBezTo>
                  <a:pt x="3" y="59"/>
                  <a:pt x="3" y="59"/>
                  <a:pt x="3" y="59"/>
                </a:cubicBezTo>
                <a:cubicBezTo>
                  <a:pt x="3" y="59"/>
                  <a:pt x="3" y="59"/>
                  <a:pt x="3" y="59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6"/>
                </a:moveTo>
                <a:cubicBezTo>
                  <a:pt x="3" y="56"/>
                  <a:pt x="3" y="57"/>
                  <a:pt x="3" y="57"/>
                </a:cubicBezTo>
                <a:cubicBezTo>
                  <a:pt x="3" y="57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8"/>
                </a:moveTo>
                <a:cubicBezTo>
                  <a:pt x="0" y="38"/>
                  <a:pt x="0" y="39"/>
                  <a:pt x="0" y="39"/>
                </a:cubicBezTo>
                <a:cubicBezTo>
                  <a:pt x="0" y="39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7" y="0"/>
                </a:moveTo>
                <a:cubicBezTo>
                  <a:pt x="2" y="12"/>
                  <a:pt x="0" y="24"/>
                  <a:pt x="0" y="38"/>
                </a:cubicBezTo>
                <a:cubicBezTo>
                  <a:pt x="0" y="24"/>
                  <a:pt x="2" y="12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04" name="Prostoročno 70"/>
          <p:cNvSpPr>
            <a:spLocks noEditPoints="1"/>
          </p:cNvSpPr>
          <p:nvPr/>
        </p:nvSpPr>
        <p:spPr bwMode="auto">
          <a:xfrm>
            <a:off x="1763713" y="2859478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12" name="Prostoročno 78"/>
          <p:cNvSpPr>
            <a:spLocks noEditPoints="1"/>
          </p:cNvSpPr>
          <p:nvPr/>
        </p:nvSpPr>
        <p:spPr bwMode="auto">
          <a:xfrm>
            <a:off x="1012825" y="4132653"/>
            <a:ext cx="44450" cy="134938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20" name="Prostoročno 86"/>
          <p:cNvSpPr>
            <a:spLocks noEditPoints="1"/>
          </p:cNvSpPr>
          <p:nvPr/>
        </p:nvSpPr>
        <p:spPr bwMode="auto">
          <a:xfrm>
            <a:off x="1724025" y="5348678"/>
            <a:ext cx="9525" cy="117475"/>
          </a:xfrm>
          <a:custGeom>
            <a:avLst/>
            <a:gdLst>
              <a:gd name="T0" fmla="*/ 3 w 4"/>
              <a:gd name="T1" fmla="*/ 47 h 48"/>
              <a:gd name="T2" fmla="*/ 3 w 4"/>
              <a:gd name="T3" fmla="*/ 47 h 48"/>
              <a:gd name="T4" fmla="*/ 2 w 4"/>
              <a:gd name="T5" fmla="*/ 47 h 48"/>
              <a:gd name="T6" fmla="*/ 2 w 4"/>
              <a:gd name="T7" fmla="*/ 46 h 48"/>
              <a:gd name="T8" fmla="*/ 2 w 4"/>
              <a:gd name="T9" fmla="*/ 46 h 48"/>
              <a:gd name="T10" fmla="*/ 0 w 4"/>
              <a:gd name="T11" fmla="*/ 23 h 48"/>
              <a:gd name="T12" fmla="*/ 0 w 4"/>
              <a:gd name="T13" fmla="*/ 22 h 48"/>
              <a:gd name="T14" fmla="*/ 0 w 4"/>
              <a:gd name="T15" fmla="*/ 22 h 48"/>
              <a:gd name="T16" fmla="*/ 0 w 4"/>
              <a:gd name="T17" fmla="*/ 22 h 48"/>
              <a:gd name="T18" fmla="*/ 0 w 4"/>
              <a:gd name="T19" fmla="*/ 22 h 48"/>
              <a:gd name="T20" fmla="*/ 0 w 4"/>
              <a:gd name="T21" fmla="*/ 21 h 48"/>
              <a:gd name="T22" fmla="*/ 0 w 4"/>
              <a:gd name="T23" fmla="*/ 20 h 48"/>
              <a:gd name="T24" fmla="*/ 0 w 4"/>
              <a:gd name="T25" fmla="*/ 20 h 48"/>
              <a:gd name="T26" fmla="*/ 0 w 4"/>
              <a:gd name="T27" fmla="*/ 20 h 48"/>
              <a:gd name="T28" fmla="*/ 0 w 4"/>
              <a:gd name="T29" fmla="*/ 19 h 48"/>
              <a:gd name="T30" fmla="*/ 0 w 4"/>
              <a:gd name="T31" fmla="*/ 19 h 48"/>
              <a:gd name="T32" fmla="*/ 0 w 4"/>
              <a:gd name="T33" fmla="*/ 19 h 48"/>
              <a:gd name="T34" fmla="*/ 0 w 4"/>
              <a:gd name="T35" fmla="*/ 18 h 48"/>
              <a:gd name="T36" fmla="*/ 0 w 4"/>
              <a:gd name="T37" fmla="*/ 18 h 48"/>
              <a:gd name="T38" fmla="*/ 0 w 4"/>
              <a:gd name="T39" fmla="*/ 18 h 48"/>
              <a:gd name="T40" fmla="*/ 1 w 4"/>
              <a:gd name="T41" fmla="*/ 17 h 48"/>
              <a:gd name="T42" fmla="*/ 1 w 4"/>
              <a:gd name="T43" fmla="*/ 17 h 48"/>
              <a:gd name="T44" fmla="*/ 1 w 4"/>
              <a:gd name="T45" fmla="*/ 16 h 48"/>
              <a:gd name="T46" fmla="*/ 1 w 4"/>
              <a:gd name="T47" fmla="*/ 15 h 48"/>
              <a:gd name="T48" fmla="*/ 1 w 4"/>
              <a:gd name="T49" fmla="*/ 15 h 48"/>
              <a:gd name="T50" fmla="*/ 1 w 4"/>
              <a:gd name="T51" fmla="*/ 15 h 48"/>
              <a:gd name="T52" fmla="*/ 1 w 4"/>
              <a:gd name="T53" fmla="*/ 14 h 48"/>
              <a:gd name="T54" fmla="*/ 1 w 4"/>
              <a:gd name="T55" fmla="*/ 14 h 48"/>
              <a:gd name="T56" fmla="*/ 1 w 4"/>
              <a:gd name="T57" fmla="*/ 14 h 48"/>
              <a:gd name="T58" fmla="*/ 1 w 4"/>
              <a:gd name="T59" fmla="*/ 13 h 48"/>
              <a:gd name="T60" fmla="*/ 1 w 4"/>
              <a:gd name="T61" fmla="*/ 13 h 48"/>
              <a:gd name="T62" fmla="*/ 1 w 4"/>
              <a:gd name="T63" fmla="*/ 11 h 48"/>
              <a:gd name="T64" fmla="*/ 1 w 4"/>
              <a:gd name="T65" fmla="*/ 11 h 48"/>
              <a:gd name="T66" fmla="*/ 1 w 4"/>
              <a:gd name="T67" fmla="*/ 11 h 48"/>
              <a:gd name="T68" fmla="*/ 1 w 4"/>
              <a:gd name="T69" fmla="*/ 10 h 48"/>
              <a:gd name="T70" fmla="*/ 1 w 4"/>
              <a:gd name="T71" fmla="*/ 10 h 48"/>
              <a:gd name="T72" fmla="*/ 1 w 4"/>
              <a:gd name="T73" fmla="*/ 10 h 48"/>
              <a:gd name="T74" fmla="*/ 2 w 4"/>
              <a:gd name="T75" fmla="*/ 9 h 48"/>
              <a:gd name="T76" fmla="*/ 2 w 4"/>
              <a:gd name="T77" fmla="*/ 8 h 48"/>
              <a:gd name="T78" fmla="*/ 2 w 4"/>
              <a:gd name="T79" fmla="*/ 8 h 48"/>
              <a:gd name="T80" fmla="*/ 2 w 4"/>
              <a:gd name="T81" fmla="*/ 8 h 48"/>
              <a:gd name="T82" fmla="*/ 2 w 4"/>
              <a:gd name="T83" fmla="*/ 7 h 48"/>
              <a:gd name="T84" fmla="*/ 2 w 4"/>
              <a:gd name="T85" fmla="*/ 7 h 48"/>
              <a:gd name="T86" fmla="*/ 2 w 4"/>
              <a:gd name="T87" fmla="*/ 6 h 48"/>
              <a:gd name="T88" fmla="*/ 2 w 4"/>
              <a:gd name="T89" fmla="*/ 5 h 48"/>
              <a:gd name="T90" fmla="*/ 2 w 4"/>
              <a:gd name="T91" fmla="*/ 5 h 48"/>
              <a:gd name="T92" fmla="*/ 2 w 4"/>
              <a:gd name="T93" fmla="*/ 5 h 48"/>
              <a:gd name="T94" fmla="*/ 3 w 4"/>
              <a:gd name="T95" fmla="*/ 4 h 48"/>
              <a:gd name="T96" fmla="*/ 3 w 4"/>
              <a:gd name="T97" fmla="*/ 4 h 48"/>
              <a:gd name="T98" fmla="*/ 3 w 4"/>
              <a:gd name="T99" fmla="*/ 4 h 48"/>
              <a:gd name="T100" fmla="*/ 3 w 4"/>
              <a:gd name="T101" fmla="*/ 3 h 48"/>
              <a:gd name="T102" fmla="*/ 3 w 4"/>
              <a:gd name="T103" fmla="*/ 3 h 48"/>
              <a:gd name="T104" fmla="*/ 3 w 4"/>
              <a:gd name="T105" fmla="*/ 3 h 48"/>
              <a:gd name="T106" fmla="*/ 3 w 4"/>
              <a:gd name="T107" fmla="*/ 2 h 48"/>
              <a:gd name="T108" fmla="*/ 3 w 4"/>
              <a:gd name="T109" fmla="*/ 2 h 48"/>
              <a:gd name="T110" fmla="*/ 3 w 4"/>
              <a:gd name="T111" fmla="*/ 1 h 48"/>
              <a:gd name="T112" fmla="*/ 3 w 4"/>
              <a:gd name="T113" fmla="*/ 1 h 48"/>
              <a:gd name="T114" fmla="*/ 4 w 4"/>
              <a:gd name="T115" fmla="*/ 1 h 48"/>
              <a:gd name="T116" fmla="*/ 4 w 4"/>
              <a:gd name="T117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" h="48">
                <a:moveTo>
                  <a:pt x="3" y="48"/>
                </a:move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moveTo>
                  <a:pt x="3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3" y="47"/>
                </a:cubicBezTo>
                <a:moveTo>
                  <a:pt x="2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2" y="47"/>
                </a:cubicBezTo>
                <a:moveTo>
                  <a:pt x="2" y="47"/>
                </a:moveTo>
                <a:cubicBezTo>
                  <a:pt x="2" y="47"/>
                  <a:pt x="2" y="47"/>
                  <a:pt x="2" y="47"/>
                </a:cubicBezTo>
                <a:cubicBezTo>
                  <a:pt x="2" y="47"/>
                  <a:pt x="2" y="47"/>
                  <a:pt x="2" y="47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5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5"/>
                </a:cubicBezTo>
                <a:moveTo>
                  <a:pt x="0" y="23"/>
                </a:moveTo>
                <a:cubicBezTo>
                  <a:pt x="0" y="31"/>
                  <a:pt x="1" y="38"/>
                  <a:pt x="2" y="45"/>
                </a:cubicBezTo>
                <a:cubicBezTo>
                  <a:pt x="1" y="38"/>
                  <a:pt x="0" y="31"/>
                  <a:pt x="0" y="23"/>
                </a:cubicBezTo>
                <a:moveTo>
                  <a:pt x="0" y="23"/>
                </a:move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1"/>
                  <a:pt x="0" y="21"/>
                  <a:pt x="0" y="22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0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20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9"/>
                  <a:pt x="0" y="19"/>
                </a:cubicBezTo>
                <a:cubicBezTo>
                  <a:pt x="0" y="19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1" y="17"/>
                </a:moveTo>
                <a:cubicBezTo>
                  <a:pt x="1" y="17"/>
                  <a:pt x="0" y="17"/>
                  <a:pt x="0" y="17"/>
                </a:cubicBezTo>
                <a:cubicBezTo>
                  <a:pt x="0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6"/>
                  <a:pt x="1" y="17"/>
                  <a:pt x="1" y="17"/>
                </a:cubicBezTo>
                <a:cubicBezTo>
                  <a:pt x="1" y="17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5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3"/>
                  <a:pt x="1" y="13"/>
                </a:cubicBezTo>
                <a:cubicBezTo>
                  <a:pt x="1" y="13"/>
                  <a:pt x="1" y="12"/>
                  <a:pt x="1" y="12"/>
                </a:cubicBezTo>
                <a:moveTo>
                  <a:pt x="1" y="11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2" y="9"/>
                </a:moveTo>
                <a:cubicBezTo>
                  <a:pt x="2" y="10"/>
                  <a:pt x="1" y="10"/>
                  <a:pt x="1" y="10"/>
                </a:cubicBezTo>
                <a:cubicBezTo>
                  <a:pt x="1" y="10"/>
                  <a:pt x="2" y="10"/>
                  <a:pt x="2" y="9"/>
                </a:cubicBezTo>
                <a:moveTo>
                  <a:pt x="2" y="9"/>
                </a:move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moveTo>
                  <a:pt x="2" y="8"/>
                </a:moveTo>
                <a:cubicBezTo>
                  <a:pt x="2" y="8"/>
                  <a:pt x="2" y="9"/>
                  <a:pt x="2" y="9"/>
                </a:cubicBezTo>
                <a:cubicBezTo>
                  <a:pt x="2" y="9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6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6"/>
                </a:cubicBezTo>
                <a:moveTo>
                  <a:pt x="2" y="6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moveTo>
                  <a:pt x="2" y="5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3" y="4"/>
                </a:move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3"/>
                </a:moveTo>
                <a:cubicBezTo>
                  <a:pt x="3" y="3"/>
                  <a:pt x="3" y="4"/>
                  <a:pt x="3" y="4"/>
                </a:cubicBezTo>
                <a:cubicBezTo>
                  <a:pt x="3" y="4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1"/>
                </a:moveTo>
                <a:cubicBezTo>
                  <a:pt x="3" y="1"/>
                  <a:pt x="3" y="2"/>
                  <a:pt x="3" y="2"/>
                </a:cubicBezTo>
                <a:cubicBezTo>
                  <a:pt x="3" y="2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0"/>
                  <a:pt x="4" y="1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C75428FF-0A84-4E2E-92DA-584511ABC382}"/>
              </a:ext>
            </a:extLst>
          </p:cNvPr>
          <p:cNvGrpSpPr/>
          <p:nvPr/>
        </p:nvGrpSpPr>
        <p:grpSpPr>
          <a:xfrm>
            <a:off x="2498725" y="5334391"/>
            <a:ext cx="568325" cy="566738"/>
            <a:chOff x="2498725" y="5334391"/>
            <a:chExt cx="568325" cy="566738"/>
          </a:xfrm>
        </p:grpSpPr>
        <p:sp>
          <p:nvSpPr>
            <p:cNvPr id="222" name="Prostoročno 88"/>
            <p:cNvSpPr>
              <a:spLocks/>
            </p:cNvSpPr>
            <p:nvPr/>
          </p:nvSpPr>
          <p:spPr bwMode="auto">
            <a:xfrm>
              <a:off x="2498725" y="5334391"/>
              <a:ext cx="568325" cy="566738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3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23" name="Elipsa 89"/>
            <p:cNvSpPr>
              <a:spLocks noChangeArrowheads="1"/>
            </p:cNvSpPr>
            <p:nvPr/>
          </p:nvSpPr>
          <p:spPr bwMode="auto">
            <a:xfrm>
              <a:off x="2555875" y="5389953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24" name="Prostoročno 90"/>
            <p:cNvSpPr>
              <a:spLocks noEditPoints="1"/>
            </p:cNvSpPr>
            <p:nvPr/>
          </p:nvSpPr>
          <p:spPr bwMode="auto">
            <a:xfrm>
              <a:off x="2555875" y="5548703"/>
              <a:ext cx="9525" cy="127000"/>
            </a:xfrm>
            <a:custGeom>
              <a:avLst/>
              <a:gdLst>
                <a:gd name="T0" fmla="*/ 3 w 4"/>
                <a:gd name="T1" fmla="*/ 52 h 52"/>
                <a:gd name="T2" fmla="*/ 3 w 4"/>
                <a:gd name="T3" fmla="*/ 52 h 52"/>
                <a:gd name="T4" fmla="*/ 3 w 4"/>
                <a:gd name="T5" fmla="*/ 52 h 52"/>
                <a:gd name="T6" fmla="*/ 3 w 4"/>
                <a:gd name="T7" fmla="*/ 51 h 52"/>
                <a:gd name="T8" fmla="*/ 2 w 4"/>
                <a:gd name="T9" fmla="*/ 51 h 52"/>
                <a:gd name="T10" fmla="*/ 2 w 4"/>
                <a:gd name="T11" fmla="*/ 51 h 52"/>
                <a:gd name="T12" fmla="*/ 2 w 4"/>
                <a:gd name="T13" fmla="*/ 51 h 52"/>
                <a:gd name="T14" fmla="*/ 2 w 4"/>
                <a:gd name="T15" fmla="*/ 50 h 52"/>
                <a:gd name="T16" fmla="*/ 2 w 4"/>
                <a:gd name="T17" fmla="*/ 50 h 52"/>
                <a:gd name="T18" fmla="*/ 2 w 4"/>
                <a:gd name="T19" fmla="*/ 50 h 52"/>
                <a:gd name="T20" fmla="*/ 2 w 4"/>
                <a:gd name="T21" fmla="*/ 49 h 52"/>
                <a:gd name="T22" fmla="*/ 2 w 4"/>
                <a:gd name="T23" fmla="*/ 49 h 52"/>
                <a:gd name="T24" fmla="*/ 2 w 4"/>
                <a:gd name="T25" fmla="*/ 49 h 52"/>
                <a:gd name="T26" fmla="*/ 2 w 4"/>
                <a:gd name="T27" fmla="*/ 49 h 52"/>
                <a:gd name="T28" fmla="*/ 2 w 4"/>
                <a:gd name="T29" fmla="*/ 49 h 52"/>
                <a:gd name="T30" fmla="*/ 2 w 4"/>
                <a:gd name="T31" fmla="*/ 49 h 52"/>
                <a:gd name="T32" fmla="*/ 2 w 4"/>
                <a:gd name="T33" fmla="*/ 48 h 52"/>
                <a:gd name="T34" fmla="*/ 2 w 4"/>
                <a:gd name="T35" fmla="*/ 48 h 52"/>
                <a:gd name="T36" fmla="*/ 2 w 4"/>
                <a:gd name="T37" fmla="*/ 48 h 52"/>
                <a:gd name="T38" fmla="*/ 0 w 4"/>
                <a:gd name="T39" fmla="*/ 35 h 52"/>
                <a:gd name="T40" fmla="*/ 0 w 4"/>
                <a:gd name="T41" fmla="*/ 35 h 52"/>
                <a:gd name="T42" fmla="*/ 0 w 4"/>
                <a:gd name="T43" fmla="*/ 35 h 52"/>
                <a:gd name="T44" fmla="*/ 0 w 4"/>
                <a:gd name="T45" fmla="*/ 33 h 52"/>
                <a:gd name="T46" fmla="*/ 0 w 4"/>
                <a:gd name="T47" fmla="*/ 33 h 52"/>
                <a:gd name="T48" fmla="*/ 0 w 4"/>
                <a:gd name="T49" fmla="*/ 33 h 52"/>
                <a:gd name="T50" fmla="*/ 0 w 4"/>
                <a:gd name="T51" fmla="*/ 32 h 52"/>
                <a:gd name="T52" fmla="*/ 0 w 4"/>
                <a:gd name="T53" fmla="*/ 32 h 52"/>
                <a:gd name="T54" fmla="*/ 0 w 4"/>
                <a:gd name="T55" fmla="*/ 32 h 52"/>
                <a:gd name="T56" fmla="*/ 0 w 4"/>
                <a:gd name="T57" fmla="*/ 32 h 52"/>
                <a:gd name="T58" fmla="*/ 0 w 4"/>
                <a:gd name="T59" fmla="*/ 32 h 52"/>
                <a:gd name="T60" fmla="*/ 0 w 4"/>
                <a:gd name="T61" fmla="*/ 32 h 52"/>
                <a:gd name="T62" fmla="*/ 0 w 4"/>
                <a:gd name="T63" fmla="*/ 31 h 52"/>
                <a:gd name="T64" fmla="*/ 0 w 4"/>
                <a:gd name="T65" fmla="*/ 31 h 52"/>
                <a:gd name="T66" fmla="*/ 0 w 4"/>
                <a:gd name="T67" fmla="*/ 30 h 52"/>
                <a:gd name="T68" fmla="*/ 0 w 4"/>
                <a:gd name="T69" fmla="*/ 30 h 52"/>
                <a:gd name="T70" fmla="*/ 0 w 4"/>
                <a:gd name="T71" fmla="*/ 30 h 52"/>
                <a:gd name="T72" fmla="*/ 0 w 4"/>
                <a:gd name="T73" fmla="*/ 30 h 52"/>
                <a:gd name="T74" fmla="*/ 0 w 4"/>
                <a:gd name="T75" fmla="*/ 29 h 52"/>
                <a:gd name="T76" fmla="*/ 0 w 4"/>
                <a:gd name="T77" fmla="*/ 29 h 52"/>
                <a:gd name="T78" fmla="*/ 0 w 4"/>
                <a:gd name="T79" fmla="*/ 29 h 52"/>
                <a:gd name="T80" fmla="*/ 0 w 4"/>
                <a:gd name="T81" fmla="*/ 29 h 52"/>
                <a:gd name="T82" fmla="*/ 0 w 4"/>
                <a:gd name="T83" fmla="*/ 29 h 52"/>
                <a:gd name="T84" fmla="*/ 0 w 4"/>
                <a:gd name="T85" fmla="*/ 29 h 52"/>
                <a:gd name="T86" fmla="*/ 0 w 4"/>
                <a:gd name="T87" fmla="*/ 28 h 52"/>
                <a:gd name="T88" fmla="*/ 0 w 4"/>
                <a:gd name="T89" fmla="*/ 28 h 52"/>
                <a:gd name="T90" fmla="*/ 4 w 4"/>
                <a:gd name="T91" fmla="*/ 1 h 52"/>
                <a:gd name="T92" fmla="*/ 4 w 4"/>
                <a:gd name="T93" fmla="*/ 1 h 52"/>
                <a:gd name="T94" fmla="*/ 4 w 4"/>
                <a:gd name="T95" fmla="*/ 1 h 52"/>
                <a:gd name="T96" fmla="*/ 4 w 4"/>
                <a:gd name="T97" fmla="*/ 1 h 52"/>
                <a:gd name="T98" fmla="*/ 4 w 4"/>
                <a:gd name="T99" fmla="*/ 1 h 52"/>
                <a:gd name="T100" fmla="*/ 4 w 4"/>
                <a:gd name="T101" fmla="*/ 1 h 52"/>
                <a:gd name="T102" fmla="*/ 4 w 4"/>
                <a:gd name="T103" fmla="*/ 0 h 52"/>
                <a:gd name="T104" fmla="*/ 4 w 4"/>
                <a:gd name="T105" fmla="*/ 0 h 52"/>
                <a:gd name="T106" fmla="*/ 4 w 4"/>
                <a:gd name="T107" fmla="*/ 0 h 52"/>
                <a:gd name="T108" fmla="*/ 4 w 4"/>
                <a:gd name="T109" fmla="*/ 0 h 52"/>
                <a:gd name="T110" fmla="*/ 4 w 4"/>
                <a:gd name="T11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" h="52"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1"/>
                  </a:moveTo>
                  <a:cubicBezTo>
                    <a:pt x="3" y="51"/>
                    <a:pt x="3" y="51"/>
                    <a:pt x="3" y="51"/>
                  </a:cubicBezTo>
                  <a:cubicBezTo>
                    <a:pt x="3" y="51"/>
                    <a:pt x="3" y="51"/>
                    <a:pt x="3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0"/>
                  </a:moveTo>
                  <a:cubicBezTo>
                    <a:pt x="2" y="50"/>
                    <a:pt x="2" y="51"/>
                    <a:pt x="2" y="51"/>
                  </a:cubicBezTo>
                  <a:cubicBezTo>
                    <a:pt x="2" y="51"/>
                    <a:pt x="2" y="50"/>
                    <a:pt x="2" y="50"/>
                  </a:cubicBezTo>
                  <a:moveTo>
                    <a:pt x="2" y="50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50"/>
                  </a:cubicBezTo>
                  <a:moveTo>
                    <a:pt x="2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8"/>
                  </a:moveTo>
                  <a:cubicBezTo>
                    <a:pt x="2" y="48"/>
                    <a:pt x="2" y="49"/>
                    <a:pt x="2" y="49"/>
                  </a:cubicBezTo>
                  <a:cubicBezTo>
                    <a:pt x="2" y="49"/>
                    <a:pt x="2" y="48"/>
                    <a:pt x="2" y="48"/>
                  </a:cubicBezTo>
                  <a:moveTo>
                    <a:pt x="2" y="48"/>
                  </a:move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moveTo>
                    <a:pt x="0" y="35"/>
                  </a:moveTo>
                  <a:cubicBezTo>
                    <a:pt x="0" y="40"/>
                    <a:pt x="1" y="44"/>
                    <a:pt x="2" y="48"/>
                  </a:cubicBezTo>
                  <a:cubicBezTo>
                    <a:pt x="1" y="44"/>
                    <a:pt x="0" y="40"/>
                    <a:pt x="0" y="35"/>
                  </a:cubicBezTo>
                  <a:moveTo>
                    <a:pt x="0" y="33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0" y="35"/>
                    <a:pt x="0" y="34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4" y="1"/>
                  </a:moveTo>
                  <a:cubicBezTo>
                    <a:pt x="1" y="10"/>
                    <a:pt x="0" y="19"/>
                    <a:pt x="0" y="28"/>
                  </a:cubicBezTo>
                  <a:cubicBezTo>
                    <a:pt x="0" y="19"/>
                    <a:pt x="1" y="10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1"/>
                    <a:pt x="4" y="1"/>
                  </a:cubicBezTo>
                  <a:cubicBezTo>
                    <a:pt x="4" y="1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25" name="Prostoročno 91"/>
            <p:cNvSpPr>
              <a:spLocks/>
            </p:cNvSpPr>
            <p:nvPr/>
          </p:nvSpPr>
          <p:spPr bwMode="auto">
            <a:xfrm>
              <a:off x="2555875" y="5416941"/>
              <a:ext cx="190500" cy="428625"/>
            </a:xfrm>
            <a:custGeom>
              <a:avLst/>
              <a:gdLst>
                <a:gd name="T0" fmla="*/ 4 w 78"/>
                <a:gd name="T1" fmla="*/ 54 h 175"/>
                <a:gd name="T2" fmla="*/ 4 w 78"/>
                <a:gd name="T3" fmla="*/ 54 h 175"/>
                <a:gd name="T4" fmla="*/ 4 w 78"/>
                <a:gd name="T5" fmla="*/ 54 h 175"/>
                <a:gd name="T6" fmla="*/ 4 w 78"/>
                <a:gd name="T7" fmla="*/ 55 h 175"/>
                <a:gd name="T8" fmla="*/ 4 w 78"/>
                <a:gd name="T9" fmla="*/ 55 h 175"/>
                <a:gd name="T10" fmla="*/ 4 w 78"/>
                <a:gd name="T11" fmla="*/ 55 h 175"/>
                <a:gd name="T12" fmla="*/ 4 w 78"/>
                <a:gd name="T13" fmla="*/ 55 h 175"/>
                <a:gd name="T14" fmla="*/ 0 w 78"/>
                <a:gd name="T15" fmla="*/ 82 h 175"/>
                <a:gd name="T16" fmla="*/ 0 w 78"/>
                <a:gd name="T17" fmla="*/ 82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4 h 175"/>
                <a:gd name="T26" fmla="*/ 0 w 78"/>
                <a:gd name="T27" fmla="*/ 84 h 175"/>
                <a:gd name="T28" fmla="*/ 0 w 78"/>
                <a:gd name="T29" fmla="*/ 84 h 175"/>
                <a:gd name="T30" fmla="*/ 0 w 78"/>
                <a:gd name="T31" fmla="*/ 85 h 175"/>
                <a:gd name="T32" fmla="*/ 0 w 78"/>
                <a:gd name="T33" fmla="*/ 85 h 175"/>
                <a:gd name="T34" fmla="*/ 0 w 78"/>
                <a:gd name="T35" fmla="*/ 86 h 175"/>
                <a:gd name="T36" fmla="*/ 0 w 78"/>
                <a:gd name="T37" fmla="*/ 86 h 175"/>
                <a:gd name="T38" fmla="*/ 0 w 78"/>
                <a:gd name="T39" fmla="*/ 86 h 175"/>
                <a:gd name="T40" fmla="*/ 0 w 78"/>
                <a:gd name="T41" fmla="*/ 87 h 175"/>
                <a:gd name="T42" fmla="*/ 0 w 78"/>
                <a:gd name="T43" fmla="*/ 87 h 175"/>
                <a:gd name="T44" fmla="*/ 0 w 78"/>
                <a:gd name="T45" fmla="*/ 87 h 175"/>
                <a:gd name="T46" fmla="*/ 0 w 78"/>
                <a:gd name="T47" fmla="*/ 89 h 175"/>
                <a:gd name="T48" fmla="*/ 2 w 78"/>
                <a:gd name="T49" fmla="*/ 102 h 175"/>
                <a:gd name="T50" fmla="*/ 2 w 78"/>
                <a:gd name="T51" fmla="*/ 102 h 175"/>
                <a:gd name="T52" fmla="*/ 2 w 78"/>
                <a:gd name="T53" fmla="*/ 103 h 175"/>
                <a:gd name="T54" fmla="*/ 2 w 78"/>
                <a:gd name="T55" fmla="*/ 103 h 175"/>
                <a:gd name="T56" fmla="*/ 2 w 78"/>
                <a:gd name="T57" fmla="*/ 103 h 175"/>
                <a:gd name="T58" fmla="*/ 2 w 78"/>
                <a:gd name="T59" fmla="*/ 103 h 175"/>
                <a:gd name="T60" fmla="*/ 2 w 78"/>
                <a:gd name="T61" fmla="*/ 104 h 175"/>
                <a:gd name="T62" fmla="*/ 2 w 78"/>
                <a:gd name="T63" fmla="*/ 104 h 175"/>
                <a:gd name="T64" fmla="*/ 2 w 78"/>
                <a:gd name="T65" fmla="*/ 105 h 175"/>
                <a:gd name="T66" fmla="*/ 2 w 78"/>
                <a:gd name="T67" fmla="*/ 105 h 175"/>
                <a:gd name="T68" fmla="*/ 3 w 78"/>
                <a:gd name="T69" fmla="*/ 105 h 175"/>
                <a:gd name="T70" fmla="*/ 3 w 78"/>
                <a:gd name="T71" fmla="*/ 106 h 175"/>
                <a:gd name="T72" fmla="*/ 3 w 78"/>
                <a:gd name="T73" fmla="*/ 106 h 175"/>
                <a:gd name="T74" fmla="*/ 78 w 78"/>
                <a:gd name="T75" fmla="*/ 175 h 175"/>
                <a:gd name="T76" fmla="*/ 19 w 78"/>
                <a:gd name="T77" fmla="*/ 106 h 175"/>
                <a:gd name="T78" fmla="*/ 15 w 78"/>
                <a:gd name="T79" fmla="*/ 77 h 175"/>
                <a:gd name="T80" fmla="*/ 46 w 78"/>
                <a:gd name="T81" fmla="*/ 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28" y="12"/>
                    <a:pt x="12" y="31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1" y="64"/>
                    <a:pt x="0" y="73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4"/>
                    <a:pt x="1" y="98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12" y="141"/>
                    <a:pt x="42" y="169"/>
                    <a:pt x="78" y="175"/>
                  </a:cubicBezTo>
                  <a:cubicBezTo>
                    <a:pt x="66" y="169"/>
                    <a:pt x="56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0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26" name="Pravokotnik 92"/>
            <p:cNvSpPr>
              <a:spLocks noChangeArrowheads="1"/>
            </p:cNvSpPr>
            <p:nvPr/>
          </p:nvSpPr>
          <p:spPr bwMode="auto">
            <a:xfrm>
              <a:off x="2714625" y="5480441"/>
              <a:ext cx="139700" cy="19367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27" name="Pravokotnik 93"/>
            <p:cNvSpPr>
              <a:spLocks noChangeArrowheads="1"/>
            </p:cNvSpPr>
            <p:nvPr/>
          </p:nvSpPr>
          <p:spPr bwMode="auto">
            <a:xfrm>
              <a:off x="2665413" y="5421703"/>
              <a:ext cx="26289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sl-SI" sz="2100" b="1" i="0" u="none" strike="noStrike" cap="none" normalizeH="0" dirty="0" smtClean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15</a:t>
              </a:r>
              <a:endParaRPr kumimoji="0" lang="sl-SI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grpSp>
        <p:nvGrpSpPr>
          <p:cNvPr id="9" name="Skupina 8">
            <a:extLst>
              <a:ext uri="{FF2B5EF4-FFF2-40B4-BE49-F238E27FC236}">
                <a16:creationId xmlns:a16="http://schemas.microsoft.com/office/drawing/2014/main" id="{FABADD7C-3D5A-44FF-8043-BD36A4C614D6}"/>
              </a:ext>
            </a:extLst>
          </p:cNvPr>
          <p:cNvGrpSpPr/>
          <p:nvPr/>
        </p:nvGrpSpPr>
        <p:grpSpPr>
          <a:xfrm>
            <a:off x="1157288" y="3113478"/>
            <a:ext cx="584200" cy="587375"/>
            <a:chOff x="1157288" y="3113478"/>
            <a:chExt cx="584200" cy="587375"/>
          </a:xfrm>
        </p:grpSpPr>
        <p:sp>
          <p:nvSpPr>
            <p:cNvPr id="206" name="Prostoročno 72"/>
            <p:cNvSpPr>
              <a:spLocks/>
            </p:cNvSpPr>
            <p:nvPr/>
          </p:nvSpPr>
          <p:spPr bwMode="auto">
            <a:xfrm>
              <a:off x="1157288" y="3113478"/>
              <a:ext cx="584200" cy="587375"/>
            </a:xfrm>
            <a:custGeom>
              <a:avLst/>
              <a:gdLst>
                <a:gd name="T0" fmla="*/ 126 w 239"/>
                <a:gd name="T1" fmla="*/ 4 h 240"/>
                <a:gd name="T2" fmla="*/ 235 w 239"/>
                <a:gd name="T3" fmla="*/ 127 h 240"/>
                <a:gd name="T4" fmla="*/ 112 w 239"/>
                <a:gd name="T5" fmla="*/ 236 h 240"/>
                <a:gd name="T6" fmla="*/ 3 w 239"/>
                <a:gd name="T7" fmla="*/ 113 h 240"/>
                <a:gd name="T8" fmla="*/ 126 w 239"/>
                <a:gd name="T9" fmla="*/ 4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240">
                  <a:moveTo>
                    <a:pt x="126" y="4"/>
                  </a:moveTo>
                  <a:cubicBezTo>
                    <a:pt x="190" y="8"/>
                    <a:pt x="239" y="63"/>
                    <a:pt x="235" y="127"/>
                  </a:cubicBezTo>
                  <a:cubicBezTo>
                    <a:pt x="231" y="191"/>
                    <a:pt x="176" y="240"/>
                    <a:pt x="112" y="236"/>
                  </a:cubicBezTo>
                  <a:cubicBezTo>
                    <a:pt x="48" y="232"/>
                    <a:pt x="0" y="177"/>
                    <a:pt x="3" y="113"/>
                  </a:cubicBezTo>
                  <a:cubicBezTo>
                    <a:pt x="7" y="49"/>
                    <a:pt x="63" y="0"/>
                    <a:pt x="126" y="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07" name="Prostoročno 73"/>
            <p:cNvSpPr>
              <a:spLocks/>
            </p:cNvSpPr>
            <p:nvPr/>
          </p:nvSpPr>
          <p:spPr bwMode="auto">
            <a:xfrm>
              <a:off x="1212850" y="3169041"/>
              <a:ext cx="473075" cy="473075"/>
            </a:xfrm>
            <a:custGeom>
              <a:avLst/>
              <a:gdLst>
                <a:gd name="T0" fmla="*/ 102 w 193"/>
                <a:gd name="T1" fmla="*/ 4 h 193"/>
                <a:gd name="T2" fmla="*/ 190 w 193"/>
                <a:gd name="T3" fmla="*/ 103 h 193"/>
                <a:gd name="T4" fmla="*/ 90 w 193"/>
                <a:gd name="T5" fmla="*/ 190 h 193"/>
                <a:gd name="T6" fmla="*/ 3 w 193"/>
                <a:gd name="T7" fmla="*/ 91 h 193"/>
                <a:gd name="T8" fmla="*/ 102 w 193"/>
                <a:gd name="T9" fmla="*/ 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4"/>
                  </a:moveTo>
                  <a:cubicBezTo>
                    <a:pt x="153" y="7"/>
                    <a:pt x="193" y="51"/>
                    <a:pt x="190" y="103"/>
                  </a:cubicBezTo>
                  <a:cubicBezTo>
                    <a:pt x="186" y="154"/>
                    <a:pt x="142" y="193"/>
                    <a:pt x="90" y="190"/>
                  </a:cubicBezTo>
                  <a:cubicBezTo>
                    <a:pt x="39" y="187"/>
                    <a:pt x="0" y="143"/>
                    <a:pt x="3" y="91"/>
                  </a:cubicBezTo>
                  <a:cubicBezTo>
                    <a:pt x="6" y="40"/>
                    <a:pt x="51" y="0"/>
                    <a:pt x="102" y="4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08" name="Prostoročno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09" name="Prostoročno 75"/>
            <p:cNvSpPr>
              <a:spLocks/>
            </p:cNvSpPr>
            <p:nvPr/>
          </p:nvSpPr>
          <p:spPr bwMode="auto">
            <a:xfrm>
              <a:off x="1217613" y="3180153"/>
              <a:ext cx="207963" cy="420688"/>
            </a:xfrm>
            <a:custGeom>
              <a:avLst/>
              <a:gdLst>
                <a:gd name="T0" fmla="*/ 85 w 85"/>
                <a:gd name="T1" fmla="*/ 0 h 172"/>
                <a:gd name="T2" fmla="*/ 1 w 85"/>
                <a:gd name="T3" fmla="*/ 86 h 172"/>
                <a:gd name="T4" fmla="*/ 1 w 85"/>
                <a:gd name="T5" fmla="*/ 86 h 172"/>
                <a:gd name="T6" fmla="*/ 1 w 85"/>
                <a:gd name="T7" fmla="*/ 86 h 172"/>
                <a:gd name="T8" fmla="*/ 1 w 85"/>
                <a:gd name="T9" fmla="*/ 86 h 172"/>
                <a:gd name="T10" fmla="*/ 1 w 85"/>
                <a:gd name="T11" fmla="*/ 86 h 172"/>
                <a:gd name="T12" fmla="*/ 1 w 85"/>
                <a:gd name="T13" fmla="*/ 86 h 172"/>
                <a:gd name="T14" fmla="*/ 1 w 85"/>
                <a:gd name="T15" fmla="*/ 86 h 172"/>
                <a:gd name="T16" fmla="*/ 1 w 85"/>
                <a:gd name="T17" fmla="*/ 86 h 172"/>
                <a:gd name="T18" fmla="*/ 1 w 85"/>
                <a:gd name="T19" fmla="*/ 87 h 172"/>
                <a:gd name="T20" fmla="*/ 1 w 85"/>
                <a:gd name="T21" fmla="*/ 87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7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8 h 172"/>
                <a:gd name="T34" fmla="*/ 1 w 85"/>
                <a:gd name="T35" fmla="*/ 88 h 172"/>
                <a:gd name="T36" fmla="*/ 1 w 85"/>
                <a:gd name="T37" fmla="*/ 88 h 172"/>
                <a:gd name="T38" fmla="*/ 1 w 85"/>
                <a:gd name="T39" fmla="*/ 88 h 172"/>
                <a:gd name="T40" fmla="*/ 1 w 85"/>
                <a:gd name="T41" fmla="*/ 88 h 172"/>
                <a:gd name="T42" fmla="*/ 1 w 85"/>
                <a:gd name="T43" fmla="*/ 89 h 172"/>
                <a:gd name="T44" fmla="*/ 1 w 85"/>
                <a:gd name="T45" fmla="*/ 89 h 172"/>
                <a:gd name="T46" fmla="*/ 1 w 85"/>
                <a:gd name="T47" fmla="*/ 89 h 172"/>
                <a:gd name="T48" fmla="*/ 1 w 85"/>
                <a:gd name="T49" fmla="*/ 89 h 172"/>
                <a:gd name="T50" fmla="*/ 1 w 85"/>
                <a:gd name="T51" fmla="*/ 90 h 172"/>
                <a:gd name="T52" fmla="*/ 1 w 85"/>
                <a:gd name="T53" fmla="*/ 90 h 172"/>
                <a:gd name="T54" fmla="*/ 1 w 85"/>
                <a:gd name="T55" fmla="*/ 90 h 172"/>
                <a:gd name="T56" fmla="*/ 1 w 85"/>
                <a:gd name="T57" fmla="*/ 90 h 172"/>
                <a:gd name="T58" fmla="*/ 9 w 85"/>
                <a:gd name="T59" fmla="*/ 132 h 172"/>
                <a:gd name="T60" fmla="*/ 9 w 85"/>
                <a:gd name="T61" fmla="*/ 132 h 172"/>
                <a:gd name="T62" fmla="*/ 9 w 85"/>
                <a:gd name="T63" fmla="*/ 132 h 172"/>
                <a:gd name="T64" fmla="*/ 9 w 85"/>
                <a:gd name="T65" fmla="*/ 132 h 172"/>
                <a:gd name="T66" fmla="*/ 9 w 85"/>
                <a:gd name="T67" fmla="*/ 132 h 172"/>
                <a:gd name="T68" fmla="*/ 9 w 85"/>
                <a:gd name="T69" fmla="*/ 132 h 172"/>
                <a:gd name="T70" fmla="*/ 10 w 85"/>
                <a:gd name="T71" fmla="*/ 133 h 172"/>
                <a:gd name="T72" fmla="*/ 10 w 85"/>
                <a:gd name="T73" fmla="*/ 133 h 172"/>
                <a:gd name="T74" fmla="*/ 10 w 85"/>
                <a:gd name="T75" fmla="*/ 133 h 172"/>
                <a:gd name="T76" fmla="*/ 10 w 85"/>
                <a:gd name="T77" fmla="*/ 133 h 172"/>
                <a:gd name="T78" fmla="*/ 10 w 85"/>
                <a:gd name="T79" fmla="*/ 133 h 172"/>
                <a:gd name="T80" fmla="*/ 10 w 85"/>
                <a:gd name="T81" fmla="*/ 133 h 172"/>
                <a:gd name="T82" fmla="*/ 10 w 85"/>
                <a:gd name="T83" fmla="*/ 133 h 172"/>
                <a:gd name="T84" fmla="*/ 10 w 85"/>
                <a:gd name="T85" fmla="*/ 133 h 172"/>
                <a:gd name="T86" fmla="*/ 10 w 85"/>
                <a:gd name="T87" fmla="*/ 134 h 172"/>
                <a:gd name="T88" fmla="*/ 10 w 85"/>
                <a:gd name="T89" fmla="*/ 134 h 172"/>
                <a:gd name="T90" fmla="*/ 10 w 85"/>
                <a:gd name="T91" fmla="*/ 134 h 172"/>
                <a:gd name="T92" fmla="*/ 10 w 85"/>
                <a:gd name="T93" fmla="*/ 134 h 172"/>
                <a:gd name="T94" fmla="*/ 10 w 85"/>
                <a:gd name="T95" fmla="*/ 134 h 172"/>
                <a:gd name="T96" fmla="*/ 45 w 85"/>
                <a:gd name="T97" fmla="*/ 172 h 172"/>
                <a:gd name="T98" fmla="*/ 42 w 85"/>
                <a:gd name="T99" fmla="*/ 170 h 172"/>
                <a:gd name="T100" fmla="*/ 27 w 85"/>
                <a:gd name="T101" fmla="*/ 147 h 172"/>
                <a:gd name="T102" fmla="*/ 16 w 85"/>
                <a:gd name="T103" fmla="*/ 93 h 172"/>
                <a:gd name="T104" fmla="*/ 16 w 85"/>
                <a:gd name="T105" fmla="*/ 92 h 172"/>
                <a:gd name="T106" fmla="*/ 22 w 85"/>
                <a:gd name="T107" fmla="*/ 65 h 172"/>
                <a:gd name="T108" fmla="*/ 52 w 85"/>
                <a:gd name="T109" fmla="*/ 20 h 172"/>
                <a:gd name="T110" fmla="*/ 85 w 85"/>
                <a:gd name="T111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" h="172">
                  <a:moveTo>
                    <a:pt x="85" y="0"/>
                  </a:moveTo>
                  <a:cubicBezTo>
                    <a:pt x="41" y="4"/>
                    <a:pt x="5" y="40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0" y="105"/>
                    <a:pt x="3" y="119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10" y="132"/>
                    <a:pt x="10" y="132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8" y="150"/>
                    <a:pt x="30" y="163"/>
                    <a:pt x="45" y="172"/>
                  </a:cubicBezTo>
                  <a:cubicBezTo>
                    <a:pt x="44" y="171"/>
                    <a:pt x="43" y="171"/>
                    <a:pt x="42" y="170"/>
                  </a:cubicBezTo>
                  <a:cubicBezTo>
                    <a:pt x="37" y="162"/>
                    <a:pt x="32" y="155"/>
                    <a:pt x="27" y="147"/>
                  </a:cubicBezTo>
                  <a:cubicBezTo>
                    <a:pt x="19" y="130"/>
                    <a:pt x="15" y="112"/>
                    <a:pt x="16" y="93"/>
                  </a:cubicBezTo>
                  <a:cubicBezTo>
                    <a:pt x="16" y="93"/>
                    <a:pt x="16" y="93"/>
                    <a:pt x="16" y="92"/>
                  </a:cubicBezTo>
                  <a:cubicBezTo>
                    <a:pt x="18" y="83"/>
                    <a:pt x="20" y="74"/>
                    <a:pt x="22" y="65"/>
                  </a:cubicBezTo>
                  <a:cubicBezTo>
                    <a:pt x="28" y="47"/>
                    <a:pt x="38" y="32"/>
                    <a:pt x="52" y="20"/>
                  </a:cubicBezTo>
                  <a:cubicBezTo>
                    <a:pt x="62" y="11"/>
                    <a:pt x="73" y="4"/>
                    <a:pt x="8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30" name="Pravokotnik 96"/>
            <p:cNvSpPr>
              <a:spLocks noChangeArrowheads="1"/>
            </p:cNvSpPr>
            <p:nvPr/>
          </p:nvSpPr>
          <p:spPr bwMode="auto">
            <a:xfrm>
              <a:off x="1311275" y="3330966"/>
              <a:ext cx="27622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31" name="Pravokotnik 97"/>
            <p:cNvSpPr>
              <a:spLocks noChangeArrowheads="1"/>
            </p:cNvSpPr>
            <p:nvPr/>
          </p:nvSpPr>
          <p:spPr bwMode="auto">
            <a:xfrm>
              <a:off x="1311275" y="3218253"/>
              <a:ext cx="26289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sl-SI" sz="2100" b="1" i="0" u="none" strike="noStrike" cap="none" normalizeH="0" dirty="0" smtClean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25</a:t>
              </a:r>
              <a:endParaRPr kumimoji="0" lang="sl-SI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grpSp>
        <p:nvGrpSpPr>
          <p:cNvPr id="8" name="Skupina 7">
            <a:extLst>
              <a:ext uri="{FF2B5EF4-FFF2-40B4-BE49-F238E27FC236}">
                <a16:creationId xmlns:a16="http://schemas.microsoft.com/office/drawing/2014/main" id="{4DD91C3C-3852-430A-9A83-22625BBCEAE3}"/>
              </a:ext>
            </a:extLst>
          </p:cNvPr>
          <p:cNvGrpSpPr/>
          <p:nvPr/>
        </p:nvGrpSpPr>
        <p:grpSpPr>
          <a:xfrm>
            <a:off x="1162050" y="4580328"/>
            <a:ext cx="569913" cy="568325"/>
            <a:chOff x="1162050" y="4580328"/>
            <a:chExt cx="569913" cy="568325"/>
          </a:xfrm>
        </p:grpSpPr>
        <p:sp>
          <p:nvSpPr>
            <p:cNvPr id="214" name="Prostoročno 80"/>
            <p:cNvSpPr>
              <a:spLocks/>
            </p:cNvSpPr>
            <p:nvPr/>
          </p:nvSpPr>
          <p:spPr bwMode="auto">
            <a:xfrm>
              <a:off x="1162050" y="4580328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15" name="Prostoročno 81"/>
            <p:cNvSpPr>
              <a:spLocks/>
            </p:cNvSpPr>
            <p:nvPr/>
          </p:nvSpPr>
          <p:spPr bwMode="auto">
            <a:xfrm>
              <a:off x="1217613" y="4637478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16" name="Prostoročno 82"/>
            <p:cNvSpPr>
              <a:spLocks noEditPoints="1"/>
            </p:cNvSpPr>
            <p:nvPr/>
          </p:nvSpPr>
          <p:spPr bwMode="auto">
            <a:xfrm>
              <a:off x="1217613" y="4827978"/>
              <a:ext cx="17463" cy="123825"/>
            </a:xfrm>
            <a:custGeom>
              <a:avLst/>
              <a:gdLst>
                <a:gd name="T0" fmla="*/ 7 w 7"/>
                <a:gd name="T1" fmla="*/ 51 h 51"/>
                <a:gd name="T2" fmla="*/ 7 w 7"/>
                <a:gd name="T3" fmla="*/ 50 h 51"/>
                <a:gd name="T4" fmla="*/ 7 w 7"/>
                <a:gd name="T5" fmla="*/ 50 h 51"/>
                <a:gd name="T6" fmla="*/ 7 w 7"/>
                <a:gd name="T7" fmla="*/ 50 h 51"/>
                <a:gd name="T8" fmla="*/ 7 w 7"/>
                <a:gd name="T9" fmla="*/ 49 h 51"/>
                <a:gd name="T10" fmla="*/ 0 w 7"/>
                <a:gd name="T11" fmla="*/ 16 h 51"/>
                <a:gd name="T12" fmla="*/ 0 w 7"/>
                <a:gd name="T13" fmla="*/ 16 h 51"/>
                <a:gd name="T14" fmla="*/ 0 w 7"/>
                <a:gd name="T15" fmla="*/ 16 h 51"/>
                <a:gd name="T16" fmla="*/ 0 w 7"/>
                <a:gd name="T17" fmla="*/ 16 h 51"/>
                <a:gd name="T18" fmla="*/ 0 w 7"/>
                <a:gd name="T19" fmla="*/ 15 h 51"/>
                <a:gd name="T20" fmla="*/ 0 w 7"/>
                <a:gd name="T21" fmla="*/ 15 h 51"/>
                <a:gd name="T22" fmla="*/ 0 w 7"/>
                <a:gd name="T23" fmla="*/ 15 h 51"/>
                <a:gd name="T24" fmla="*/ 0 w 7"/>
                <a:gd name="T25" fmla="*/ 14 h 51"/>
                <a:gd name="T26" fmla="*/ 0 w 7"/>
                <a:gd name="T27" fmla="*/ 14 h 51"/>
                <a:gd name="T28" fmla="*/ 0 w 7"/>
                <a:gd name="T29" fmla="*/ 14 h 51"/>
                <a:gd name="T30" fmla="*/ 0 w 7"/>
                <a:gd name="T31" fmla="*/ 14 h 51"/>
                <a:gd name="T32" fmla="*/ 0 w 7"/>
                <a:gd name="T33" fmla="*/ 13 h 51"/>
                <a:gd name="T34" fmla="*/ 0 w 7"/>
                <a:gd name="T35" fmla="*/ 13 h 51"/>
                <a:gd name="T36" fmla="*/ 0 w 7"/>
                <a:gd name="T37" fmla="*/ 13 h 51"/>
                <a:gd name="T38" fmla="*/ 0 w 7"/>
                <a:gd name="T39" fmla="*/ 12 h 51"/>
                <a:gd name="T40" fmla="*/ 0 w 7"/>
                <a:gd name="T41" fmla="*/ 12 h 51"/>
                <a:gd name="T42" fmla="*/ 0 w 7"/>
                <a:gd name="T43" fmla="*/ 12 h 51"/>
                <a:gd name="T44" fmla="*/ 0 w 7"/>
                <a:gd name="T45" fmla="*/ 12 h 51"/>
                <a:gd name="T46" fmla="*/ 0 w 7"/>
                <a:gd name="T47" fmla="*/ 11 h 51"/>
                <a:gd name="T48" fmla="*/ 0 w 7"/>
                <a:gd name="T49" fmla="*/ 11 h 51"/>
                <a:gd name="T50" fmla="*/ 0 w 7"/>
                <a:gd name="T51" fmla="*/ 11 h 51"/>
                <a:gd name="T52" fmla="*/ 0 w 7"/>
                <a:gd name="T53" fmla="*/ 10 h 51"/>
                <a:gd name="T54" fmla="*/ 0 w 7"/>
                <a:gd name="T55" fmla="*/ 10 h 51"/>
                <a:gd name="T56" fmla="*/ 0 w 7"/>
                <a:gd name="T57" fmla="*/ 10 h 51"/>
                <a:gd name="T58" fmla="*/ 0 w 7"/>
                <a:gd name="T59" fmla="*/ 9 h 51"/>
                <a:gd name="T60" fmla="*/ 0 w 7"/>
                <a:gd name="T61" fmla="*/ 9 h 51"/>
                <a:gd name="T62" fmla="*/ 0 w 7"/>
                <a:gd name="T63" fmla="*/ 9 h 51"/>
                <a:gd name="T64" fmla="*/ 0 w 7"/>
                <a:gd name="T65" fmla="*/ 9 h 51"/>
                <a:gd name="T66" fmla="*/ 0 w 7"/>
                <a:gd name="T67" fmla="*/ 8 h 51"/>
                <a:gd name="T68" fmla="*/ 0 w 7"/>
                <a:gd name="T69" fmla="*/ 8 h 51"/>
                <a:gd name="T70" fmla="*/ 0 w 7"/>
                <a:gd name="T71" fmla="*/ 8 h 51"/>
                <a:gd name="T72" fmla="*/ 0 w 7"/>
                <a:gd name="T73" fmla="*/ 7 h 51"/>
                <a:gd name="T74" fmla="*/ 0 w 7"/>
                <a:gd name="T75" fmla="*/ 7 h 51"/>
                <a:gd name="T76" fmla="*/ 0 w 7"/>
                <a:gd name="T77" fmla="*/ 7 h 51"/>
                <a:gd name="T78" fmla="*/ 0 w 7"/>
                <a:gd name="T79" fmla="*/ 6 h 51"/>
                <a:gd name="T80" fmla="*/ 0 w 7"/>
                <a:gd name="T81" fmla="*/ 6 h 51"/>
                <a:gd name="T82" fmla="*/ 0 w 7"/>
                <a:gd name="T83" fmla="*/ 6 h 51"/>
                <a:gd name="T84" fmla="*/ 0 w 7"/>
                <a:gd name="T85" fmla="*/ 6 h 51"/>
                <a:gd name="T86" fmla="*/ 0 w 7"/>
                <a:gd name="T87" fmla="*/ 5 h 51"/>
                <a:gd name="T88" fmla="*/ 1 w 7"/>
                <a:gd name="T89" fmla="*/ 5 h 51"/>
                <a:gd name="T90" fmla="*/ 1 w 7"/>
                <a:gd name="T91" fmla="*/ 5 h 51"/>
                <a:gd name="T92" fmla="*/ 1 w 7"/>
                <a:gd name="T93" fmla="*/ 4 h 51"/>
                <a:gd name="T94" fmla="*/ 1 w 7"/>
                <a:gd name="T95" fmla="*/ 4 h 51"/>
                <a:gd name="T96" fmla="*/ 1 w 7"/>
                <a:gd name="T97" fmla="*/ 3 h 51"/>
                <a:gd name="T98" fmla="*/ 1 w 7"/>
                <a:gd name="T99" fmla="*/ 3 h 51"/>
                <a:gd name="T100" fmla="*/ 1 w 7"/>
                <a:gd name="T101" fmla="*/ 3 h 51"/>
                <a:gd name="T102" fmla="*/ 1 w 7"/>
                <a:gd name="T103" fmla="*/ 3 h 51"/>
                <a:gd name="T104" fmla="*/ 1 w 7"/>
                <a:gd name="T105" fmla="*/ 2 h 51"/>
                <a:gd name="T106" fmla="*/ 1 w 7"/>
                <a:gd name="T107" fmla="*/ 1 h 51"/>
                <a:gd name="T108" fmla="*/ 1 w 7"/>
                <a:gd name="T109" fmla="*/ 1 h 51"/>
                <a:gd name="T110" fmla="*/ 1 w 7"/>
                <a:gd name="T111" fmla="*/ 1 h 51"/>
                <a:gd name="T112" fmla="*/ 1 w 7"/>
                <a:gd name="T113" fmla="*/ 0 h 51"/>
                <a:gd name="T114" fmla="*/ 1 w 7"/>
                <a:gd name="T115" fmla="*/ 0 h 51"/>
                <a:gd name="T116" fmla="*/ 1 w 7"/>
                <a:gd name="T1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" h="51">
                  <a:moveTo>
                    <a:pt x="7" y="51"/>
                  </a:moveTo>
                  <a:cubicBezTo>
                    <a:pt x="7" y="51"/>
                    <a:pt x="7" y="51"/>
                    <a:pt x="7" y="51"/>
                  </a:cubicBezTo>
                  <a:cubicBezTo>
                    <a:pt x="7" y="51"/>
                    <a:pt x="7" y="51"/>
                    <a:pt x="7" y="51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49"/>
                  </a:moveTo>
                  <a:cubicBezTo>
                    <a:pt x="7" y="49"/>
                    <a:pt x="7" y="50"/>
                    <a:pt x="7" y="50"/>
                  </a:cubicBezTo>
                  <a:cubicBezTo>
                    <a:pt x="7" y="50"/>
                    <a:pt x="7" y="49"/>
                    <a:pt x="7" y="49"/>
                  </a:cubicBezTo>
                  <a:moveTo>
                    <a:pt x="0" y="16"/>
                  </a:moveTo>
                  <a:cubicBezTo>
                    <a:pt x="0" y="28"/>
                    <a:pt x="2" y="39"/>
                    <a:pt x="6" y="49"/>
                  </a:cubicBezTo>
                  <a:cubicBezTo>
                    <a:pt x="2" y="39"/>
                    <a:pt x="0" y="28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17" name="Prostoročno 83"/>
            <p:cNvSpPr>
              <a:spLocks/>
            </p:cNvSpPr>
            <p:nvPr/>
          </p:nvSpPr>
          <p:spPr bwMode="auto">
            <a:xfrm>
              <a:off x="1217613" y="4639066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34" name="Pravokotnik 100"/>
            <p:cNvSpPr>
              <a:spLocks noChangeArrowheads="1"/>
            </p:cNvSpPr>
            <p:nvPr/>
          </p:nvSpPr>
          <p:spPr bwMode="auto">
            <a:xfrm>
              <a:off x="1376363" y="4759716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35" name="Pravokotnik 101"/>
            <p:cNvSpPr>
              <a:spLocks noChangeArrowheads="1"/>
            </p:cNvSpPr>
            <p:nvPr/>
          </p:nvSpPr>
          <p:spPr bwMode="auto">
            <a:xfrm>
              <a:off x="1328738" y="4699391"/>
              <a:ext cx="26289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sl-SI" sz="2100" b="1" dirty="0" smtClean="0">
                  <a:solidFill>
                    <a:srgbClr val="FF9936"/>
                  </a:solidFill>
                  <a:latin typeface="Raleway" panose="020B0003030101060003" pitchFamily="34" charset="0"/>
                </a:rPr>
                <a:t>20</a:t>
              </a:r>
              <a:endParaRPr kumimoji="0" lang="sl-SI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241" name="Elipsa 107"/>
          <p:cNvSpPr>
            <a:spLocks noChangeArrowheads="1"/>
          </p:cNvSpPr>
          <p:nvPr/>
        </p:nvSpPr>
        <p:spPr bwMode="auto">
          <a:xfrm>
            <a:off x="2600325" y="4042166"/>
            <a:ext cx="273050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2" name="Elipsa 108"/>
          <p:cNvSpPr>
            <a:spLocks noChangeArrowheads="1"/>
          </p:cNvSpPr>
          <p:nvPr/>
        </p:nvSpPr>
        <p:spPr bwMode="auto">
          <a:xfrm>
            <a:off x="2659063" y="4104078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3" name="Prostoročno 109"/>
          <p:cNvSpPr>
            <a:spLocks/>
          </p:cNvSpPr>
          <p:nvPr/>
        </p:nvSpPr>
        <p:spPr bwMode="auto">
          <a:xfrm>
            <a:off x="1808163" y="1302141"/>
            <a:ext cx="377825" cy="323850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4" name="Prostoročno 110"/>
          <p:cNvSpPr>
            <a:spLocks/>
          </p:cNvSpPr>
          <p:nvPr/>
        </p:nvSpPr>
        <p:spPr bwMode="auto">
          <a:xfrm>
            <a:off x="1963738" y="1218003"/>
            <a:ext cx="379413" cy="32543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5" name="Prostoročno 111"/>
          <p:cNvSpPr>
            <a:spLocks/>
          </p:cNvSpPr>
          <p:nvPr/>
        </p:nvSpPr>
        <p:spPr bwMode="auto">
          <a:xfrm>
            <a:off x="30163" y="2205428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6" name="Prostoročno 112"/>
          <p:cNvSpPr>
            <a:spLocks/>
          </p:cNvSpPr>
          <p:nvPr/>
        </p:nvSpPr>
        <p:spPr bwMode="auto">
          <a:xfrm>
            <a:off x="-104775" y="2321316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7" name="Prostoročno 113"/>
          <p:cNvSpPr>
            <a:spLocks/>
          </p:cNvSpPr>
          <p:nvPr/>
        </p:nvSpPr>
        <p:spPr bwMode="auto">
          <a:xfrm>
            <a:off x="3340100" y="125927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8" name="Prostoročno 114"/>
          <p:cNvSpPr>
            <a:spLocks/>
          </p:cNvSpPr>
          <p:nvPr/>
        </p:nvSpPr>
        <p:spPr bwMode="auto">
          <a:xfrm>
            <a:off x="3184525" y="117672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9" name="Prostoročno 115"/>
          <p:cNvSpPr>
            <a:spLocks/>
          </p:cNvSpPr>
          <p:nvPr/>
        </p:nvSpPr>
        <p:spPr bwMode="auto">
          <a:xfrm>
            <a:off x="3446463" y="1371991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50" name="Prostoročno 116"/>
          <p:cNvSpPr>
            <a:spLocks/>
          </p:cNvSpPr>
          <p:nvPr/>
        </p:nvSpPr>
        <p:spPr bwMode="auto">
          <a:xfrm>
            <a:off x="4773613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51" name="Prostoročno 117"/>
          <p:cNvSpPr>
            <a:spLocks/>
          </p:cNvSpPr>
          <p:nvPr/>
        </p:nvSpPr>
        <p:spPr bwMode="auto">
          <a:xfrm>
            <a:off x="4495800" y="1611703"/>
            <a:ext cx="363538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62" name="Polje z besedilom 261"/>
          <p:cNvSpPr txBox="1"/>
          <p:nvPr/>
        </p:nvSpPr>
        <p:spPr>
          <a:xfrm>
            <a:off x="7343722" y="185859"/>
            <a:ext cx="4038705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sl-SI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ČASOVNA OMEJITEV: </a:t>
            </a:r>
          </a:p>
          <a:p>
            <a:pPr algn="ctr" rtl="0"/>
            <a:r>
              <a:rPr lang="sl-SI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sekund</a:t>
            </a:r>
            <a:endParaRPr lang="sl-SI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7"/>
          <a:srcRect b="3246"/>
          <a:stretch/>
        </p:blipFill>
        <p:spPr>
          <a:xfrm>
            <a:off x="7251701" y="2381373"/>
            <a:ext cx="3117609" cy="2880000"/>
          </a:xfrm>
          <a:prstGeom prst="rect">
            <a:avLst/>
          </a:prstGeom>
        </p:spPr>
      </p:pic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415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901"/>
    </mc:Choice>
    <mc:Fallback xmlns="">
      <p:transition spd="slow" advTm="68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26941" objId="120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zaženi štoparico"/>
          <p:cNvGrpSpPr/>
          <p:nvPr/>
        </p:nvGrpSpPr>
        <p:grpSpPr>
          <a:xfrm>
            <a:off x="900122" y="187200"/>
            <a:ext cx="3860594" cy="799962"/>
            <a:chOff x="1332706" y="185859"/>
            <a:chExt cx="2636838" cy="799962"/>
          </a:xfrm>
        </p:grpSpPr>
        <p:sp>
          <p:nvSpPr>
            <p:cNvPr id="121" name="Zaobljeni pravokotnik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l-SI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Zaobljeni pravokotnik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sl-SI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ZAŽENI ŠTOPARICO</a:t>
              </a:r>
              <a:endParaRPr lang="sl-SI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3" name="čas se je iztekel"/>
          <p:cNvGrpSpPr/>
          <p:nvPr/>
        </p:nvGrpSpPr>
        <p:grpSpPr>
          <a:xfrm>
            <a:off x="900122" y="187200"/>
            <a:ext cx="3860594" cy="799962"/>
            <a:chOff x="4321176" y="185859"/>
            <a:chExt cx="2636838" cy="799962"/>
          </a:xfrm>
        </p:grpSpPr>
        <p:sp>
          <p:nvSpPr>
            <p:cNvPr id="124" name="Zaobljeni pravokotnik 123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l-SI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Zaobljeni pravokotnik 124"/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sl-SI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ČAS SE JE IZTEKEL!</a:t>
              </a:r>
              <a:endParaRPr lang="sl-SI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8" name="Samooblika 3"/>
          <p:cNvSpPr>
            <a:spLocks noChangeAspect="1" noChangeArrowheads="1" noTextEdit="1"/>
          </p:cNvSpPr>
          <p:nvPr/>
        </p:nvSpPr>
        <p:spPr bwMode="auto">
          <a:xfrm>
            <a:off x="0" y="1176728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39" name="Pravokotnik 5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0" name="Pravokotnik 6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1" name="Pravokotnik 7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2" name="Pravokotnik 8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3" name="Prostoročno 9"/>
          <p:cNvSpPr>
            <a:spLocks/>
          </p:cNvSpPr>
          <p:nvPr/>
        </p:nvSpPr>
        <p:spPr bwMode="auto">
          <a:xfrm>
            <a:off x="2498725" y="1633928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4" name="Prostoročno 10"/>
          <p:cNvSpPr>
            <a:spLocks/>
          </p:cNvSpPr>
          <p:nvPr/>
        </p:nvSpPr>
        <p:spPr bwMode="auto">
          <a:xfrm>
            <a:off x="3525838" y="1881578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5" name="Prostoročno 11"/>
          <p:cNvSpPr>
            <a:spLocks/>
          </p:cNvSpPr>
          <p:nvPr/>
        </p:nvSpPr>
        <p:spPr bwMode="auto">
          <a:xfrm>
            <a:off x="1027113" y="1860941"/>
            <a:ext cx="909638" cy="111125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6" name="Prostoročno 12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7" name="Prostoročno 13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8" name="Prostoročno 14"/>
          <p:cNvSpPr>
            <a:spLocks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9" name="Prostoročno 15"/>
          <p:cNvSpPr>
            <a:spLocks/>
          </p:cNvSpPr>
          <p:nvPr/>
        </p:nvSpPr>
        <p:spPr bwMode="auto">
          <a:xfrm>
            <a:off x="4198938" y="2343541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0" name="Prostoročno 16"/>
          <p:cNvSpPr>
            <a:spLocks/>
          </p:cNvSpPr>
          <p:nvPr/>
        </p:nvSpPr>
        <p:spPr bwMode="auto">
          <a:xfrm>
            <a:off x="3959225" y="2189553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1" name="Prostoročno 17"/>
          <p:cNvSpPr>
            <a:spLocks/>
          </p:cNvSpPr>
          <p:nvPr/>
        </p:nvSpPr>
        <p:spPr bwMode="auto">
          <a:xfrm>
            <a:off x="457200" y="1349766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2" name="Prostoročno 18"/>
          <p:cNvSpPr>
            <a:spLocks noEditPoints="1"/>
          </p:cNvSpPr>
          <p:nvPr/>
        </p:nvSpPr>
        <p:spPr bwMode="auto">
          <a:xfrm>
            <a:off x="673100" y="2553091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3" name="Prostoročno 19"/>
          <p:cNvSpPr>
            <a:spLocks/>
          </p:cNvSpPr>
          <p:nvPr/>
        </p:nvSpPr>
        <p:spPr bwMode="auto">
          <a:xfrm>
            <a:off x="606425" y="1589478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4" name="Prostoročno 20"/>
          <p:cNvSpPr>
            <a:spLocks/>
          </p:cNvSpPr>
          <p:nvPr/>
        </p:nvSpPr>
        <p:spPr bwMode="auto">
          <a:xfrm>
            <a:off x="1068388" y="5628078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5" name="Prostoročno 21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6" name="Prostoročno 22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7" name="Prostoročno 23"/>
          <p:cNvSpPr>
            <a:spLocks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8" name="Prostoročno 24"/>
          <p:cNvSpPr>
            <a:spLocks/>
          </p:cNvSpPr>
          <p:nvPr/>
        </p:nvSpPr>
        <p:spPr bwMode="auto">
          <a:xfrm>
            <a:off x="3633788" y="5628078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9" name="Prostoročno 25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60" name="Prostoročno 26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61" name="Prostoročno 27"/>
          <p:cNvSpPr>
            <a:spLocks/>
          </p:cNvSpPr>
          <p:nvPr/>
        </p:nvSpPr>
        <p:spPr bwMode="auto">
          <a:xfrm>
            <a:off x="3795713" y="5899541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grpSp>
        <p:nvGrpSpPr>
          <p:cNvPr id="4" name="Vrtenje urnega kazalca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817563" y="2264166"/>
            <a:ext cx="3829050" cy="3830638"/>
            <a:chOff x="817563" y="2264166"/>
            <a:chExt cx="3829050" cy="3830638"/>
          </a:xfrm>
        </p:grpSpPr>
        <p:sp>
          <p:nvSpPr>
            <p:cNvPr id="162" name="Elipsa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39" name="urni kazalec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</p:grpSp>
      <p:sp>
        <p:nvSpPr>
          <p:cNvPr id="163" name="Prostoročno 29"/>
          <p:cNvSpPr>
            <a:spLocks noEditPoints="1"/>
          </p:cNvSpPr>
          <p:nvPr/>
        </p:nvSpPr>
        <p:spPr bwMode="auto">
          <a:xfrm>
            <a:off x="538163" y="1986353"/>
            <a:ext cx="4387850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64" name="Prostoročno 30"/>
          <p:cNvSpPr>
            <a:spLocks noEditPoints="1"/>
          </p:cNvSpPr>
          <p:nvPr/>
        </p:nvSpPr>
        <p:spPr bwMode="auto">
          <a:xfrm>
            <a:off x="711200" y="2157803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65" name="Prostoročno 31"/>
          <p:cNvSpPr>
            <a:spLocks noEditPoints="1"/>
          </p:cNvSpPr>
          <p:nvPr/>
        </p:nvSpPr>
        <p:spPr bwMode="auto">
          <a:xfrm>
            <a:off x="620713" y="2067316"/>
            <a:ext cx="4221163" cy="4222750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2455863" y="2411803"/>
            <a:ext cx="566738" cy="566738"/>
            <a:chOff x="2455863" y="2411803"/>
            <a:chExt cx="566738" cy="566738"/>
          </a:xfrm>
        </p:grpSpPr>
        <p:sp>
          <p:nvSpPr>
            <p:cNvPr id="166" name="Elipsa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67" name="Elipsa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68" name="Prostoročno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69" name="Prostoročno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70" name="Pravokotnik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71" name="Pravokotnik 37"/>
            <p:cNvSpPr>
              <a:spLocks noChangeArrowheads="1"/>
            </p:cNvSpPr>
            <p:nvPr/>
          </p:nvSpPr>
          <p:spPr bwMode="auto">
            <a:xfrm>
              <a:off x="2593975" y="2499116"/>
              <a:ext cx="26289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sl-SI" sz="2100" b="1" i="0" u="none" strike="noStrike" cap="none" normalizeH="0" dirty="0" smtClean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30</a:t>
              </a:r>
              <a:endParaRPr kumimoji="0" lang="sl-SI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174" name="Prostoročno 40"/>
          <p:cNvSpPr>
            <a:spLocks noEditPoints="1"/>
          </p:cNvSpPr>
          <p:nvPr/>
        </p:nvSpPr>
        <p:spPr bwMode="auto">
          <a:xfrm>
            <a:off x="3244850" y="2851541"/>
            <a:ext cx="20638" cy="122238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26421DDD-07C3-42B6-869F-AD3A53DC2A79}"/>
              </a:ext>
            </a:extLst>
          </p:cNvPr>
          <p:cNvGrpSpPr/>
          <p:nvPr/>
        </p:nvGrpSpPr>
        <p:grpSpPr>
          <a:xfrm>
            <a:off x="3722688" y="3113478"/>
            <a:ext cx="585788" cy="587375"/>
            <a:chOff x="3722688" y="3113478"/>
            <a:chExt cx="585788" cy="587375"/>
          </a:xfrm>
        </p:grpSpPr>
        <p:sp>
          <p:nvSpPr>
            <p:cNvPr id="178" name="Prostoročno 44"/>
            <p:cNvSpPr>
              <a:spLocks/>
            </p:cNvSpPr>
            <p:nvPr/>
          </p:nvSpPr>
          <p:spPr bwMode="auto">
            <a:xfrm>
              <a:off x="3722688" y="3113478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79" name="Prostoročno 45"/>
            <p:cNvSpPr>
              <a:spLocks/>
            </p:cNvSpPr>
            <p:nvPr/>
          </p:nvSpPr>
          <p:spPr bwMode="auto">
            <a:xfrm>
              <a:off x="3781425" y="3169041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80" name="Prostoročno 46"/>
            <p:cNvSpPr>
              <a:spLocks noEditPoints="1"/>
            </p:cNvSpPr>
            <p:nvPr/>
          </p:nvSpPr>
          <p:spPr bwMode="auto">
            <a:xfrm>
              <a:off x="3786188" y="3272228"/>
              <a:ext cx="46038" cy="188913"/>
            </a:xfrm>
            <a:custGeom>
              <a:avLst/>
              <a:gdLst>
                <a:gd name="T0" fmla="*/ 3 w 19"/>
                <a:gd name="T1" fmla="*/ 76 h 77"/>
                <a:gd name="T2" fmla="*/ 3 w 19"/>
                <a:gd name="T3" fmla="*/ 76 h 77"/>
                <a:gd name="T4" fmla="*/ 3 w 19"/>
                <a:gd name="T5" fmla="*/ 76 h 77"/>
                <a:gd name="T6" fmla="*/ 3 w 19"/>
                <a:gd name="T7" fmla="*/ 75 h 77"/>
                <a:gd name="T8" fmla="*/ 3 w 19"/>
                <a:gd name="T9" fmla="*/ 75 h 77"/>
                <a:gd name="T10" fmla="*/ 3 w 19"/>
                <a:gd name="T11" fmla="*/ 75 h 77"/>
                <a:gd name="T12" fmla="*/ 3 w 19"/>
                <a:gd name="T13" fmla="*/ 74 h 77"/>
                <a:gd name="T14" fmla="*/ 3 w 19"/>
                <a:gd name="T15" fmla="*/ 74 h 77"/>
                <a:gd name="T16" fmla="*/ 3 w 19"/>
                <a:gd name="T17" fmla="*/ 74 h 77"/>
                <a:gd name="T18" fmla="*/ 2 w 19"/>
                <a:gd name="T19" fmla="*/ 73 h 77"/>
                <a:gd name="T20" fmla="*/ 2 w 19"/>
                <a:gd name="T21" fmla="*/ 73 h 77"/>
                <a:gd name="T22" fmla="*/ 2 w 19"/>
                <a:gd name="T23" fmla="*/ 72 h 77"/>
                <a:gd name="T24" fmla="*/ 2 w 19"/>
                <a:gd name="T25" fmla="*/ 72 h 77"/>
                <a:gd name="T26" fmla="*/ 2 w 19"/>
                <a:gd name="T27" fmla="*/ 71 h 77"/>
                <a:gd name="T28" fmla="*/ 2 w 19"/>
                <a:gd name="T29" fmla="*/ 71 h 77"/>
                <a:gd name="T30" fmla="*/ 2 w 19"/>
                <a:gd name="T31" fmla="*/ 71 h 77"/>
                <a:gd name="T32" fmla="*/ 2 w 19"/>
                <a:gd name="T33" fmla="*/ 70 h 77"/>
                <a:gd name="T34" fmla="*/ 2 w 19"/>
                <a:gd name="T35" fmla="*/ 70 h 77"/>
                <a:gd name="T36" fmla="*/ 2 w 19"/>
                <a:gd name="T37" fmla="*/ 69 h 77"/>
                <a:gd name="T38" fmla="*/ 2 w 19"/>
                <a:gd name="T39" fmla="*/ 69 h 77"/>
                <a:gd name="T40" fmla="*/ 2 w 19"/>
                <a:gd name="T41" fmla="*/ 69 h 77"/>
                <a:gd name="T42" fmla="*/ 2 w 19"/>
                <a:gd name="T43" fmla="*/ 68 h 77"/>
                <a:gd name="T44" fmla="*/ 2 w 19"/>
                <a:gd name="T45" fmla="*/ 68 h 77"/>
                <a:gd name="T46" fmla="*/ 2 w 19"/>
                <a:gd name="T47" fmla="*/ 68 h 77"/>
                <a:gd name="T48" fmla="*/ 1 w 19"/>
                <a:gd name="T49" fmla="*/ 67 h 77"/>
                <a:gd name="T50" fmla="*/ 1 w 19"/>
                <a:gd name="T51" fmla="*/ 67 h 77"/>
                <a:gd name="T52" fmla="*/ 1 w 19"/>
                <a:gd name="T53" fmla="*/ 67 h 77"/>
                <a:gd name="T54" fmla="*/ 1 w 19"/>
                <a:gd name="T55" fmla="*/ 66 h 77"/>
                <a:gd name="T56" fmla="*/ 1 w 19"/>
                <a:gd name="T57" fmla="*/ 66 h 77"/>
                <a:gd name="T58" fmla="*/ 1 w 19"/>
                <a:gd name="T59" fmla="*/ 65 h 77"/>
                <a:gd name="T60" fmla="*/ 1 w 19"/>
                <a:gd name="T61" fmla="*/ 65 h 77"/>
                <a:gd name="T62" fmla="*/ 1 w 19"/>
                <a:gd name="T63" fmla="*/ 65 h 77"/>
                <a:gd name="T64" fmla="*/ 1 w 19"/>
                <a:gd name="T65" fmla="*/ 64 h 77"/>
                <a:gd name="T66" fmla="*/ 1 w 19"/>
                <a:gd name="T67" fmla="*/ 64 h 77"/>
                <a:gd name="T68" fmla="*/ 1 w 19"/>
                <a:gd name="T69" fmla="*/ 64 h 77"/>
                <a:gd name="T70" fmla="*/ 1 w 19"/>
                <a:gd name="T71" fmla="*/ 63 h 77"/>
                <a:gd name="T72" fmla="*/ 1 w 19"/>
                <a:gd name="T73" fmla="*/ 63 h 77"/>
                <a:gd name="T74" fmla="*/ 1 w 19"/>
                <a:gd name="T75" fmla="*/ 62 h 77"/>
                <a:gd name="T76" fmla="*/ 1 w 19"/>
                <a:gd name="T77" fmla="*/ 62 h 77"/>
                <a:gd name="T78" fmla="*/ 1 w 19"/>
                <a:gd name="T79" fmla="*/ 61 h 77"/>
                <a:gd name="T80" fmla="*/ 1 w 19"/>
                <a:gd name="T81" fmla="*/ 61 h 77"/>
                <a:gd name="T82" fmla="*/ 1 w 19"/>
                <a:gd name="T83" fmla="*/ 61 h 77"/>
                <a:gd name="T84" fmla="*/ 1 w 19"/>
                <a:gd name="T85" fmla="*/ 60 h 77"/>
                <a:gd name="T86" fmla="*/ 1 w 19"/>
                <a:gd name="T87" fmla="*/ 60 h 77"/>
                <a:gd name="T88" fmla="*/ 1 w 19"/>
                <a:gd name="T89" fmla="*/ 60 h 77"/>
                <a:gd name="T90" fmla="*/ 18 w 19"/>
                <a:gd name="T91" fmla="*/ 0 h 77"/>
                <a:gd name="T92" fmla="*/ 18 w 19"/>
                <a:gd name="T93" fmla="*/ 0 h 77"/>
                <a:gd name="T94" fmla="*/ 19 w 19"/>
                <a:gd name="T95" fmla="*/ 0 h 77"/>
                <a:gd name="T96" fmla="*/ 19 w 19"/>
                <a:gd name="T9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" h="77">
                  <a:moveTo>
                    <a:pt x="3" y="77"/>
                  </a:moveTo>
                  <a:cubicBezTo>
                    <a:pt x="3" y="77"/>
                    <a:pt x="3" y="77"/>
                    <a:pt x="3" y="77"/>
                  </a:cubicBezTo>
                  <a:cubicBezTo>
                    <a:pt x="3" y="77"/>
                    <a:pt x="3" y="77"/>
                    <a:pt x="3" y="77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4"/>
                  </a:moveTo>
                  <a:cubicBezTo>
                    <a:pt x="3" y="74"/>
                    <a:pt x="3" y="75"/>
                    <a:pt x="3" y="75"/>
                  </a:cubicBezTo>
                  <a:cubicBezTo>
                    <a:pt x="3" y="75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3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69"/>
                  </a:moveTo>
                  <a:cubicBezTo>
                    <a:pt x="2" y="69"/>
                    <a:pt x="2" y="70"/>
                    <a:pt x="2" y="70"/>
                  </a:cubicBezTo>
                  <a:cubicBezTo>
                    <a:pt x="2" y="70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8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8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5"/>
                  </a:moveTo>
                  <a:cubicBezTo>
                    <a:pt x="1" y="65"/>
                    <a:pt x="1" y="66"/>
                    <a:pt x="1" y="66"/>
                  </a:cubicBezTo>
                  <a:cubicBezTo>
                    <a:pt x="1" y="66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4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4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1"/>
                  </a:moveTo>
                  <a:cubicBezTo>
                    <a:pt x="1" y="61"/>
                    <a:pt x="1" y="62"/>
                    <a:pt x="1" y="62"/>
                  </a:cubicBezTo>
                  <a:cubicBezTo>
                    <a:pt x="1" y="62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0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8" y="1"/>
                  </a:moveTo>
                  <a:cubicBezTo>
                    <a:pt x="6" y="17"/>
                    <a:pt x="0" y="38"/>
                    <a:pt x="1" y="60"/>
                  </a:cubicBezTo>
                  <a:cubicBezTo>
                    <a:pt x="0" y="38"/>
                    <a:pt x="6" y="17"/>
                    <a:pt x="18" y="1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1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81" name="Prostoročno 47"/>
            <p:cNvSpPr>
              <a:spLocks/>
            </p:cNvSpPr>
            <p:nvPr/>
          </p:nvSpPr>
          <p:spPr bwMode="auto">
            <a:xfrm>
              <a:off x="3786188" y="3213491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82" name="Pravokotnik 48"/>
            <p:cNvSpPr>
              <a:spLocks noChangeArrowheads="1"/>
            </p:cNvSpPr>
            <p:nvPr/>
          </p:nvSpPr>
          <p:spPr bwMode="auto">
            <a:xfrm>
              <a:off x="3941763" y="3299216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83" name="Pravokotnik 49"/>
            <p:cNvSpPr>
              <a:spLocks noChangeArrowheads="1"/>
            </p:cNvSpPr>
            <p:nvPr/>
          </p:nvSpPr>
          <p:spPr bwMode="auto">
            <a:xfrm>
              <a:off x="3941763" y="3216666"/>
              <a:ext cx="131446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sl-SI" sz="2100" b="1" dirty="0" smtClean="0">
                  <a:solidFill>
                    <a:srgbClr val="FF9936"/>
                  </a:solidFill>
                  <a:latin typeface="Raleway" panose="020B0003030101060003" pitchFamily="34" charset="0"/>
                </a:rPr>
                <a:t>5</a:t>
              </a:r>
              <a:endParaRPr kumimoji="0" lang="sl-SI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186" name="Prostoročno 52"/>
          <p:cNvSpPr>
            <a:spLocks noEditPoints="1"/>
          </p:cNvSpPr>
          <p:nvPr/>
        </p:nvSpPr>
        <p:spPr bwMode="auto">
          <a:xfrm>
            <a:off x="3994150" y="3978666"/>
            <a:ext cx="60325" cy="158750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5AAA3125-6198-4B7D-906A-040AAB47590B}"/>
              </a:ext>
            </a:extLst>
          </p:cNvPr>
          <p:cNvGrpSpPr/>
          <p:nvPr/>
        </p:nvGrpSpPr>
        <p:grpSpPr>
          <a:xfrm>
            <a:off x="3754438" y="4585091"/>
            <a:ext cx="566738" cy="568325"/>
            <a:chOff x="3754438" y="4585091"/>
            <a:chExt cx="566738" cy="568325"/>
          </a:xfrm>
        </p:grpSpPr>
        <p:sp>
          <p:nvSpPr>
            <p:cNvPr id="190" name="Prostoročno 56"/>
            <p:cNvSpPr>
              <a:spLocks/>
            </p:cNvSpPr>
            <p:nvPr/>
          </p:nvSpPr>
          <p:spPr bwMode="auto">
            <a:xfrm>
              <a:off x="3754438" y="4585091"/>
              <a:ext cx="566738" cy="568325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2"/>
                    <a:pt x="0" y="116"/>
                  </a:cubicBezTo>
                  <a:cubicBezTo>
                    <a:pt x="0" y="179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91" name="Elipsa 57"/>
            <p:cNvSpPr>
              <a:spLocks noChangeArrowheads="1"/>
            </p:cNvSpPr>
            <p:nvPr/>
          </p:nvSpPr>
          <p:spPr bwMode="auto">
            <a:xfrm>
              <a:off x="3810000" y="4639066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92" name="Prostoročno 58"/>
            <p:cNvSpPr>
              <a:spLocks noEditPoints="1"/>
            </p:cNvSpPr>
            <p:nvPr/>
          </p:nvSpPr>
          <p:spPr bwMode="auto">
            <a:xfrm>
              <a:off x="3810000" y="4732728"/>
              <a:ext cx="44450" cy="222250"/>
            </a:xfrm>
            <a:custGeom>
              <a:avLst/>
              <a:gdLst>
                <a:gd name="T0" fmla="*/ 7 w 18"/>
                <a:gd name="T1" fmla="*/ 91 h 91"/>
                <a:gd name="T2" fmla="*/ 7 w 18"/>
                <a:gd name="T3" fmla="*/ 91 h 91"/>
                <a:gd name="T4" fmla="*/ 7 w 18"/>
                <a:gd name="T5" fmla="*/ 91 h 91"/>
                <a:gd name="T6" fmla="*/ 7 w 18"/>
                <a:gd name="T7" fmla="*/ 91 h 91"/>
                <a:gd name="T8" fmla="*/ 7 w 18"/>
                <a:gd name="T9" fmla="*/ 91 h 91"/>
                <a:gd name="T10" fmla="*/ 7 w 18"/>
                <a:gd name="T11" fmla="*/ 91 h 91"/>
                <a:gd name="T12" fmla="*/ 7 w 18"/>
                <a:gd name="T13" fmla="*/ 91 h 91"/>
                <a:gd name="T14" fmla="*/ 7 w 18"/>
                <a:gd name="T15" fmla="*/ 91 h 91"/>
                <a:gd name="T16" fmla="*/ 7 w 18"/>
                <a:gd name="T17" fmla="*/ 91 h 91"/>
                <a:gd name="T18" fmla="*/ 7 w 18"/>
                <a:gd name="T19" fmla="*/ 91 h 91"/>
                <a:gd name="T20" fmla="*/ 7 w 18"/>
                <a:gd name="T21" fmla="*/ 91 h 91"/>
                <a:gd name="T22" fmla="*/ 7 w 18"/>
                <a:gd name="T23" fmla="*/ 91 h 91"/>
                <a:gd name="T24" fmla="*/ 6 w 18"/>
                <a:gd name="T25" fmla="*/ 90 h 91"/>
                <a:gd name="T26" fmla="*/ 7 w 18"/>
                <a:gd name="T27" fmla="*/ 91 h 91"/>
                <a:gd name="T28" fmla="*/ 6 w 18"/>
                <a:gd name="T29" fmla="*/ 90 h 91"/>
                <a:gd name="T30" fmla="*/ 0 w 18"/>
                <a:gd name="T31" fmla="*/ 57 h 91"/>
                <a:gd name="T32" fmla="*/ 6 w 18"/>
                <a:gd name="T33" fmla="*/ 90 h 91"/>
                <a:gd name="T34" fmla="*/ 0 w 18"/>
                <a:gd name="T35" fmla="*/ 57 h 91"/>
                <a:gd name="T36" fmla="*/ 0 w 18"/>
                <a:gd name="T37" fmla="*/ 57 h 91"/>
                <a:gd name="T38" fmla="*/ 0 w 18"/>
                <a:gd name="T39" fmla="*/ 57 h 91"/>
                <a:gd name="T40" fmla="*/ 0 w 18"/>
                <a:gd name="T41" fmla="*/ 57 h 91"/>
                <a:gd name="T42" fmla="*/ 0 w 18"/>
                <a:gd name="T43" fmla="*/ 57 h 91"/>
                <a:gd name="T44" fmla="*/ 0 w 18"/>
                <a:gd name="T45" fmla="*/ 57 h 91"/>
                <a:gd name="T46" fmla="*/ 0 w 18"/>
                <a:gd name="T47" fmla="*/ 57 h 91"/>
                <a:gd name="T48" fmla="*/ 0 w 18"/>
                <a:gd name="T49" fmla="*/ 56 h 91"/>
                <a:gd name="T50" fmla="*/ 0 w 18"/>
                <a:gd name="T51" fmla="*/ 57 h 91"/>
                <a:gd name="T52" fmla="*/ 0 w 18"/>
                <a:gd name="T53" fmla="*/ 56 h 91"/>
                <a:gd name="T54" fmla="*/ 0 w 18"/>
                <a:gd name="T55" fmla="*/ 56 h 91"/>
                <a:gd name="T56" fmla="*/ 0 w 18"/>
                <a:gd name="T57" fmla="*/ 56 h 91"/>
                <a:gd name="T58" fmla="*/ 0 w 18"/>
                <a:gd name="T59" fmla="*/ 56 h 91"/>
                <a:gd name="T60" fmla="*/ 0 w 18"/>
                <a:gd name="T61" fmla="*/ 56 h 91"/>
                <a:gd name="T62" fmla="*/ 0 w 18"/>
                <a:gd name="T63" fmla="*/ 56 h 91"/>
                <a:gd name="T64" fmla="*/ 0 w 18"/>
                <a:gd name="T65" fmla="*/ 56 h 91"/>
                <a:gd name="T66" fmla="*/ 0 w 18"/>
                <a:gd name="T67" fmla="*/ 56 h 91"/>
                <a:gd name="T68" fmla="*/ 0 w 18"/>
                <a:gd name="T69" fmla="*/ 56 h 91"/>
                <a:gd name="T70" fmla="*/ 0 w 18"/>
                <a:gd name="T71" fmla="*/ 56 h 91"/>
                <a:gd name="T72" fmla="*/ 0 w 18"/>
                <a:gd name="T73" fmla="*/ 55 h 91"/>
                <a:gd name="T74" fmla="*/ 0 w 18"/>
                <a:gd name="T75" fmla="*/ 56 h 91"/>
                <a:gd name="T76" fmla="*/ 0 w 18"/>
                <a:gd name="T77" fmla="*/ 56 h 91"/>
                <a:gd name="T78" fmla="*/ 0 w 18"/>
                <a:gd name="T79" fmla="*/ 55 h 91"/>
                <a:gd name="T80" fmla="*/ 18 w 18"/>
                <a:gd name="T81" fmla="*/ 0 h 91"/>
                <a:gd name="T82" fmla="*/ 0 w 18"/>
                <a:gd name="T83" fmla="*/ 55 h 91"/>
                <a:gd name="T84" fmla="*/ 18 w 18"/>
                <a:gd name="T85" fmla="*/ 0 h 91"/>
                <a:gd name="T86" fmla="*/ 18 w 18"/>
                <a:gd name="T87" fmla="*/ 0 h 91"/>
                <a:gd name="T88" fmla="*/ 18 w 18"/>
                <a:gd name="T89" fmla="*/ 0 h 91"/>
                <a:gd name="T90" fmla="*/ 18 w 18"/>
                <a:gd name="T91" fmla="*/ 0 h 91"/>
                <a:gd name="T92" fmla="*/ 18 w 18"/>
                <a:gd name="T93" fmla="*/ 0 h 91"/>
                <a:gd name="T94" fmla="*/ 18 w 18"/>
                <a:gd name="T95" fmla="*/ 0 h 91"/>
                <a:gd name="T96" fmla="*/ 18 w 18"/>
                <a:gd name="T9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" h="91"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6" y="90"/>
                  </a:moveTo>
                  <a:cubicBezTo>
                    <a:pt x="6" y="90"/>
                    <a:pt x="6" y="90"/>
                    <a:pt x="7" y="91"/>
                  </a:cubicBezTo>
                  <a:cubicBezTo>
                    <a:pt x="6" y="90"/>
                    <a:pt x="6" y="90"/>
                    <a:pt x="6" y="90"/>
                  </a:cubicBezTo>
                  <a:moveTo>
                    <a:pt x="0" y="57"/>
                  </a:moveTo>
                  <a:cubicBezTo>
                    <a:pt x="0" y="69"/>
                    <a:pt x="2" y="80"/>
                    <a:pt x="6" y="90"/>
                  </a:cubicBezTo>
                  <a:cubicBezTo>
                    <a:pt x="2" y="80"/>
                    <a:pt x="0" y="69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6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5"/>
                  </a:moveTo>
                  <a:cubicBezTo>
                    <a:pt x="0" y="55"/>
                    <a:pt x="0" y="55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5"/>
                    <a:pt x="0" y="55"/>
                    <a:pt x="0" y="55"/>
                  </a:cubicBezTo>
                  <a:moveTo>
                    <a:pt x="18" y="0"/>
                  </a:moveTo>
                  <a:cubicBezTo>
                    <a:pt x="7" y="15"/>
                    <a:pt x="0" y="35"/>
                    <a:pt x="0" y="55"/>
                  </a:cubicBezTo>
                  <a:cubicBezTo>
                    <a:pt x="0" y="35"/>
                    <a:pt x="7" y="15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93" name="Prostoročno 59"/>
            <p:cNvSpPr>
              <a:spLocks/>
            </p:cNvSpPr>
            <p:nvPr/>
          </p:nvSpPr>
          <p:spPr bwMode="auto">
            <a:xfrm>
              <a:off x="3810000" y="4666053"/>
              <a:ext cx="190500" cy="428625"/>
            </a:xfrm>
            <a:custGeom>
              <a:avLst/>
              <a:gdLst>
                <a:gd name="T0" fmla="*/ 49 w 78"/>
                <a:gd name="T1" fmla="*/ 0 h 175"/>
                <a:gd name="T2" fmla="*/ 18 w 78"/>
                <a:gd name="T3" fmla="*/ 27 h 175"/>
                <a:gd name="T4" fmla="*/ 18 w 78"/>
                <a:gd name="T5" fmla="*/ 27 h 175"/>
                <a:gd name="T6" fmla="*/ 18 w 78"/>
                <a:gd name="T7" fmla="*/ 27 h 175"/>
                <a:gd name="T8" fmla="*/ 18 w 78"/>
                <a:gd name="T9" fmla="*/ 27 h 175"/>
                <a:gd name="T10" fmla="*/ 18 w 78"/>
                <a:gd name="T11" fmla="*/ 27 h 175"/>
                <a:gd name="T12" fmla="*/ 0 w 78"/>
                <a:gd name="T13" fmla="*/ 82 h 175"/>
                <a:gd name="T14" fmla="*/ 0 w 78"/>
                <a:gd name="T15" fmla="*/ 82 h 175"/>
                <a:gd name="T16" fmla="*/ 0 w 78"/>
                <a:gd name="T17" fmla="*/ 83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3 h 175"/>
                <a:gd name="T26" fmla="*/ 0 w 78"/>
                <a:gd name="T27" fmla="*/ 83 h 175"/>
                <a:gd name="T28" fmla="*/ 0 w 78"/>
                <a:gd name="T29" fmla="*/ 83 h 175"/>
                <a:gd name="T30" fmla="*/ 0 w 78"/>
                <a:gd name="T31" fmla="*/ 83 h 175"/>
                <a:gd name="T32" fmla="*/ 0 w 78"/>
                <a:gd name="T33" fmla="*/ 84 h 175"/>
                <a:gd name="T34" fmla="*/ 0 w 78"/>
                <a:gd name="T35" fmla="*/ 84 h 175"/>
                <a:gd name="T36" fmla="*/ 0 w 78"/>
                <a:gd name="T37" fmla="*/ 84 h 175"/>
                <a:gd name="T38" fmla="*/ 0 w 78"/>
                <a:gd name="T39" fmla="*/ 84 h 175"/>
                <a:gd name="T40" fmla="*/ 0 w 78"/>
                <a:gd name="T41" fmla="*/ 84 h 175"/>
                <a:gd name="T42" fmla="*/ 0 w 78"/>
                <a:gd name="T43" fmla="*/ 84 h 175"/>
                <a:gd name="T44" fmla="*/ 6 w 78"/>
                <a:gd name="T45" fmla="*/ 117 h 175"/>
                <a:gd name="T46" fmla="*/ 6 w 78"/>
                <a:gd name="T47" fmla="*/ 117 h 175"/>
                <a:gd name="T48" fmla="*/ 7 w 78"/>
                <a:gd name="T49" fmla="*/ 118 h 175"/>
                <a:gd name="T50" fmla="*/ 7 w 78"/>
                <a:gd name="T51" fmla="*/ 118 h 175"/>
                <a:gd name="T52" fmla="*/ 7 w 78"/>
                <a:gd name="T53" fmla="*/ 118 h 175"/>
                <a:gd name="T54" fmla="*/ 7 w 78"/>
                <a:gd name="T55" fmla="*/ 118 h 175"/>
                <a:gd name="T56" fmla="*/ 7 w 78"/>
                <a:gd name="T57" fmla="*/ 118 h 175"/>
                <a:gd name="T58" fmla="*/ 7 w 78"/>
                <a:gd name="T59" fmla="*/ 118 h 175"/>
                <a:gd name="T60" fmla="*/ 7 w 78"/>
                <a:gd name="T61" fmla="*/ 118 h 175"/>
                <a:gd name="T62" fmla="*/ 7 w 78"/>
                <a:gd name="T63" fmla="*/ 118 h 175"/>
                <a:gd name="T64" fmla="*/ 7 w 78"/>
                <a:gd name="T65" fmla="*/ 118 h 175"/>
                <a:gd name="T66" fmla="*/ 78 w 78"/>
                <a:gd name="T67" fmla="*/ 175 h 175"/>
                <a:gd name="T68" fmla="*/ 46 w 78"/>
                <a:gd name="T69" fmla="*/ 153 h 175"/>
                <a:gd name="T70" fmla="*/ 19 w 78"/>
                <a:gd name="T71" fmla="*/ 106 h 175"/>
                <a:gd name="T72" fmla="*/ 15 w 78"/>
                <a:gd name="T73" fmla="*/ 78 h 175"/>
                <a:gd name="T74" fmla="*/ 15 w 78"/>
                <a:gd name="T75" fmla="*/ 77 h 175"/>
                <a:gd name="T76" fmla="*/ 30 w 78"/>
                <a:gd name="T77" fmla="*/ 24 h 175"/>
                <a:gd name="T78" fmla="*/ 46 w 78"/>
                <a:gd name="T79" fmla="*/ 3 h 175"/>
                <a:gd name="T80" fmla="*/ 49 w 78"/>
                <a:gd name="T81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37" y="7"/>
                    <a:pt x="27" y="16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7" y="42"/>
                    <a:pt x="0" y="6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96"/>
                    <a:pt x="2" y="107"/>
                    <a:pt x="6" y="117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6" y="117"/>
                    <a:pt x="6" y="117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19" y="148"/>
                    <a:pt x="46" y="170"/>
                    <a:pt x="78" y="175"/>
                  </a:cubicBezTo>
                  <a:cubicBezTo>
                    <a:pt x="66" y="170"/>
                    <a:pt x="55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1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94" name="Pravokotnik 60"/>
            <p:cNvSpPr>
              <a:spLocks noChangeArrowheads="1"/>
            </p:cNvSpPr>
            <p:nvPr/>
          </p:nvSpPr>
          <p:spPr bwMode="auto">
            <a:xfrm>
              <a:off x="3967163" y="4769241"/>
              <a:ext cx="139700" cy="18573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95" name="Pravokotnik 61"/>
            <p:cNvSpPr>
              <a:spLocks noChangeArrowheads="1"/>
            </p:cNvSpPr>
            <p:nvPr/>
          </p:nvSpPr>
          <p:spPr bwMode="auto">
            <a:xfrm>
              <a:off x="3911600" y="4672403"/>
              <a:ext cx="26289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sl-SI" sz="2100" b="1" dirty="0" smtClean="0">
                  <a:solidFill>
                    <a:srgbClr val="FF9936"/>
                  </a:solidFill>
                  <a:latin typeface="Raleway" panose="020B0003030101060003" pitchFamily="34" charset="0"/>
                </a:rPr>
                <a:t>10</a:t>
              </a:r>
              <a:endParaRPr kumimoji="0" lang="sl-SI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198" name="Prostoročno 64"/>
          <p:cNvSpPr>
            <a:spLocks noEditPoints="1"/>
          </p:cNvSpPr>
          <p:nvPr/>
        </p:nvSpPr>
        <p:spPr bwMode="auto">
          <a:xfrm>
            <a:off x="3281363" y="5326453"/>
            <a:ext cx="17463" cy="168275"/>
          </a:xfrm>
          <a:custGeom>
            <a:avLst/>
            <a:gdLst>
              <a:gd name="T0" fmla="*/ 7 w 7"/>
              <a:gd name="T1" fmla="*/ 69 h 69"/>
              <a:gd name="T2" fmla="*/ 7 w 7"/>
              <a:gd name="T3" fmla="*/ 69 h 69"/>
              <a:gd name="T4" fmla="*/ 7 w 7"/>
              <a:gd name="T5" fmla="*/ 69 h 69"/>
              <a:gd name="T6" fmla="*/ 7 w 7"/>
              <a:gd name="T7" fmla="*/ 68 h 69"/>
              <a:gd name="T8" fmla="*/ 6 w 7"/>
              <a:gd name="T9" fmla="*/ 67 h 69"/>
              <a:gd name="T10" fmla="*/ 6 w 7"/>
              <a:gd name="T11" fmla="*/ 66 h 69"/>
              <a:gd name="T12" fmla="*/ 6 w 7"/>
              <a:gd name="T13" fmla="*/ 66 h 69"/>
              <a:gd name="T14" fmla="*/ 6 w 7"/>
              <a:gd name="T15" fmla="*/ 66 h 69"/>
              <a:gd name="T16" fmla="*/ 6 w 7"/>
              <a:gd name="T17" fmla="*/ 66 h 69"/>
              <a:gd name="T18" fmla="*/ 5 w 7"/>
              <a:gd name="T19" fmla="*/ 65 h 69"/>
              <a:gd name="T20" fmla="*/ 5 w 7"/>
              <a:gd name="T21" fmla="*/ 65 h 69"/>
              <a:gd name="T22" fmla="*/ 5 w 7"/>
              <a:gd name="T23" fmla="*/ 65 h 69"/>
              <a:gd name="T24" fmla="*/ 5 w 7"/>
              <a:gd name="T25" fmla="*/ 64 h 69"/>
              <a:gd name="T26" fmla="*/ 5 w 7"/>
              <a:gd name="T27" fmla="*/ 64 h 69"/>
              <a:gd name="T28" fmla="*/ 5 w 7"/>
              <a:gd name="T29" fmla="*/ 63 h 69"/>
              <a:gd name="T30" fmla="*/ 5 w 7"/>
              <a:gd name="T31" fmla="*/ 63 h 69"/>
              <a:gd name="T32" fmla="*/ 5 w 7"/>
              <a:gd name="T33" fmla="*/ 63 h 69"/>
              <a:gd name="T34" fmla="*/ 5 w 7"/>
              <a:gd name="T35" fmla="*/ 62 h 69"/>
              <a:gd name="T36" fmla="*/ 4 w 7"/>
              <a:gd name="T37" fmla="*/ 62 h 69"/>
              <a:gd name="T38" fmla="*/ 4 w 7"/>
              <a:gd name="T39" fmla="*/ 62 h 69"/>
              <a:gd name="T40" fmla="*/ 4 w 7"/>
              <a:gd name="T41" fmla="*/ 61 h 69"/>
              <a:gd name="T42" fmla="*/ 4 w 7"/>
              <a:gd name="T43" fmla="*/ 60 h 69"/>
              <a:gd name="T44" fmla="*/ 4 w 7"/>
              <a:gd name="T45" fmla="*/ 60 h 69"/>
              <a:gd name="T46" fmla="*/ 4 w 7"/>
              <a:gd name="T47" fmla="*/ 60 h 69"/>
              <a:gd name="T48" fmla="*/ 4 w 7"/>
              <a:gd name="T49" fmla="*/ 60 h 69"/>
              <a:gd name="T50" fmla="*/ 4 w 7"/>
              <a:gd name="T51" fmla="*/ 59 h 69"/>
              <a:gd name="T52" fmla="*/ 4 w 7"/>
              <a:gd name="T53" fmla="*/ 59 h 69"/>
              <a:gd name="T54" fmla="*/ 3 w 7"/>
              <a:gd name="T55" fmla="*/ 59 h 69"/>
              <a:gd name="T56" fmla="*/ 3 w 7"/>
              <a:gd name="T57" fmla="*/ 57 h 69"/>
              <a:gd name="T58" fmla="*/ 3 w 7"/>
              <a:gd name="T59" fmla="*/ 57 h 69"/>
              <a:gd name="T60" fmla="*/ 3 w 7"/>
              <a:gd name="T61" fmla="*/ 56 h 69"/>
              <a:gd name="T62" fmla="*/ 3 w 7"/>
              <a:gd name="T63" fmla="*/ 56 h 69"/>
              <a:gd name="T64" fmla="*/ 3 w 7"/>
              <a:gd name="T65" fmla="*/ 56 h 69"/>
              <a:gd name="T66" fmla="*/ 0 w 7"/>
              <a:gd name="T67" fmla="*/ 40 h 69"/>
              <a:gd name="T68" fmla="*/ 0 w 7"/>
              <a:gd name="T69" fmla="*/ 40 h 69"/>
              <a:gd name="T70" fmla="*/ 0 w 7"/>
              <a:gd name="T71" fmla="*/ 40 h 69"/>
              <a:gd name="T72" fmla="*/ 0 w 7"/>
              <a:gd name="T73" fmla="*/ 40 h 69"/>
              <a:gd name="T74" fmla="*/ 0 w 7"/>
              <a:gd name="T75" fmla="*/ 39 h 69"/>
              <a:gd name="T76" fmla="*/ 0 w 7"/>
              <a:gd name="T77" fmla="*/ 39 h 69"/>
              <a:gd name="T78" fmla="*/ 0 w 7"/>
              <a:gd name="T79" fmla="*/ 39 h 69"/>
              <a:gd name="T80" fmla="*/ 0 w 7"/>
              <a:gd name="T81" fmla="*/ 38 h 69"/>
              <a:gd name="T82" fmla="*/ 0 w 7"/>
              <a:gd name="T83" fmla="*/ 38 h 69"/>
              <a:gd name="T84" fmla="*/ 0 w 7"/>
              <a:gd name="T85" fmla="*/ 38 h 69"/>
              <a:gd name="T86" fmla="*/ 7 w 7"/>
              <a:gd name="T87" fmla="*/ 0 h 69"/>
              <a:gd name="T88" fmla="*/ 7 w 7"/>
              <a:gd name="T89" fmla="*/ 0 h 69"/>
              <a:gd name="T90" fmla="*/ 7 w 7"/>
              <a:gd name="T91" fmla="*/ 0 h 69"/>
              <a:gd name="T92" fmla="*/ 7 w 7"/>
              <a:gd name="T93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" h="69"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8"/>
                </a:moveTo>
                <a:cubicBezTo>
                  <a:pt x="7" y="68"/>
                  <a:pt x="7" y="68"/>
                  <a:pt x="7" y="68"/>
                </a:cubicBezTo>
                <a:cubicBezTo>
                  <a:pt x="7" y="68"/>
                  <a:pt x="7" y="68"/>
                  <a:pt x="7" y="68"/>
                </a:cubicBezTo>
                <a:moveTo>
                  <a:pt x="6" y="67"/>
                </a:moveTo>
                <a:cubicBezTo>
                  <a:pt x="6" y="67"/>
                  <a:pt x="6" y="67"/>
                  <a:pt x="6" y="67"/>
                </a:cubicBezTo>
                <a:cubicBezTo>
                  <a:pt x="6" y="67"/>
                  <a:pt x="6" y="67"/>
                  <a:pt x="6" y="67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5" y="65"/>
                </a:moveTo>
                <a:cubicBezTo>
                  <a:pt x="5" y="65"/>
                  <a:pt x="6" y="65"/>
                  <a:pt x="6" y="66"/>
                </a:cubicBezTo>
                <a:cubicBezTo>
                  <a:pt x="6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2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1"/>
                </a:moveTo>
                <a:cubicBezTo>
                  <a:pt x="4" y="61"/>
                  <a:pt x="4" y="61"/>
                  <a:pt x="4" y="61"/>
                </a:cubicBezTo>
                <a:cubicBezTo>
                  <a:pt x="4" y="61"/>
                  <a:pt x="4" y="61"/>
                  <a:pt x="4" y="61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3" y="59"/>
                </a:moveTo>
                <a:cubicBezTo>
                  <a:pt x="3" y="59"/>
                  <a:pt x="3" y="59"/>
                  <a:pt x="3" y="59"/>
                </a:cubicBezTo>
                <a:cubicBezTo>
                  <a:pt x="3" y="59"/>
                  <a:pt x="3" y="59"/>
                  <a:pt x="3" y="59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6"/>
                </a:moveTo>
                <a:cubicBezTo>
                  <a:pt x="3" y="56"/>
                  <a:pt x="3" y="57"/>
                  <a:pt x="3" y="57"/>
                </a:cubicBezTo>
                <a:cubicBezTo>
                  <a:pt x="3" y="57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8"/>
                </a:moveTo>
                <a:cubicBezTo>
                  <a:pt x="0" y="38"/>
                  <a:pt x="0" y="39"/>
                  <a:pt x="0" y="39"/>
                </a:cubicBezTo>
                <a:cubicBezTo>
                  <a:pt x="0" y="39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7" y="0"/>
                </a:moveTo>
                <a:cubicBezTo>
                  <a:pt x="2" y="12"/>
                  <a:pt x="0" y="24"/>
                  <a:pt x="0" y="38"/>
                </a:cubicBezTo>
                <a:cubicBezTo>
                  <a:pt x="0" y="24"/>
                  <a:pt x="2" y="12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04" name="Prostoročno 70"/>
          <p:cNvSpPr>
            <a:spLocks noEditPoints="1"/>
          </p:cNvSpPr>
          <p:nvPr/>
        </p:nvSpPr>
        <p:spPr bwMode="auto">
          <a:xfrm>
            <a:off x="1763713" y="2859478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12" name="Prostoročno 78"/>
          <p:cNvSpPr>
            <a:spLocks noEditPoints="1"/>
          </p:cNvSpPr>
          <p:nvPr/>
        </p:nvSpPr>
        <p:spPr bwMode="auto">
          <a:xfrm>
            <a:off x="1012825" y="4132653"/>
            <a:ext cx="44450" cy="134938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20" name="Prostoročno 86"/>
          <p:cNvSpPr>
            <a:spLocks noEditPoints="1"/>
          </p:cNvSpPr>
          <p:nvPr/>
        </p:nvSpPr>
        <p:spPr bwMode="auto">
          <a:xfrm>
            <a:off x="1724025" y="5348678"/>
            <a:ext cx="9525" cy="117475"/>
          </a:xfrm>
          <a:custGeom>
            <a:avLst/>
            <a:gdLst>
              <a:gd name="T0" fmla="*/ 3 w 4"/>
              <a:gd name="T1" fmla="*/ 47 h 48"/>
              <a:gd name="T2" fmla="*/ 3 w 4"/>
              <a:gd name="T3" fmla="*/ 47 h 48"/>
              <a:gd name="T4" fmla="*/ 2 w 4"/>
              <a:gd name="T5" fmla="*/ 47 h 48"/>
              <a:gd name="T6" fmla="*/ 2 w 4"/>
              <a:gd name="T7" fmla="*/ 46 h 48"/>
              <a:gd name="T8" fmla="*/ 2 w 4"/>
              <a:gd name="T9" fmla="*/ 46 h 48"/>
              <a:gd name="T10" fmla="*/ 0 w 4"/>
              <a:gd name="T11" fmla="*/ 23 h 48"/>
              <a:gd name="T12" fmla="*/ 0 w 4"/>
              <a:gd name="T13" fmla="*/ 22 h 48"/>
              <a:gd name="T14" fmla="*/ 0 w 4"/>
              <a:gd name="T15" fmla="*/ 22 h 48"/>
              <a:gd name="T16" fmla="*/ 0 w 4"/>
              <a:gd name="T17" fmla="*/ 22 h 48"/>
              <a:gd name="T18" fmla="*/ 0 w 4"/>
              <a:gd name="T19" fmla="*/ 22 h 48"/>
              <a:gd name="T20" fmla="*/ 0 w 4"/>
              <a:gd name="T21" fmla="*/ 21 h 48"/>
              <a:gd name="T22" fmla="*/ 0 w 4"/>
              <a:gd name="T23" fmla="*/ 20 h 48"/>
              <a:gd name="T24" fmla="*/ 0 w 4"/>
              <a:gd name="T25" fmla="*/ 20 h 48"/>
              <a:gd name="T26" fmla="*/ 0 w 4"/>
              <a:gd name="T27" fmla="*/ 20 h 48"/>
              <a:gd name="T28" fmla="*/ 0 w 4"/>
              <a:gd name="T29" fmla="*/ 19 h 48"/>
              <a:gd name="T30" fmla="*/ 0 w 4"/>
              <a:gd name="T31" fmla="*/ 19 h 48"/>
              <a:gd name="T32" fmla="*/ 0 w 4"/>
              <a:gd name="T33" fmla="*/ 19 h 48"/>
              <a:gd name="T34" fmla="*/ 0 w 4"/>
              <a:gd name="T35" fmla="*/ 18 h 48"/>
              <a:gd name="T36" fmla="*/ 0 w 4"/>
              <a:gd name="T37" fmla="*/ 18 h 48"/>
              <a:gd name="T38" fmla="*/ 0 w 4"/>
              <a:gd name="T39" fmla="*/ 18 h 48"/>
              <a:gd name="T40" fmla="*/ 1 w 4"/>
              <a:gd name="T41" fmla="*/ 17 h 48"/>
              <a:gd name="T42" fmla="*/ 1 w 4"/>
              <a:gd name="T43" fmla="*/ 17 h 48"/>
              <a:gd name="T44" fmla="*/ 1 w 4"/>
              <a:gd name="T45" fmla="*/ 16 h 48"/>
              <a:gd name="T46" fmla="*/ 1 w 4"/>
              <a:gd name="T47" fmla="*/ 15 h 48"/>
              <a:gd name="T48" fmla="*/ 1 w 4"/>
              <a:gd name="T49" fmla="*/ 15 h 48"/>
              <a:gd name="T50" fmla="*/ 1 w 4"/>
              <a:gd name="T51" fmla="*/ 15 h 48"/>
              <a:gd name="T52" fmla="*/ 1 w 4"/>
              <a:gd name="T53" fmla="*/ 14 h 48"/>
              <a:gd name="T54" fmla="*/ 1 w 4"/>
              <a:gd name="T55" fmla="*/ 14 h 48"/>
              <a:gd name="T56" fmla="*/ 1 w 4"/>
              <a:gd name="T57" fmla="*/ 14 h 48"/>
              <a:gd name="T58" fmla="*/ 1 w 4"/>
              <a:gd name="T59" fmla="*/ 13 h 48"/>
              <a:gd name="T60" fmla="*/ 1 w 4"/>
              <a:gd name="T61" fmla="*/ 13 h 48"/>
              <a:gd name="T62" fmla="*/ 1 w 4"/>
              <a:gd name="T63" fmla="*/ 11 h 48"/>
              <a:gd name="T64" fmla="*/ 1 w 4"/>
              <a:gd name="T65" fmla="*/ 11 h 48"/>
              <a:gd name="T66" fmla="*/ 1 w 4"/>
              <a:gd name="T67" fmla="*/ 11 h 48"/>
              <a:gd name="T68" fmla="*/ 1 w 4"/>
              <a:gd name="T69" fmla="*/ 10 h 48"/>
              <a:gd name="T70" fmla="*/ 1 w 4"/>
              <a:gd name="T71" fmla="*/ 10 h 48"/>
              <a:gd name="T72" fmla="*/ 1 w 4"/>
              <a:gd name="T73" fmla="*/ 10 h 48"/>
              <a:gd name="T74" fmla="*/ 2 w 4"/>
              <a:gd name="T75" fmla="*/ 9 h 48"/>
              <a:gd name="T76" fmla="*/ 2 w 4"/>
              <a:gd name="T77" fmla="*/ 8 h 48"/>
              <a:gd name="T78" fmla="*/ 2 w 4"/>
              <a:gd name="T79" fmla="*/ 8 h 48"/>
              <a:gd name="T80" fmla="*/ 2 w 4"/>
              <a:gd name="T81" fmla="*/ 8 h 48"/>
              <a:gd name="T82" fmla="*/ 2 w 4"/>
              <a:gd name="T83" fmla="*/ 7 h 48"/>
              <a:gd name="T84" fmla="*/ 2 w 4"/>
              <a:gd name="T85" fmla="*/ 7 h 48"/>
              <a:gd name="T86" fmla="*/ 2 w 4"/>
              <a:gd name="T87" fmla="*/ 6 h 48"/>
              <a:gd name="T88" fmla="*/ 2 w 4"/>
              <a:gd name="T89" fmla="*/ 5 h 48"/>
              <a:gd name="T90" fmla="*/ 2 w 4"/>
              <a:gd name="T91" fmla="*/ 5 h 48"/>
              <a:gd name="T92" fmla="*/ 2 w 4"/>
              <a:gd name="T93" fmla="*/ 5 h 48"/>
              <a:gd name="T94" fmla="*/ 3 w 4"/>
              <a:gd name="T95" fmla="*/ 4 h 48"/>
              <a:gd name="T96" fmla="*/ 3 w 4"/>
              <a:gd name="T97" fmla="*/ 4 h 48"/>
              <a:gd name="T98" fmla="*/ 3 w 4"/>
              <a:gd name="T99" fmla="*/ 4 h 48"/>
              <a:gd name="T100" fmla="*/ 3 w 4"/>
              <a:gd name="T101" fmla="*/ 3 h 48"/>
              <a:gd name="T102" fmla="*/ 3 w 4"/>
              <a:gd name="T103" fmla="*/ 3 h 48"/>
              <a:gd name="T104" fmla="*/ 3 w 4"/>
              <a:gd name="T105" fmla="*/ 3 h 48"/>
              <a:gd name="T106" fmla="*/ 3 w 4"/>
              <a:gd name="T107" fmla="*/ 2 h 48"/>
              <a:gd name="T108" fmla="*/ 3 w 4"/>
              <a:gd name="T109" fmla="*/ 2 h 48"/>
              <a:gd name="T110" fmla="*/ 3 w 4"/>
              <a:gd name="T111" fmla="*/ 1 h 48"/>
              <a:gd name="T112" fmla="*/ 3 w 4"/>
              <a:gd name="T113" fmla="*/ 1 h 48"/>
              <a:gd name="T114" fmla="*/ 4 w 4"/>
              <a:gd name="T115" fmla="*/ 1 h 48"/>
              <a:gd name="T116" fmla="*/ 4 w 4"/>
              <a:gd name="T117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" h="48">
                <a:moveTo>
                  <a:pt x="3" y="48"/>
                </a:move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moveTo>
                  <a:pt x="3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3" y="47"/>
                </a:cubicBezTo>
                <a:moveTo>
                  <a:pt x="2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2" y="47"/>
                </a:cubicBezTo>
                <a:moveTo>
                  <a:pt x="2" y="47"/>
                </a:moveTo>
                <a:cubicBezTo>
                  <a:pt x="2" y="47"/>
                  <a:pt x="2" y="47"/>
                  <a:pt x="2" y="47"/>
                </a:cubicBezTo>
                <a:cubicBezTo>
                  <a:pt x="2" y="47"/>
                  <a:pt x="2" y="47"/>
                  <a:pt x="2" y="47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5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5"/>
                </a:cubicBezTo>
                <a:moveTo>
                  <a:pt x="0" y="23"/>
                </a:moveTo>
                <a:cubicBezTo>
                  <a:pt x="0" y="31"/>
                  <a:pt x="1" y="38"/>
                  <a:pt x="2" y="45"/>
                </a:cubicBezTo>
                <a:cubicBezTo>
                  <a:pt x="1" y="38"/>
                  <a:pt x="0" y="31"/>
                  <a:pt x="0" y="23"/>
                </a:cubicBezTo>
                <a:moveTo>
                  <a:pt x="0" y="23"/>
                </a:move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1"/>
                  <a:pt x="0" y="21"/>
                  <a:pt x="0" y="22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0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20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9"/>
                  <a:pt x="0" y="19"/>
                </a:cubicBezTo>
                <a:cubicBezTo>
                  <a:pt x="0" y="19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1" y="17"/>
                </a:moveTo>
                <a:cubicBezTo>
                  <a:pt x="1" y="17"/>
                  <a:pt x="0" y="17"/>
                  <a:pt x="0" y="17"/>
                </a:cubicBezTo>
                <a:cubicBezTo>
                  <a:pt x="0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6"/>
                  <a:pt x="1" y="17"/>
                  <a:pt x="1" y="17"/>
                </a:cubicBezTo>
                <a:cubicBezTo>
                  <a:pt x="1" y="17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5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3"/>
                  <a:pt x="1" y="13"/>
                </a:cubicBezTo>
                <a:cubicBezTo>
                  <a:pt x="1" y="13"/>
                  <a:pt x="1" y="12"/>
                  <a:pt x="1" y="12"/>
                </a:cubicBezTo>
                <a:moveTo>
                  <a:pt x="1" y="11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2" y="9"/>
                </a:moveTo>
                <a:cubicBezTo>
                  <a:pt x="2" y="10"/>
                  <a:pt x="1" y="10"/>
                  <a:pt x="1" y="10"/>
                </a:cubicBezTo>
                <a:cubicBezTo>
                  <a:pt x="1" y="10"/>
                  <a:pt x="2" y="10"/>
                  <a:pt x="2" y="9"/>
                </a:cubicBezTo>
                <a:moveTo>
                  <a:pt x="2" y="9"/>
                </a:move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moveTo>
                  <a:pt x="2" y="8"/>
                </a:moveTo>
                <a:cubicBezTo>
                  <a:pt x="2" y="8"/>
                  <a:pt x="2" y="9"/>
                  <a:pt x="2" y="9"/>
                </a:cubicBezTo>
                <a:cubicBezTo>
                  <a:pt x="2" y="9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6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6"/>
                </a:cubicBezTo>
                <a:moveTo>
                  <a:pt x="2" y="6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moveTo>
                  <a:pt x="2" y="5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3" y="4"/>
                </a:move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3"/>
                </a:moveTo>
                <a:cubicBezTo>
                  <a:pt x="3" y="3"/>
                  <a:pt x="3" y="4"/>
                  <a:pt x="3" y="4"/>
                </a:cubicBezTo>
                <a:cubicBezTo>
                  <a:pt x="3" y="4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1"/>
                </a:moveTo>
                <a:cubicBezTo>
                  <a:pt x="3" y="1"/>
                  <a:pt x="3" y="2"/>
                  <a:pt x="3" y="2"/>
                </a:cubicBezTo>
                <a:cubicBezTo>
                  <a:pt x="3" y="2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0"/>
                  <a:pt x="4" y="1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C75428FF-0A84-4E2E-92DA-584511ABC382}"/>
              </a:ext>
            </a:extLst>
          </p:cNvPr>
          <p:cNvGrpSpPr/>
          <p:nvPr/>
        </p:nvGrpSpPr>
        <p:grpSpPr>
          <a:xfrm>
            <a:off x="2498725" y="5334391"/>
            <a:ext cx="568325" cy="566738"/>
            <a:chOff x="2498725" y="5334391"/>
            <a:chExt cx="568325" cy="566738"/>
          </a:xfrm>
        </p:grpSpPr>
        <p:sp>
          <p:nvSpPr>
            <p:cNvPr id="222" name="Prostoročno 88"/>
            <p:cNvSpPr>
              <a:spLocks/>
            </p:cNvSpPr>
            <p:nvPr/>
          </p:nvSpPr>
          <p:spPr bwMode="auto">
            <a:xfrm>
              <a:off x="2498725" y="5334391"/>
              <a:ext cx="568325" cy="566738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3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23" name="Elipsa 89"/>
            <p:cNvSpPr>
              <a:spLocks noChangeArrowheads="1"/>
            </p:cNvSpPr>
            <p:nvPr/>
          </p:nvSpPr>
          <p:spPr bwMode="auto">
            <a:xfrm>
              <a:off x="2555875" y="5389953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24" name="Prostoročno 90"/>
            <p:cNvSpPr>
              <a:spLocks noEditPoints="1"/>
            </p:cNvSpPr>
            <p:nvPr/>
          </p:nvSpPr>
          <p:spPr bwMode="auto">
            <a:xfrm>
              <a:off x="2555875" y="5548703"/>
              <a:ext cx="9525" cy="127000"/>
            </a:xfrm>
            <a:custGeom>
              <a:avLst/>
              <a:gdLst>
                <a:gd name="T0" fmla="*/ 3 w 4"/>
                <a:gd name="T1" fmla="*/ 52 h 52"/>
                <a:gd name="T2" fmla="*/ 3 w 4"/>
                <a:gd name="T3" fmla="*/ 52 h 52"/>
                <a:gd name="T4" fmla="*/ 3 w 4"/>
                <a:gd name="T5" fmla="*/ 52 h 52"/>
                <a:gd name="T6" fmla="*/ 3 w 4"/>
                <a:gd name="T7" fmla="*/ 51 h 52"/>
                <a:gd name="T8" fmla="*/ 2 w 4"/>
                <a:gd name="T9" fmla="*/ 51 h 52"/>
                <a:gd name="T10" fmla="*/ 2 w 4"/>
                <a:gd name="T11" fmla="*/ 51 h 52"/>
                <a:gd name="T12" fmla="*/ 2 w 4"/>
                <a:gd name="T13" fmla="*/ 51 h 52"/>
                <a:gd name="T14" fmla="*/ 2 w 4"/>
                <a:gd name="T15" fmla="*/ 50 h 52"/>
                <a:gd name="T16" fmla="*/ 2 w 4"/>
                <a:gd name="T17" fmla="*/ 50 h 52"/>
                <a:gd name="T18" fmla="*/ 2 w 4"/>
                <a:gd name="T19" fmla="*/ 50 h 52"/>
                <a:gd name="T20" fmla="*/ 2 w 4"/>
                <a:gd name="T21" fmla="*/ 49 h 52"/>
                <a:gd name="T22" fmla="*/ 2 w 4"/>
                <a:gd name="T23" fmla="*/ 49 h 52"/>
                <a:gd name="T24" fmla="*/ 2 w 4"/>
                <a:gd name="T25" fmla="*/ 49 h 52"/>
                <a:gd name="T26" fmla="*/ 2 w 4"/>
                <a:gd name="T27" fmla="*/ 49 h 52"/>
                <a:gd name="T28" fmla="*/ 2 w 4"/>
                <a:gd name="T29" fmla="*/ 49 h 52"/>
                <a:gd name="T30" fmla="*/ 2 w 4"/>
                <a:gd name="T31" fmla="*/ 49 h 52"/>
                <a:gd name="T32" fmla="*/ 2 w 4"/>
                <a:gd name="T33" fmla="*/ 48 h 52"/>
                <a:gd name="T34" fmla="*/ 2 w 4"/>
                <a:gd name="T35" fmla="*/ 48 h 52"/>
                <a:gd name="T36" fmla="*/ 2 w 4"/>
                <a:gd name="T37" fmla="*/ 48 h 52"/>
                <a:gd name="T38" fmla="*/ 0 w 4"/>
                <a:gd name="T39" fmla="*/ 35 h 52"/>
                <a:gd name="T40" fmla="*/ 0 w 4"/>
                <a:gd name="T41" fmla="*/ 35 h 52"/>
                <a:gd name="T42" fmla="*/ 0 w 4"/>
                <a:gd name="T43" fmla="*/ 35 h 52"/>
                <a:gd name="T44" fmla="*/ 0 w 4"/>
                <a:gd name="T45" fmla="*/ 33 h 52"/>
                <a:gd name="T46" fmla="*/ 0 w 4"/>
                <a:gd name="T47" fmla="*/ 33 h 52"/>
                <a:gd name="T48" fmla="*/ 0 w 4"/>
                <a:gd name="T49" fmla="*/ 33 h 52"/>
                <a:gd name="T50" fmla="*/ 0 w 4"/>
                <a:gd name="T51" fmla="*/ 32 h 52"/>
                <a:gd name="T52" fmla="*/ 0 w 4"/>
                <a:gd name="T53" fmla="*/ 32 h 52"/>
                <a:gd name="T54" fmla="*/ 0 w 4"/>
                <a:gd name="T55" fmla="*/ 32 h 52"/>
                <a:gd name="T56" fmla="*/ 0 w 4"/>
                <a:gd name="T57" fmla="*/ 32 h 52"/>
                <a:gd name="T58" fmla="*/ 0 w 4"/>
                <a:gd name="T59" fmla="*/ 32 h 52"/>
                <a:gd name="T60" fmla="*/ 0 w 4"/>
                <a:gd name="T61" fmla="*/ 32 h 52"/>
                <a:gd name="T62" fmla="*/ 0 w 4"/>
                <a:gd name="T63" fmla="*/ 31 h 52"/>
                <a:gd name="T64" fmla="*/ 0 w 4"/>
                <a:gd name="T65" fmla="*/ 31 h 52"/>
                <a:gd name="T66" fmla="*/ 0 w 4"/>
                <a:gd name="T67" fmla="*/ 30 h 52"/>
                <a:gd name="T68" fmla="*/ 0 w 4"/>
                <a:gd name="T69" fmla="*/ 30 h 52"/>
                <a:gd name="T70" fmla="*/ 0 w 4"/>
                <a:gd name="T71" fmla="*/ 30 h 52"/>
                <a:gd name="T72" fmla="*/ 0 w 4"/>
                <a:gd name="T73" fmla="*/ 30 h 52"/>
                <a:gd name="T74" fmla="*/ 0 w 4"/>
                <a:gd name="T75" fmla="*/ 29 h 52"/>
                <a:gd name="T76" fmla="*/ 0 w 4"/>
                <a:gd name="T77" fmla="*/ 29 h 52"/>
                <a:gd name="T78" fmla="*/ 0 w 4"/>
                <a:gd name="T79" fmla="*/ 29 h 52"/>
                <a:gd name="T80" fmla="*/ 0 w 4"/>
                <a:gd name="T81" fmla="*/ 29 h 52"/>
                <a:gd name="T82" fmla="*/ 0 w 4"/>
                <a:gd name="T83" fmla="*/ 29 h 52"/>
                <a:gd name="T84" fmla="*/ 0 w 4"/>
                <a:gd name="T85" fmla="*/ 29 h 52"/>
                <a:gd name="T86" fmla="*/ 0 w 4"/>
                <a:gd name="T87" fmla="*/ 28 h 52"/>
                <a:gd name="T88" fmla="*/ 0 w 4"/>
                <a:gd name="T89" fmla="*/ 28 h 52"/>
                <a:gd name="T90" fmla="*/ 4 w 4"/>
                <a:gd name="T91" fmla="*/ 1 h 52"/>
                <a:gd name="T92" fmla="*/ 4 w 4"/>
                <a:gd name="T93" fmla="*/ 1 h 52"/>
                <a:gd name="T94" fmla="*/ 4 w 4"/>
                <a:gd name="T95" fmla="*/ 1 h 52"/>
                <a:gd name="T96" fmla="*/ 4 w 4"/>
                <a:gd name="T97" fmla="*/ 1 h 52"/>
                <a:gd name="T98" fmla="*/ 4 w 4"/>
                <a:gd name="T99" fmla="*/ 1 h 52"/>
                <a:gd name="T100" fmla="*/ 4 w 4"/>
                <a:gd name="T101" fmla="*/ 1 h 52"/>
                <a:gd name="T102" fmla="*/ 4 w 4"/>
                <a:gd name="T103" fmla="*/ 0 h 52"/>
                <a:gd name="T104" fmla="*/ 4 w 4"/>
                <a:gd name="T105" fmla="*/ 0 h 52"/>
                <a:gd name="T106" fmla="*/ 4 w 4"/>
                <a:gd name="T107" fmla="*/ 0 h 52"/>
                <a:gd name="T108" fmla="*/ 4 w 4"/>
                <a:gd name="T109" fmla="*/ 0 h 52"/>
                <a:gd name="T110" fmla="*/ 4 w 4"/>
                <a:gd name="T11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" h="52"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1"/>
                  </a:moveTo>
                  <a:cubicBezTo>
                    <a:pt x="3" y="51"/>
                    <a:pt x="3" y="51"/>
                    <a:pt x="3" y="51"/>
                  </a:cubicBezTo>
                  <a:cubicBezTo>
                    <a:pt x="3" y="51"/>
                    <a:pt x="3" y="51"/>
                    <a:pt x="3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0"/>
                  </a:moveTo>
                  <a:cubicBezTo>
                    <a:pt x="2" y="50"/>
                    <a:pt x="2" y="51"/>
                    <a:pt x="2" y="51"/>
                  </a:cubicBezTo>
                  <a:cubicBezTo>
                    <a:pt x="2" y="51"/>
                    <a:pt x="2" y="50"/>
                    <a:pt x="2" y="50"/>
                  </a:cubicBezTo>
                  <a:moveTo>
                    <a:pt x="2" y="50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50"/>
                  </a:cubicBezTo>
                  <a:moveTo>
                    <a:pt x="2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8"/>
                  </a:moveTo>
                  <a:cubicBezTo>
                    <a:pt x="2" y="48"/>
                    <a:pt x="2" y="49"/>
                    <a:pt x="2" y="49"/>
                  </a:cubicBezTo>
                  <a:cubicBezTo>
                    <a:pt x="2" y="49"/>
                    <a:pt x="2" y="48"/>
                    <a:pt x="2" y="48"/>
                  </a:cubicBezTo>
                  <a:moveTo>
                    <a:pt x="2" y="48"/>
                  </a:move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moveTo>
                    <a:pt x="0" y="35"/>
                  </a:moveTo>
                  <a:cubicBezTo>
                    <a:pt x="0" y="40"/>
                    <a:pt x="1" y="44"/>
                    <a:pt x="2" y="48"/>
                  </a:cubicBezTo>
                  <a:cubicBezTo>
                    <a:pt x="1" y="44"/>
                    <a:pt x="0" y="40"/>
                    <a:pt x="0" y="35"/>
                  </a:cubicBezTo>
                  <a:moveTo>
                    <a:pt x="0" y="33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0" y="35"/>
                    <a:pt x="0" y="34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4" y="1"/>
                  </a:moveTo>
                  <a:cubicBezTo>
                    <a:pt x="1" y="10"/>
                    <a:pt x="0" y="19"/>
                    <a:pt x="0" y="28"/>
                  </a:cubicBezTo>
                  <a:cubicBezTo>
                    <a:pt x="0" y="19"/>
                    <a:pt x="1" y="10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1"/>
                    <a:pt x="4" y="1"/>
                  </a:cubicBezTo>
                  <a:cubicBezTo>
                    <a:pt x="4" y="1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25" name="Prostoročno 91"/>
            <p:cNvSpPr>
              <a:spLocks/>
            </p:cNvSpPr>
            <p:nvPr/>
          </p:nvSpPr>
          <p:spPr bwMode="auto">
            <a:xfrm>
              <a:off x="2555875" y="5416941"/>
              <a:ext cx="190500" cy="428625"/>
            </a:xfrm>
            <a:custGeom>
              <a:avLst/>
              <a:gdLst>
                <a:gd name="T0" fmla="*/ 4 w 78"/>
                <a:gd name="T1" fmla="*/ 54 h 175"/>
                <a:gd name="T2" fmla="*/ 4 w 78"/>
                <a:gd name="T3" fmla="*/ 54 h 175"/>
                <a:gd name="T4" fmla="*/ 4 w 78"/>
                <a:gd name="T5" fmla="*/ 54 h 175"/>
                <a:gd name="T6" fmla="*/ 4 w 78"/>
                <a:gd name="T7" fmla="*/ 55 h 175"/>
                <a:gd name="T8" fmla="*/ 4 w 78"/>
                <a:gd name="T9" fmla="*/ 55 h 175"/>
                <a:gd name="T10" fmla="*/ 4 w 78"/>
                <a:gd name="T11" fmla="*/ 55 h 175"/>
                <a:gd name="T12" fmla="*/ 4 w 78"/>
                <a:gd name="T13" fmla="*/ 55 h 175"/>
                <a:gd name="T14" fmla="*/ 0 w 78"/>
                <a:gd name="T15" fmla="*/ 82 h 175"/>
                <a:gd name="T16" fmla="*/ 0 w 78"/>
                <a:gd name="T17" fmla="*/ 82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4 h 175"/>
                <a:gd name="T26" fmla="*/ 0 w 78"/>
                <a:gd name="T27" fmla="*/ 84 h 175"/>
                <a:gd name="T28" fmla="*/ 0 w 78"/>
                <a:gd name="T29" fmla="*/ 84 h 175"/>
                <a:gd name="T30" fmla="*/ 0 w 78"/>
                <a:gd name="T31" fmla="*/ 85 h 175"/>
                <a:gd name="T32" fmla="*/ 0 w 78"/>
                <a:gd name="T33" fmla="*/ 85 h 175"/>
                <a:gd name="T34" fmla="*/ 0 w 78"/>
                <a:gd name="T35" fmla="*/ 86 h 175"/>
                <a:gd name="T36" fmla="*/ 0 w 78"/>
                <a:gd name="T37" fmla="*/ 86 h 175"/>
                <a:gd name="T38" fmla="*/ 0 w 78"/>
                <a:gd name="T39" fmla="*/ 86 h 175"/>
                <a:gd name="T40" fmla="*/ 0 w 78"/>
                <a:gd name="T41" fmla="*/ 87 h 175"/>
                <a:gd name="T42" fmla="*/ 0 w 78"/>
                <a:gd name="T43" fmla="*/ 87 h 175"/>
                <a:gd name="T44" fmla="*/ 0 w 78"/>
                <a:gd name="T45" fmla="*/ 87 h 175"/>
                <a:gd name="T46" fmla="*/ 0 w 78"/>
                <a:gd name="T47" fmla="*/ 89 h 175"/>
                <a:gd name="T48" fmla="*/ 2 w 78"/>
                <a:gd name="T49" fmla="*/ 102 h 175"/>
                <a:gd name="T50" fmla="*/ 2 w 78"/>
                <a:gd name="T51" fmla="*/ 102 h 175"/>
                <a:gd name="T52" fmla="*/ 2 w 78"/>
                <a:gd name="T53" fmla="*/ 103 h 175"/>
                <a:gd name="T54" fmla="*/ 2 w 78"/>
                <a:gd name="T55" fmla="*/ 103 h 175"/>
                <a:gd name="T56" fmla="*/ 2 w 78"/>
                <a:gd name="T57" fmla="*/ 103 h 175"/>
                <a:gd name="T58" fmla="*/ 2 w 78"/>
                <a:gd name="T59" fmla="*/ 103 h 175"/>
                <a:gd name="T60" fmla="*/ 2 w 78"/>
                <a:gd name="T61" fmla="*/ 104 h 175"/>
                <a:gd name="T62" fmla="*/ 2 w 78"/>
                <a:gd name="T63" fmla="*/ 104 h 175"/>
                <a:gd name="T64" fmla="*/ 2 w 78"/>
                <a:gd name="T65" fmla="*/ 105 h 175"/>
                <a:gd name="T66" fmla="*/ 2 w 78"/>
                <a:gd name="T67" fmla="*/ 105 h 175"/>
                <a:gd name="T68" fmla="*/ 3 w 78"/>
                <a:gd name="T69" fmla="*/ 105 h 175"/>
                <a:gd name="T70" fmla="*/ 3 w 78"/>
                <a:gd name="T71" fmla="*/ 106 h 175"/>
                <a:gd name="T72" fmla="*/ 3 w 78"/>
                <a:gd name="T73" fmla="*/ 106 h 175"/>
                <a:gd name="T74" fmla="*/ 78 w 78"/>
                <a:gd name="T75" fmla="*/ 175 h 175"/>
                <a:gd name="T76" fmla="*/ 19 w 78"/>
                <a:gd name="T77" fmla="*/ 106 h 175"/>
                <a:gd name="T78" fmla="*/ 15 w 78"/>
                <a:gd name="T79" fmla="*/ 77 h 175"/>
                <a:gd name="T80" fmla="*/ 46 w 78"/>
                <a:gd name="T81" fmla="*/ 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28" y="12"/>
                    <a:pt x="12" y="31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1" y="64"/>
                    <a:pt x="0" y="73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4"/>
                    <a:pt x="1" y="98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12" y="141"/>
                    <a:pt x="42" y="169"/>
                    <a:pt x="78" y="175"/>
                  </a:cubicBezTo>
                  <a:cubicBezTo>
                    <a:pt x="66" y="169"/>
                    <a:pt x="56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0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26" name="Pravokotnik 92"/>
            <p:cNvSpPr>
              <a:spLocks noChangeArrowheads="1"/>
            </p:cNvSpPr>
            <p:nvPr/>
          </p:nvSpPr>
          <p:spPr bwMode="auto">
            <a:xfrm>
              <a:off x="2714625" y="5480441"/>
              <a:ext cx="139700" cy="19367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27" name="Pravokotnik 93"/>
            <p:cNvSpPr>
              <a:spLocks noChangeArrowheads="1"/>
            </p:cNvSpPr>
            <p:nvPr/>
          </p:nvSpPr>
          <p:spPr bwMode="auto">
            <a:xfrm>
              <a:off x="2665413" y="5421703"/>
              <a:ext cx="26289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sl-SI" sz="2100" b="1" i="0" u="none" strike="noStrike" cap="none" normalizeH="0" dirty="0" smtClean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15</a:t>
              </a:r>
              <a:endParaRPr kumimoji="0" lang="sl-SI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grpSp>
        <p:nvGrpSpPr>
          <p:cNvPr id="9" name="Skupina 8">
            <a:extLst>
              <a:ext uri="{FF2B5EF4-FFF2-40B4-BE49-F238E27FC236}">
                <a16:creationId xmlns:a16="http://schemas.microsoft.com/office/drawing/2014/main" id="{FABADD7C-3D5A-44FF-8043-BD36A4C614D6}"/>
              </a:ext>
            </a:extLst>
          </p:cNvPr>
          <p:cNvGrpSpPr/>
          <p:nvPr/>
        </p:nvGrpSpPr>
        <p:grpSpPr>
          <a:xfrm>
            <a:off x="1157288" y="3113478"/>
            <a:ext cx="584200" cy="587375"/>
            <a:chOff x="1157288" y="3113478"/>
            <a:chExt cx="584200" cy="587375"/>
          </a:xfrm>
        </p:grpSpPr>
        <p:sp>
          <p:nvSpPr>
            <p:cNvPr id="206" name="Prostoročno 72"/>
            <p:cNvSpPr>
              <a:spLocks/>
            </p:cNvSpPr>
            <p:nvPr/>
          </p:nvSpPr>
          <p:spPr bwMode="auto">
            <a:xfrm>
              <a:off x="1157288" y="3113478"/>
              <a:ext cx="584200" cy="587375"/>
            </a:xfrm>
            <a:custGeom>
              <a:avLst/>
              <a:gdLst>
                <a:gd name="T0" fmla="*/ 126 w 239"/>
                <a:gd name="T1" fmla="*/ 4 h 240"/>
                <a:gd name="T2" fmla="*/ 235 w 239"/>
                <a:gd name="T3" fmla="*/ 127 h 240"/>
                <a:gd name="T4" fmla="*/ 112 w 239"/>
                <a:gd name="T5" fmla="*/ 236 h 240"/>
                <a:gd name="T6" fmla="*/ 3 w 239"/>
                <a:gd name="T7" fmla="*/ 113 h 240"/>
                <a:gd name="T8" fmla="*/ 126 w 239"/>
                <a:gd name="T9" fmla="*/ 4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240">
                  <a:moveTo>
                    <a:pt x="126" y="4"/>
                  </a:moveTo>
                  <a:cubicBezTo>
                    <a:pt x="190" y="8"/>
                    <a:pt x="239" y="63"/>
                    <a:pt x="235" y="127"/>
                  </a:cubicBezTo>
                  <a:cubicBezTo>
                    <a:pt x="231" y="191"/>
                    <a:pt x="176" y="240"/>
                    <a:pt x="112" y="236"/>
                  </a:cubicBezTo>
                  <a:cubicBezTo>
                    <a:pt x="48" y="232"/>
                    <a:pt x="0" y="177"/>
                    <a:pt x="3" y="113"/>
                  </a:cubicBezTo>
                  <a:cubicBezTo>
                    <a:pt x="7" y="49"/>
                    <a:pt x="63" y="0"/>
                    <a:pt x="126" y="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07" name="Prostoročno 73"/>
            <p:cNvSpPr>
              <a:spLocks/>
            </p:cNvSpPr>
            <p:nvPr/>
          </p:nvSpPr>
          <p:spPr bwMode="auto">
            <a:xfrm>
              <a:off x="1212850" y="3169041"/>
              <a:ext cx="473075" cy="473075"/>
            </a:xfrm>
            <a:custGeom>
              <a:avLst/>
              <a:gdLst>
                <a:gd name="T0" fmla="*/ 102 w 193"/>
                <a:gd name="T1" fmla="*/ 4 h 193"/>
                <a:gd name="T2" fmla="*/ 190 w 193"/>
                <a:gd name="T3" fmla="*/ 103 h 193"/>
                <a:gd name="T4" fmla="*/ 90 w 193"/>
                <a:gd name="T5" fmla="*/ 190 h 193"/>
                <a:gd name="T6" fmla="*/ 3 w 193"/>
                <a:gd name="T7" fmla="*/ 91 h 193"/>
                <a:gd name="T8" fmla="*/ 102 w 193"/>
                <a:gd name="T9" fmla="*/ 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4"/>
                  </a:moveTo>
                  <a:cubicBezTo>
                    <a:pt x="153" y="7"/>
                    <a:pt x="193" y="51"/>
                    <a:pt x="190" y="103"/>
                  </a:cubicBezTo>
                  <a:cubicBezTo>
                    <a:pt x="186" y="154"/>
                    <a:pt x="142" y="193"/>
                    <a:pt x="90" y="190"/>
                  </a:cubicBezTo>
                  <a:cubicBezTo>
                    <a:pt x="39" y="187"/>
                    <a:pt x="0" y="143"/>
                    <a:pt x="3" y="91"/>
                  </a:cubicBezTo>
                  <a:cubicBezTo>
                    <a:pt x="6" y="40"/>
                    <a:pt x="51" y="0"/>
                    <a:pt x="102" y="4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08" name="Prostoročno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09" name="Prostoročno 75"/>
            <p:cNvSpPr>
              <a:spLocks/>
            </p:cNvSpPr>
            <p:nvPr/>
          </p:nvSpPr>
          <p:spPr bwMode="auto">
            <a:xfrm>
              <a:off x="1217613" y="3180153"/>
              <a:ext cx="207963" cy="420688"/>
            </a:xfrm>
            <a:custGeom>
              <a:avLst/>
              <a:gdLst>
                <a:gd name="T0" fmla="*/ 85 w 85"/>
                <a:gd name="T1" fmla="*/ 0 h 172"/>
                <a:gd name="T2" fmla="*/ 1 w 85"/>
                <a:gd name="T3" fmla="*/ 86 h 172"/>
                <a:gd name="T4" fmla="*/ 1 w 85"/>
                <a:gd name="T5" fmla="*/ 86 h 172"/>
                <a:gd name="T6" fmla="*/ 1 w 85"/>
                <a:gd name="T7" fmla="*/ 86 h 172"/>
                <a:gd name="T8" fmla="*/ 1 w 85"/>
                <a:gd name="T9" fmla="*/ 86 h 172"/>
                <a:gd name="T10" fmla="*/ 1 w 85"/>
                <a:gd name="T11" fmla="*/ 86 h 172"/>
                <a:gd name="T12" fmla="*/ 1 w 85"/>
                <a:gd name="T13" fmla="*/ 86 h 172"/>
                <a:gd name="T14" fmla="*/ 1 w 85"/>
                <a:gd name="T15" fmla="*/ 86 h 172"/>
                <a:gd name="T16" fmla="*/ 1 w 85"/>
                <a:gd name="T17" fmla="*/ 86 h 172"/>
                <a:gd name="T18" fmla="*/ 1 w 85"/>
                <a:gd name="T19" fmla="*/ 87 h 172"/>
                <a:gd name="T20" fmla="*/ 1 w 85"/>
                <a:gd name="T21" fmla="*/ 87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7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8 h 172"/>
                <a:gd name="T34" fmla="*/ 1 w 85"/>
                <a:gd name="T35" fmla="*/ 88 h 172"/>
                <a:gd name="T36" fmla="*/ 1 w 85"/>
                <a:gd name="T37" fmla="*/ 88 h 172"/>
                <a:gd name="T38" fmla="*/ 1 w 85"/>
                <a:gd name="T39" fmla="*/ 88 h 172"/>
                <a:gd name="T40" fmla="*/ 1 w 85"/>
                <a:gd name="T41" fmla="*/ 88 h 172"/>
                <a:gd name="T42" fmla="*/ 1 w 85"/>
                <a:gd name="T43" fmla="*/ 89 h 172"/>
                <a:gd name="T44" fmla="*/ 1 w 85"/>
                <a:gd name="T45" fmla="*/ 89 h 172"/>
                <a:gd name="T46" fmla="*/ 1 w 85"/>
                <a:gd name="T47" fmla="*/ 89 h 172"/>
                <a:gd name="T48" fmla="*/ 1 w 85"/>
                <a:gd name="T49" fmla="*/ 89 h 172"/>
                <a:gd name="T50" fmla="*/ 1 w 85"/>
                <a:gd name="T51" fmla="*/ 90 h 172"/>
                <a:gd name="T52" fmla="*/ 1 w 85"/>
                <a:gd name="T53" fmla="*/ 90 h 172"/>
                <a:gd name="T54" fmla="*/ 1 w 85"/>
                <a:gd name="T55" fmla="*/ 90 h 172"/>
                <a:gd name="T56" fmla="*/ 1 w 85"/>
                <a:gd name="T57" fmla="*/ 90 h 172"/>
                <a:gd name="T58" fmla="*/ 9 w 85"/>
                <a:gd name="T59" fmla="*/ 132 h 172"/>
                <a:gd name="T60" fmla="*/ 9 w 85"/>
                <a:gd name="T61" fmla="*/ 132 h 172"/>
                <a:gd name="T62" fmla="*/ 9 w 85"/>
                <a:gd name="T63" fmla="*/ 132 h 172"/>
                <a:gd name="T64" fmla="*/ 9 w 85"/>
                <a:gd name="T65" fmla="*/ 132 h 172"/>
                <a:gd name="T66" fmla="*/ 9 w 85"/>
                <a:gd name="T67" fmla="*/ 132 h 172"/>
                <a:gd name="T68" fmla="*/ 9 w 85"/>
                <a:gd name="T69" fmla="*/ 132 h 172"/>
                <a:gd name="T70" fmla="*/ 10 w 85"/>
                <a:gd name="T71" fmla="*/ 133 h 172"/>
                <a:gd name="T72" fmla="*/ 10 w 85"/>
                <a:gd name="T73" fmla="*/ 133 h 172"/>
                <a:gd name="T74" fmla="*/ 10 w 85"/>
                <a:gd name="T75" fmla="*/ 133 h 172"/>
                <a:gd name="T76" fmla="*/ 10 w 85"/>
                <a:gd name="T77" fmla="*/ 133 h 172"/>
                <a:gd name="T78" fmla="*/ 10 w 85"/>
                <a:gd name="T79" fmla="*/ 133 h 172"/>
                <a:gd name="T80" fmla="*/ 10 w 85"/>
                <a:gd name="T81" fmla="*/ 133 h 172"/>
                <a:gd name="T82" fmla="*/ 10 w 85"/>
                <a:gd name="T83" fmla="*/ 133 h 172"/>
                <a:gd name="T84" fmla="*/ 10 w 85"/>
                <a:gd name="T85" fmla="*/ 133 h 172"/>
                <a:gd name="T86" fmla="*/ 10 w 85"/>
                <a:gd name="T87" fmla="*/ 134 h 172"/>
                <a:gd name="T88" fmla="*/ 10 w 85"/>
                <a:gd name="T89" fmla="*/ 134 h 172"/>
                <a:gd name="T90" fmla="*/ 10 w 85"/>
                <a:gd name="T91" fmla="*/ 134 h 172"/>
                <a:gd name="T92" fmla="*/ 10 w 85"/>
                <a:gd name="T93" fmla="*/ 134 h 172"/>
                <a:gd name="T94" fmla="*/ 10 w 85"/>
                <a:gd name="T95" fmla="*/ 134 h 172"/>
                <a:gd name="T96" fmla="*/ 45 w 85"/>
                <a:gd name="T97" fmla="*/ 172 h 172"/>
                <a:gd name="T98" fmla="*/ 42 w 85"/>
                <a:gd name="T99" fmla="*/ 170 h 172"/>
                <a:gd name="T100" fmla="*/ 27 w 85"/>
                <a:gd name="T101" fmla="*/ 147 h 172"/>
                <a:gd name="T102" fmla="*/ 16 w 85"/>
                <a:gd name="T103" fmla="*/ 93 h 172"/>
                <a:gd name="T104" fmla="*/ 16 w 85"/>
                <a:gd name="T105" fmla="*/ 92 h 172"/>
                <a:gd name="T106" fmla="*/ 22 w 85"/>
                <a:gd name="T107" fmla="*/ 65 h 172"/>
                <a:gd name="T108" fmla="*/ 52 w 85"/>
                <a:gd name="T109" fmla="*/ 20 h 172"/>
                <a:gd name="T110" fmla="*/ 85 w 85"/>
                <a:gd name="T111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" h="172">
                  <a:moveTo>
                    <a:pt x="85" y="0"/>
                  </a:moveTo>
                  <a:cubicBezTo>
                    <a:pt x="41" y="4"/>
                    <a:pt x="5" y="40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0" y="105"/>
                    <a:pt x="3" y="119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10" y="132"/>
                    <a:pt x="10" y="132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8" y="150"/>
                    <a:pt x="30" y="163"/>
                    <a:pt x="45" y="172"/>
                  </a:cubicBezTo>
                  <a:cubicBezTo>
                    <a:pt x="44" y="171"/>
                    <a:pt x="43" y="171"/>
                    <a:pt x="42" y="170"/>
                  </a:cubicBezTo>
                  <a:cubicBezTo>
                    <a:pt x="37" y="162"/>
                    <a:pt x="32" y="155"/>
                    <a:pt x="27" y="147"/>
                  </a:cubicBezTo>
                  <a:cubicBezTo>
                    <a:pt x="19" y="130"/>
                    <a:pt x="15" y="112"/>
                    <a:pt x="16" y="93"/>
                  </a:cubicBezTo>
                  <a:cubicBezTo>
                    <a:pt x="16" y="93"/>
                    <a:pt x="16" y="93"/>
                    <a:pt x="16" y="92"/>
                  </a:cubicBezTo>
                  <a:cubicBezTo>
                    <a:pt x="18" y="83"/>
                    <a:pt x="20" y="74"/>
                    <a:pt x="22" y="65"/>
                  </a:cubicBezTo>
                  <a:cubicBezTo>
                    <a:pt x="28" y="47"/>
                    <a:pt x="38" y="32"/>
                    <a:pt x="52" y="20"/>
                  </a:cubicBezTo>
                  <a:cubicBezTo>
                    <a:pt x="62" y="11"/>
                    <a:pt x="73" y="4"/>
                    <a:pt x="8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30" name="Pravokotnik 96"/>
            <p:cNvSpPr>
              <a:spLocks noChangeArrowheads="1"/>
            </p:cNvSpPr>
            <p:nvPr/>
          </p:nvSpPr>
          <p:spPr bwMode="auto">
            <a:xfrm>
              <a:off x="1311275" y="3330966"/>
              <a:ext cx="27622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31" name="Pravokotnik 97"/>
            <p:cNvSpPr>
              <a:spLocks noChangeArrowheads="1"/>
            </p:cNvSpPr>
            <p:nvPr/>
          </p:nvSpPr>
          <p:spPr bwMode="auto">
            <a:xfrm>
              <a:off x="1311275" y="3218253"/>
              <a:ext cx="26289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sl-SI" sz="2100" b="1" i="0" u="none" strike="noStrike" cap="none" normalizeH="0" dirty="0" smtClean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25</a:t>
              </a:r>
              <a:endParaRPr kumimoji="0" lang="sl-SI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grpSp>
        <p:nvGrpSpPr>
          <p:cNvPr id="8" name="Skupina 7">
            <a:extLst>
              <a:ext uri="{FF2B5EF4-FFF2-40B4-BE49-F238E27FC236}">
                <a16:creationId xmlns:a16="http://schemas.microsoft.com/office/drawing/2014/main" id="{4DD91C3C-3852-430A-9A83-22625BBCEAE3}"/>
              </a:ext>
            </a:extLst>
          </p:cNvPr>
          <p:cNvGrpSpPr/>
          <p:nvPr/>
        </p:nvGrpSpPr>
        <p:grpSpPr>
          <a:xfrm>
            <a:off x="1162050" y="4580328"/>
            <a:ext cx="569913" cy="568325"/>
            <a:chOff x="1162050" y="4580328"/>
            <a:chExt cx="569913" cy="568325"/>
          </a:xfrm>
        </p:grpSpPr>
        <p:sp>
          <p:nvSpPr>
            <p:cNvPr id="214" name="Prostoročno 80"/>
            <p:cNvSpPr>
              <a:spLocks/>
            </p:cNvSpPr>
            <p:nvPr/>
          </p:nvSpPr>
          <p:spPr bwMode="auto">
            <a:xfrm>
              <a:off x="1162050" y="4580328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15" name="Prostoročno 81"/>
            <p:cNvSpPr>
              <a:spLocks/>
            </p:cNvSpPr>
            <p:nvPr/>
          </p:nvSpPr>
          <p:spPr bwMode="auto">
            <a:xfrm>
              <a:off x="1217613" y="4637478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16" name="Prostoročno 82"/>
            <p:cNvSpPr>
              <a:spLocks noEditPoints="1"/>
            </p:cNvSpPr>
            <p:nvPr/>
          </p:nvSpPr>
          <p:spPr bwMode="auto">
            <a:xfrm>
              <a:off x="1217613" y="4827978"/>
              <a:ext cx="17463" cy="123825"/>
            </a:xfrm>
            <a:custGeom>
              <a:avLst/>
              <a:gdLst>
                <a:gd name="T0" fmla="*/ 7 w 7"/>
                <a:gd name="T1" fmla="*/ 51 h 51"/>
                <a:gd name="T2" fmla="*/ 7 w 7"/>
                <a:gd name="T3" fmla="*/ 50 h 51"/>
                <a:gd name="T4" fmla="*/ 7 w 7"/>
                <a:gd name="T5" fmla="*/ 50 h 51"/>
                <a:gd name="T6" fmla="*/ 7 w 7"/>
                <a:gd name="T7" fmla="*/ 50 h 51"/>
                <a:gd name="T8" fmla="*/ 7 w 7"/>
                <a:gd name="T9" fmla="*/ 49 h 51"/>
                <a:gd name="T10" fmla="*/ 0 w 7"/>
                <a:gd name="T11" fmla="*/ 16 h 51"/>
                <a:gd name="T12" fmla="*/ 0 w 7"/>
                <a:gd name="T13" fmla="*/ 16 h 51"/>
                <a:gd name="T14" fmla="*/ 0 w 7"/>
                <a:gd name="T15" fmla="*/ 16 h 51"/>
                <a:gd name="T16" fmla="*/ 0 w 7"/>
                <a:gd name="T17" fmla="*/ 16 h 51"/>
                <a:gd name="T18" fmla="*/ 0 w 7"/>
                <a:gd name="T19" fmla="*/ 15 h 51"/>
                <a:gd name="T20" fmla="*/ 0 w 7"/>
                <a:gd name="T21" fmla="*/ 15 h 51"/>
                <a:gd name="T22" fmla="*/ 0 w 7"/>
                <a:gd name="T23" fmla="*/ 15 h 51"/>
                <a:gd name="T24" fmla="*/ 0 w 7"/>
                <a:gd name="T25" fmla="*/ 14 h 51"/>
                <a:gd name="T26" fmla="*/ 0 w 7"/>
                <a:gd name="T27" fmla="*/ 14 h 51"/>
                <a:gd name="T28" fmla="*/ 0 w 7"/>
                <a:gd name="T29" fmla="*/ 14 h 51"/>
                <a:gd name="T30" fmla="*/ 0 w 7"/>
                <a:gd name="T31" fmla="*/ 14 h 51"/>
                <a:gd name="T32" fmla="*/ 0 w 7"/>
                <a:gd name="T33" fmla="*/ 13 h 51"/>
                <a:gd name="T34" fmla="*/ 0 w 7"/>
                <a:gd name="T35" fmla="*/ 13 h 51"/>
                <a:gd name="T36" fmla="*/ 0 w 7"/>
                <a:gd name="T37" fmla="*/ 13 h 51"/>
                <a:gd name="T38" fmla="*/ 0 w 7"/>
                <a:gd name="T39" fmla="*/ 12 h 51"/>
                <a:gd name="T40" fmla="*/ 0 w 7"/>
                <a:gd name="T41" fmla="*/ 12 h 51"/>
                <a:gd name="T42" fmla="*/ 0 w 7"/>
                <a:gd name="T43" fmla="*/ 12 h 51"/>
                <a:gd name="T44" fmla="*/ 0 w 7"/>
                <a:gd name="T45" fmla="*/ 12 h 51"/>
                <a:gd name="T46" fmla="*/ 0 w 7"/>
                <a:gd name="T47" fmla="*/ 11 h 51"/>
                <a:gd name="T48" fmla="*/ 0 w 7"/>
                <a:gd name="T49" fmla="*/ 11 h 51"/>
                <a:gd name="T50" fmla="*/ 0 w 7"/>
                <a:gd name="T51" fmla="*/ 11 h 51"/>
                <a:gd name="T52" fmla="*/ 0 w 7"/>
                <a:gd name="T53" fmla="*/ 10 h 51"/>
                <a:gd name="T54" fmla="*/ 0 w 7"/>
                <a:gd name="T55" fmla="*/ 10 h 51"/>
                <a:gd name="T56" fmla="*/ 0 w 7"/>
                <a:gd name="T57" fmla="*/ 10 h 51"/>
                <a:gd name="T58" fmla="*/ 0 w 7"/>
                <a:gd name="T59" fmla="*/ 9 h 51"/>
                <a:gd name="T60" fmla="*/ 0 w 7"/>
                <a:gd name="T61" fmla="*/ 9 h 51"/>
                <a:gd name="T62" fmla="*/ 0 w 7"/>
                <a:gd name="T63" fmla="*/ 9 h 51"/>
                <a:gd name="T64" fmla="*/ 0 w 7"/>
                <a:gd name="T65" fmla="*/ 9 h 51"/>
                <a:gd name="T66" fmla="*/ 0 w 7"/>
                <a:gd name="T67" fmla="*/ 8 h 51"/>
                <a:gd name="T68" fmla="*/ 0 w 7"/>
                <a:gd name="T69" fmla="*/ 8 h 51"/>
                <a:gd name="T70" fmla="*/ 0 w 7"/>
                <a:gd name="T71" fmla="*/ 8 h 51"/>
                <a:gd name="T72" fmla="*/ 0 w 7"/>
                <a:gd name="T73" fmla="*/ 7 h 51"/>
                <a:gd name="T74" fmla="*/ 0 w 7"/>
                <a:gd name="T75" fmla="*/ 7 h 51"/>
                <a:gd name="T76" fmla="*/ 0 w 7"/>
                <a:gd name="T77" fmla="*/ 7 h 51"/>
                <a:gd name="T78" fmla="*/ 0 w 7"/>
                <a:gd name="T79" fmla="*/ 6 h 51"/>
                <a:gd name="T80" fmla="*/ 0 w 7"/>
                <a:gd name="T81" fmla="*/ 6 h 51"/>
                <a:gd name="T82" fmla="*/ 0 w 7"/>
                <a:gd name="T83" fmla="*/ 6 h 51"/>
                <a:gd name="T84" fmla="*/ 0 w 7"/>
                <a:gd name="T85" fmla="*/ 6 h 51"/>
                <a:gd name="T86" fmla="*/ 0 w 7"/>
                <a:gd name="T87" fmla="*/ 5 h 51"/>
                <a:gd name="T88" fmla="*/ 1 w 7"/>
                <a:gd name="T89" fmla="*/ 5 h 51"/>
                <a:gd name="T90" fmla="*/ 1 w 7"/>
                <a:gd name="T91" fmla="*/ 5 h 51"/>
                <a:gd name="T92" fmla="*/ 1 w 7"/>
                <a:gd name="T93" fmla="*/ 4 h 51"/>
                <a:gd name="T94" fmla="*/ 1 w 7"/>
                <a:gd name="T95" fmla="*/ 4 h 51"/>
                <a:gd name="T96" fmla="*/ 1 w 7"/>
                <a:gd name="T97" fmla="*/ 3 h 51"/>
                <a:gd name="T98" fmla="*/ 1 w 7"/>
                <a:gd name="T99" fmla="*/ 3 h 51"/>
                <a:gd name="T100" fmla="*/ 1 w 7"/>
                <a:gd name="T101" fmla="*/ 3 h 51"/>
                <a:gd name="T102" fmla="*/ 1 w 7"/>
                <a:gd name="T103" fmla="*/ 3 h 51"/>
                <a:gd name="T104" fmla="*/ 1 w 7"/>
                <a:gd name="T105" fmla="*/ 2 h 51"/>
                <a:gd name="T106" fmla="*/ 1 w 7"/>
                <a:gd name="T107" fmla="*/ 1 h 51"/>
                <a:gd name="T108" fmla="*/ 1 w 7"/>
                <a:gd name="T109" fmla="*/ 1 h 51"/>
                <a:gd name="T110" fmla="*/ 1 w 7"/>
                <a:gd name="T111" fmla="*/ 1 h 51"/>
                <a:gd name="T112" fmla="*/ 1 w 7"/>
                <a:gd name="T113" fmla="*/ 0 h 51"/>
                <a:gd name="T114" fmla="*/ 1 w 7"/>
                <a:gd name="T115" fmla="*/ 0 h 51"/>
                <a:gd name="T116" fmla="*/ 1 w 7"/>
                <a:gd name="T1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" h="51">
                  <a:moveTo>
                    <a:pt x="7" y="51"/>
                  </a:moveTo>
                  <a:cubicBezTo>
                    <a:pt x="7" y="51"/>
                    <a:pt x="7" y="51"/>
                    <a:pt x="7" y="51"/>
                  </a:cubicBezTo>
                  <a:cubicBezTo>
                    <a:pt x="7" y="51"/>
                    <a:pt x="7" y="51"/>
                    <a:pt x="7" y="51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49"/>
                  </a:moveTo>
                  <a:cubicBezTo>
                    <a:pt x="7" y="49"/>
                    <a:pt x="7" y="50"/>
                    <a:pt x="7" y="50"/>
                  </a:cubicBezTo>
                  <a:cubicBezTo>
                    <a:pt x="7" y="50"/>
                    <a:pt x="7" y="49"/>
                    <a:pt x="7" y="49"/>
                  </a:cubicBezTo>
                  <a:moveTo>
                    <a:pt x="0" y="16"/>
                  </a:moveTo>
                  <a:cubicBezTo>
                    <a:pt x="0" y="28"/>
                    <a:pt x="2" y="39"/>
                    <a:pt x="6" y="49"/>
                  </a:cubicBezTo>
                  <a:cubicBezTo>
                    <a:pt x="2" y="39"/>
                    <a:pt x="0" y="28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17" name="Prostoročno 83"/>
            <p:cNvSpPr>
              <a:spLocks/>
            </p:cNvSpPr>
            <p:nvPr/>
          </p:nvSpPr>
          <p:spPr bwMode="auto">
            <a:xfrm>
              <a:off x="1217613" y="4639066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34" name="Pravokotnik 100"/>
            <p:cNvSpPr>
              <a:spLocks noChangeArrowheads="1"/>
            </p:cNvSpPr>
            <p:nvPr/>
          </p:nvSpPr>
          <p:spPr bwMode="auto">
            <a:xfrm>
              <a:off x="1376363" y="4759716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35" name="Pravokotnik 101"/>
            <p:cNvSpPr>
              <a:spLocks noChangeArrowheads="1"/>
            </p:cNvSpPr>
            <p:nvPr/>
          </p:nvSpPr>
          <p:spPr bwMode="auto">
            <a:xfrm>
              <a:off x="1328738" y="4699391"/>
              <a:ext cx="26289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sl-SI" sz="2100" b="1" dirty="0" smtClean="0">
                  <a:solidFill>
                    <a:srgbClr val="FF9936"/>
                  </a:solidFill>
                  <a:latin typeface="Raleway" panose="020B0003030101060003" pitchFamily="34" charset="0"/>
                </a:rPr>
                <a:t>20</a:t>
              </a:r>
              <a:endParaRPr kumimoji="0" lang="sl-SI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241" name="Elipsa 107"/>
          <p:cNvSpPr>
            <a:spLocks noChangeArrowheads="1"/>
          </p:cNvSpPr>
          <p:nvPr/>
        </p:nvSpPr>
        <p:spPr bwMode="auto">
          <a:xfrm>
            <a:off x="2600325" y="4042166"/>
            <a:ext cx="273050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2" name="Elipsa 108"/>
          <p:cNvSpPr>
            <a:spLocks noChangeArrowheads="1"/>
          </p:cNvSpPr>
          <p:nvPr/>
        </p:nvSpPr>
        <p:spPr bwMode="auto">
          <a:xfrm>
            <a:off x="2659063" y="4104078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3" name="Prostoročno 109"/>
          <p:cNvSpPr>
            <a:spLocks/>
          </p:cNvSpPr>
          <p:nvPr/>
        </p:nvSpPr>
        <p:spPr bwMode="auto">
          <a:xfrm>
            <a:off x="1808163" y="1302141"/>
            <a:ext cx="377825" cy="323850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4" name="Prostoročno 110"/>
          <p:cNvSpPr>
            <a:spLocks/>
          </p:cNvSpPr>
          <p:nvPr/>
        </p:nvSpPr>
        <p:spPr bwMode="auto">
          <a:xfrm>
            <a:off x="1963738" y="1218003"/>
            <a:ext cx="379413" cy="32543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5" name="Prostoročno 111"/>
          <p:cNvSpPr>
            <a:spLocks/>
          </p:cNvSpPr>
          <p:nvPr/>
        </p:nvSpPr>
        <p:spPr bwMode="auto">
          <a:xfrm>
            <a:off x="30163" y="2205428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6" name="Prostoročno 112"/>
          <p:cNvSpPr>
            <a:spLocks/>
          </p:cNvSpPr>
          <p:nvPr/>
        </p:nvSpPr>
        <p:spPr bwMode="auto">
          <a:xfrm>
            <a:off x="-104775" y="2321316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7" name="Prostoročno 113"/>
          <p:cNvSpPr>
            <a:spLocks/>
          </p:cNvSpPr>
          <p:nvPr/>
        </p:nvSpPr>
        <p:spPr bwMode="auto">
          <a:xfrm>
            <a:off x="3340100" y="125927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8" name="Prostoročno 114"/>
          <p:cNvSpPr>
            <a:spLocks/>
          </p:cNvSpPr>
          <p:nvPr/>
        </p:nvSpPr>
        <p:spPr bwMode="auto">
          <a:xfrm>
            <a:off x="3184525" y="117672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9" name="Prostoročno 115"/>
          <p:cNvSpPr>
            <a:spLocks/>
          </p:cNvSpPr>
          <p:nvPr/>
        </p:nvSpPr>
        <p:spPr bwMode="auto">
          <a:xfrm>
            <a:off x="3446463" y="1371991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50" name="Prostoročno 116"/>
          <p:cNvSpPr>
            <a:spLocks/>
          </p:cNvSpPr>
          <p:nvPr/>
        </p:nvSpPr>
        <p:spPr bwMode="auto">
          <a:xfrm>
            <a:off x="4773613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51" name="Prostoročno 117"/>
          <p:cNvSpPr>
            <a:spLocks/>
          </p:cNvSpPr>
          <p:nvPr/>
        </p:nvSpPr>
        <p:spPr bwMode="auto">
          <a:xfrm>
            <a:off x="4495800" y="1611703"/>
            <a:ext cx="363538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62" name="Polje z besedilom 261"/>
          <p:cNvSpPr txBox="1"/>
          <p:nvPr/>
        </p:nvSpPr>
        <p:spPr>
          <a:xfrm>
            <a:off x="7343722" y="185859"/>
            <a:ext cx="4038705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sl-SI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ČASOVNA OMEJITEV: </a:t>
            </a:r>
          </a:p>
          <a:p>
            <a:pPr algn="ctr" rtl="0"/>
            <a:r>
              <a:rPr lang="sl-SI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sekund</a:t>
            </a:r>
            <a:endParaRPr lang="sl-SI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7"/>
          <a:srcRect b="2695"/>
          <a:stretch/>
        </p:blipFill>
        <p:spPr>
          <a:xfrm>
            <a:off x="7251700" y="2381641"/>
            <a:ext cx="3149720" cy="2880000"/>
          </a:xfrm>
          <a:prstGeom prst="rect">
            <a:avLst/>
          </a:prstGeom>
        </p:spPr>
      </p:pic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316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514"/>
    </mc:Choice>
    <mc:Fallback xmlns="">
      <p:transition spd="slow" advTm="63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25318" objId="120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zaženi štoparico"/>
          <p:cNvGrpSpPr/>
          <p:nvPr/>
        </p:nvGrpSpPr>
        <p:grpSpPr>
          <a:xfrm>
            <a:off x="900122" y="187200"/>
            <a:ext cx="3860594" cy="799962"/>
            <a:chOff x="1332706" y="185859"/>
            <a:chExt cx="2636838" cy="799962"/>
          </a:xfrm>
        </p:grpSpPr>
        <p:sp>
          <p:nvSpPr>
            <p:cNvPr id="121" name="Zaobljeni pravokotnik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l-SI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Zaobljeni pravokotnik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sl-SI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ZAŽENI ŠTOPARICO</a:t>
              </a:r>
              <a:endParaRPr lang="sl-SI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3" name="čas se je iztekel"/>
          <p:cNvGrpSpPr/>
          <p:nvPr/>
        </p:nvGrpSpPr>
        <p:grpSpPr>
          <a:xfrm>
            <a:off x="900122" y="187200"/>
            <a:ext cx="3860594" cy="799962"/>
            <a:chOff x="4321176" y="185859"/>
            <a:chExt cx="2636838" cy="799962"/>
          </a:xfrm>
        </p:grpSpPr>
        <p:sp>
          <p:nvSpPr>
            <p:cNvPr id="124" name="Zaobljeni pravokotnik 123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l-SI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Zaobljeni pravokotnik 124"/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sl-SI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ČAS SE JE IZTEKEL!</a:t>
              </a:r>
              <a:endParaRPr lang="sl-SI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8" name="Samooblika 3"/>
          <p:cNvSpPr>
            <a:spLocks noChangeAspect="1" noChangeArrowheads="1" noTextEdit="1"/>
          </p:cNvSpPr>
          <p:nvPr/>
        </p:nvSpPr>
        <p:spPr bwMode="auto">
          <a:xfrm>
            <a:off x="0" y="1176728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39" name="Pravokotnik 5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0" name="Pravokotnik 6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1" name="Pravokotnik 7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2" name="Pravokotnik 8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3" name="Prostoročno 9"/>
          <p:cNvSpPr>
            <a:spLocks/>
          </p:cNvSpPr>
          <p:nvPr/>
        </p:nvSpPr>
        <p:spPr bwMode="auto">
          <a:xfrm>
            <a:off x="2498725" y="1633928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4" name="Prostoročno 10"/>
          <p:cNvSpPr>
            <a:spLocks/>
          </p:cNvSpPr>
          <p:nvPr/>
        </p:nvSpPr>
        <p:spPr bwMode="auto">
          <a:xfrm>
            <a:off x="3525838" y="1881578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5" name="Prostoročno 11"/>
          <p:cNvSpPr>
            <a:spLocks/>
          </p:cNvSpPr>
          <p:nvPr/>
        </p:nvSpPr>
        <p:spPr bwMode="auto">
          <a:xfrm>
            <a:off x="1027113" y="1860941"/>
            <a:ext cx="909638" cy="111125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6" name="Prostoročno 12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7" name="Prostoročno 13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8" name="Prostoročno 14"/>
          <p:cNvSpPr>
            <a:spLocks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9" name="Prostoročno 15"/>
          <p:cNvSpPr>
            <a:spLocks/>
          </p:cNvSpPr>
          <p:nvPr/>
        </p:nvSpPr>
        <p:spPr bwMode="auto">
          <a:xfrm>
            <a:off x="4198938" y="2343541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0" name="Prostoročno 16"/>
          <p:cNvSpPr>
            <a:spLocks/>
          </p:cNvSpPr>
          <p:nvPr/>
        </p:nvSpPr>
        <p:spPr bwMode="auto">
          <a:xfrm>
            <a:off x="3959225" y="2189553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1" name="Prostoročno 17"/>
          <p:cNvSpPr>
            <a:spLocks/>
          </p:cNvSpPr>
          <p:nvPr/>
        </p:nvSpPr>
        <p:spPr bwMode="auto">
          <a:xfrm>
            <a:off x="457200" y="1349766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2" name="Prostoročno 18"/>
          <p:cNvSpPr>
            <a:spLocks noEditPoints="1"/>
          </p:cNvSpPr>
          <p:nvPr/>
        </p:nvSpPr>
        <p:spPr bwMode="auto">
          <a:xfrm>
            <a:off x="673100" y="2553091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3" name="Prostoročno 19"/>
          <p:cNvSpPr>
            <a:spLocks/>
          </p:cNvSpPr>
          <p:nvPr/>
        </p:nvSpPr>
        <p:spPr bwMode="auto">
          <a:xfrm>
            <a:off x="606425" y="1589478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4" name="Prostoročno 20"/>
          <p:cNvSpPr>
            <a:spLocks/>
          </p:cNvSpPr>
          <p:nvPr/>
        </p:nvSpPr>
        <p:spPr bwMode="auto">
          <a:xfrm>
            <a:off x="1068388" y="5628078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5" name="Prostoročno 21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6" name="Prostoročno 22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7" name="Prostoročno 23"/>
          <p:cNvSpPr>
            <a:spLocks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8" name="Prostoročno 24"/>
          <p:cNvSpPr>
            <a:spLocks/>
          </p:cNvSpPr>
          <p:nvPr/>
        </p:nvSpPr>
        <p:spPr bwMode="auto">
          <a:xfrm>
            <a:off x="3633788" y="5628078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9" name="Prostoročno 25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60" name="Prostoročno 26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61" name="Prostoročno 27"/>
          <p:cNvSpPr>
            <a:spLocks/>
          </p:cNvSpPr>
          <p:nvPr/>
        </p:nvSpPr>
        <p:spPr bwMode="auto">
          <a:xfrm>
            <a:off x="3795713" y="5899541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grpSp>
        <p:nvGrpSpPr>
          <p:cNvPr id="4" name="Vrtenje urnega kazalca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817563" y="2264166"/>
            <a:ext cx="3829050" cy="3830638"/>
            <a:chOff x="817563" y="2264166"/>
            <a:chExt cx="3829050" cy="3830638"/>
          </a:xfrm>
        </p:grpSpPr>
        <p:sp>
          <p:nvSpPr>
            <p:cNvPr id="162" name="Elipsa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39" name="urni kazalec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</p:grpSp>
      <p:sp>
        <p:nvSpPr>
          <p:cNvPr id="163" name="Prostoročno 29"/>
          <p:cNvSpPr>
            <a:spLocks noEditPoints="1"/>
          </p:cNvSpPr>
          <p:nvPr/>
        </p:nvSpPr>
        <p:spPr bwMode="auto">
          <a:xfrm>
            <a:off x="538163" y="1986353"/>
            <a:ext cx="4387850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64" name="Prostoročno 30"/>
          <p:cNvSpPr>
            <a:spLocks noEditPoints="1"/>
          </p:cNvSpPr>
          <p:nvPr/>
        </p:nvSpPr>
        <p:spPr bwMode="auto">
          <a:xfrm>
            <a:off x="711200" y="2157803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65" name="Prostoročno 31"/>
          <p:cNvSpPr>
            <a:spLocks noEditPoints="1"/>
          </p:cNvSpPr>
          <p:nvPr/>
        </p:nvSpPr>
        <p:spPr bwMode="auto">
          <a:xfrm>
            <a:off x="620713" y="2067316"/>
            <a:ext cx="4221163" cy="4222750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2455863" y="2411803"/>
            <a:ext cx="566738" cy="566738"/>
            <a:chOff x="2455863" y="2411803"/>
            <a:chExt cx="566738" cy="566738"/>
          </a:xfrm>
        </p:grpSpPr>
        <p:sp>
          <p:nvSpPr>
            <p:cNvPr id="166" name="Elipsa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67" name="Elipsa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68" name="Prostoročno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69" name="Prostoročno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70" name="Pravokotnik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71" name="Pravokotnik 37"/>
            <p:cNvSpPr>
              <a:spLocks noChangeArrowheads="1"/>
            </p:cNvSpPr>
            <p:nvPr/>
          </p:nvSpPr>
          <p:spPr bwMode="auto">
            <a:xfrm>
              <a:off x="2593975" y="2499116"/>
              <a:ext cx="26289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sl-SI" sz="2100" b="1" i="0" u="none" strike="noStrike" cap="none" normalizeH="0" dirty="0" smtClean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30</a:t>
              </a:r>
              <a:endParaRPr kumimoji="0" lang="sl-SI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174" name="Prostoročno 40"/>
          <p:cNvSpPr>
            <a:spLocks noEditPoints="1"/>
          </p:cNvSpPr>
          <p:nvPr/>
        </p:nvSpPr>
        <p:spPr bwMode="auto">
          <a:xfrm>
            <a:off x="3244850" y="2851541"/>
            <a:ext cx="20638" cy="122238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26421DDD-07C3-42B6-869F-AD3A53DC2A79}"/>
              </a:ext>
            </a:extLst>
          </p:cNvPr>
          <p:cNvGrpSpPr/>
          <p:nvPr/>
        </p:nvGrpSpPr>
        <p:grpSpPr>
          <a:xfrm>
            <a:off x="3722688" y="3113478"/>
            <a:ext cx="585788" cy="587375"/>
            <a:chOff x="3722688" y="3113478"/>
            <a:chExt cx="585788" cy="587375"/>
          </a:xfrm>
        </p:grpSpPr>
        <p:sp>
          <p:nvSpPr>
            <p:cNvPr id="178" name="Prostoročno 44"/>
            <p:cNvSpPr>
              <a:spLocks/>
            </p:cNvSpPr>
            <p:nvPr/>
          </p:nvSpPr>
          <p:spPr bwMode="auto">
            <a:xfrm>
              <a:off x="3722688" y="3113478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79" name="Prostoročno 45"/>
            <p:cNvSpPr>
              <a:spLocks/>
            </p:cNvSpPr>
            <p:nvPr/>
          </p:nvSpPr>
          <p:spPr bwMode="auto">
            <a:xfrm>
              <a:off x="3781425" y="3169041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80" name="Prostoročno 46"/>
            <p:cNvSpPr>
              <a:spLocks noEditPoints="1"/>
            </p:cNvSpPr>
            <p:nvPr/>
          </p:nvSpPr>
          <p:spPr bwMode="auto">
            <a:xfrm>
              <a:off x="3786188" y="3272228"/>
              <a:ext cx="46038" cy="188913"/>
            </a:xfrm>
            <a:custGeom>
              <a:avLst/>
              <a:gdLst>
                <a:gd name="T0" fmla="*/ 3 w 19"/>
                <a:gd name="T1" fmla="*/ 76 h 77"/>
                <a:gd name="T2" fmla="*/ 3 w 19"/>
                <a:gd name="T3" fmla="*/ 76 h 77"/>
                <a:gd name="T4" fmla="*/ 3 w 19"/>
                <a:gd name="T5" fmla="*/ 76 h 77"/>
                <a:gd name="T6" fmla="*/ 3 w 19"/>
                <a:gd name="T7" fmla="*/ 75 h 77"/>
                <a:gd name="T8" fmla="*/ 3 w 19"/>
                <a:gd name="T9" fmla="*/ 75 h 77"/>
                <a:gd name="T10" fmla="*/ 3 w 19"/>
                <a:gd name="T11" fmla="*/ 75 h 77"/>
                <a:gd name="T12" fmla="*/ 3 w 19"/>
                <a:gd name="T13" fmla="*/ 74 h 77"/>
                <a:gd name="T14" fmla="*/ 3 w 19"/>
                <a:gd name="T15" fmla="*/ 74 h 77"/>
                <a:gd name="T16" fmla="*/ 3 w 19"/>
                <a:gd name="T17" fmla="*/ 74 h 77"/>
                <a:gd name="T18" fmla="*/ 2 w 19"/>
                <a:gd name="T19" fmla="*/ 73 h 77"/>
                <a:gd name="T20" fmla="*/ 2 w 19"/>
                <a:gd name="T21" fmla="*/ 73 h 77"/>
                <a:gd name="T22" fmla="*/ 2 w 19"/>
                <a:gd name="T23" fmla="*/ 72 h 77"/>
                <a:gd name="T24" fmla="*/ 2 w 19"/>
                <a:gd name="T25" fmla="*/ 72 h 77"/>
                <a:gd name="T26" fmla="*/ 2 w 19"/>
                <a:gd name="T27" fmla="*/ 71 h 77"/>
                <a:gd name="T28" fmla="*/ 2 w 19"/>
                <a:gd name="T29" fmla="*/ 71 h 77"/>
                <a:gd name="T30" fmla="*/ 2 w 19"/>
                <a:gd name="T31" fmla="*/ 71 h 77"/>
                <a:gd name="T32" fmla="*/ 2 w 19"/>
                <a:gd name="T33" fmla="*/ 70 h 77"/>
                <a:gd name="T34" fmla="*/ 2 w 19"/>
                <a:gd name="T35" fmla="*/ 70 h 77"/>
                <a:gd name="T36" fmla="*/ 2 w 19"/>
                <a:gd name="T37" fmla="*/ 69 h 77"/>
                <a:gd name="T38" fmla="*/ 2 w 19"/>
                <a:gd name="T39" fmla="*/ 69 h 77"/>
                <a:gd name="T40" fmla="*/ 2 w 19"/>
                <a:gd name="T41" fmla="*/ 69 h 77"/>
                <a:gd name="T42" fmla="*/ 2 w 19"/>
                <a:gd name="T43" fmla="*/ 68 h 77"/>
                <a:gd name="T44" fmla="*/ 2 w 19"/>
                <a:gd name="T45" fmla="*/ 68 h 77"/>
                <a:gd name="T46" fmla="*/ 2 w 19"/>
                <a:gd name="T47" fmla="*/ 68 h 77"/>
                <a:gd name="T48" fmla="*/ 1 w 19"/>
                <a:gd name="T49" fmla="*/ 67 h 77"/>
                <a:gd name="T50" fmla="*/ 1 w 19"/>
                <a:gd name="T51" fmla="*/ 67 h 77"/>
                <a:gd name="T52" fmla="*/ 1 w 19"/>
                <a:gd name="T53" fmla="*/ 67 h 77"/>
                <a:gd name="T54" fmla="*/ 1 w 19"/>
                <a:gd name="T55" fmla="*/ 66 h 77"/>
                <a:gd name="T56" fmla="*/ 1 w 19"/>
                <a:gd name="T57" fmla="*/ 66 h 77"/>
                <a:gd name="T58" fmla="*/ 1 w 19"/>
                <a:gd name="T59" fmla="*/ 65 h 77"/>
                <a:gd name="T60" fmla="*/ 1 w 19"/>
                <a:gd name="T61" fmla="*/ 65 h 77"/>
                <a:gd name="T62" fmla="*/ 1 w 19"/>
                <a:gd name="T63" fmla="*/ 65 h 77"/>
                <a:gd name="T64" fmla="*/ 1 w 19"/>
                <a:gd name="T65" fmla="*/ 64 h 77"/>
                <a:gd name="T66" fmla="*/ 1 w 19"/>
                <a:gd name="T67" fmla="*/ 64 h 77"/>
                <a:gd name="T68" fmla="*/ 1 w 19"/>
                <a:gd name="T69" fmla="*/ 64 h 77"/>
                <a:gd name="T70" fmla="*/ 1 w 19"/>
                <a:gd name="T71" fmla="*/ 63 h 77"/>
                <a:gd name="T72" fmla="*/ 1 w 19"/>
                <a:gd name="T73" fmla="*/ 63 h 77"/>
                <a:gd name="T74" fmla="*/ 1 w 19"/>
                <a:gd name="T75" fmla="*/ 62 h 77"/>
                <a:gd name="T76" fmla="*/ 1 w 19"/>
                <a:gd name="T77" fmla="*/ 62 h 77"/>
                <a:gd name="T78" fmla="*/ 1 w 19"/>
                <a:gd name="T79" fmla="*/ 61 h 77"/>
                <a:gd name="T80" fmla="*/ 1 w 19"/>
                <a:gd name="T81" fmla="*/ 61 h 77"/>
                <a:gd name="T82" fmla="*/ 1 w 19"/>
                <a:gd name="T83" fmla="*/ 61 h 77"/>
                <a:gd name="T84" fmla="*/ 1 w 19"/>
                <a:gd name="T85" fmla="*/ 60 h 77"/>
                <a:gd name="T86" fmla="*/ 1 w 19"/>
                <a:gd name="T87" fmla="*/ 60 h 77"/>
                <a:gd name="T88" fmla="*/ 1 w 19"/>
                <a:gd name="T89" fmla="*/ 60 h 77"/>
                <a:gd name="T90" fmla="*/ 18 w 19"/>
                <a:gd name="T91" fmla="*/ 0 h 77"/>
                <a:gd name="T92" fmla="*/ 18 w 19"/>
                <a:gd name="T93" fmla="*/ 0 h 77"/>
                <a:gd name="T94" fmla="*/ 19 w 19"/>
                <a:gd name="T95" fmla="*/ 0 h 77"/>
                <a:gd name="T96" fmla="*/ 19 w 19"/>
                <a:gd name="T9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" h="77">
                  <a:moveTo>
                    <a:pt x="3" y="77"/>
                  </a:moveTo>
                  <a:cubicBezTo>
                    <a:pt x="3" y="77"/>
                    <a:pt x="3" y="77"/>
                    <a:pt x="3" y="77"/>
                  </a:cubicBezTo>
                  <a:cubicBezTo>
                    <a:pt x="3" y="77"/>
                    <a:pt x="3" y="77"/>
                    <a:pt x="3" y="77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4"/>
                  </a:moveTo>
                  <a:cubicBezTo>
                    <a:pt x="3" y="74"/>
                    <a:pt x="3" y="75"/>
                    <a:pt x="3" y="75"/>
                  </a:cubicBezTo>
                  <a:cubicBezTo>
                    <a:pt x="3" y="75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3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69"/>
                  </a:moveTo>
                  <a:cubicBezTo>
                    <a:pt x="2" y="69"/>
                    <a:pt x="2" y="70"/>
                    <a:pt x="2" y="70"/>
                  </a:cubicBezTo>
                  <a:cubicBezTo>
                    <a:pt x="2" y="70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8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8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5"/>
                  </a:moveTo>
                  <a:cubicBezTo>
                    <a:pt x="1" y="65"/>
                    <a:pt x="1" y="66"/>
                    <a:pt x="1" y="66"/>
                  </a:cubicBezTo>
                  <a:cubicBezTo>
                    <a:pt x="1" y="66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4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4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1"/>
                  </a:moveTo>
                  <a:cubicBezTo>
                    <a:pt x="1" y="61"/>
                    <a:pt x="1" y="62"/>
                    <a:pt x="1" y="62"/>
                  </a:cubicBezTo>
                  <a:cubicBezTo>
                    <a:pt x="1" y="62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0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8" y="1"/>
                  </a:moveTo>
                  <a:cubicBezTo>
                    <a:pt x="6" y="17"/>
                    <a:pt x="0" y="38"/>
                    <a:pt x="1" y="60"/>
                  </a:cubicBezTo>
                  <a:cubicBezTo>
                    <a:pt x="0" y="38"/>
                    <a:pt x="6" y="17"/>
                    <a:pt x="18" y="1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1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81" name="Prostoročno 47"/>
            <p:cNvSpPr>
              <a:spLocks/>
            </p:cNvSpPr>
            <p:nvPr/>
          </p:nvSpPr>
          <p:spPr bwMode="auto">
            <a:xfrm>
              <a:off x="3786188" y="3213491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82" name="Pravokotnik 48"/>
            <p:cNvSpPr>
              <a:spLocks noChangeArrowheads="1"/>
            </p:cNvSpPr>
            <p:nvPr/>
          </p:nvSpPr>
          <p:spPr bwMode="auto">
            <a:xfrm>
              <a:off x="3941763" y="3299216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83" name="Pravokotnik 49"/>
            <p:cNvSpPr>
              <a:spLocks noChangeArrowheads="1"/>
            </p:cNvSpPr>
            <p:nvPr/>
          </p:nvSpPr>
          <p:spPr bwMode="auto">
            <a:xfrm>
              <a:off x="3941763" y="3216666"/>
              <a:ext cx="131446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sl-SI" sz="2100" b="1" dirty="0" smtClean="0">
                  <a:solidFill>
                    <a:srgbClr val="FF9936"/>
                  </a:solidFill>
                  <a:latin typeface="Raleway" panose="020B0003030101060003" pitchFamily="34" charset="0"/>
                </a:rPr>
                <a:t>5</a:t>
              </a:r>
              <a:endParaRPr kumimoji="0" lang="sl-SI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186" name="Prostoročno 52"/>
          <p:cNvSpPr>
            <a:spLocks noEditPoints="1"/>
          </p:cNvSpPr>
          <p:nvPr/>
        </p:nvSpPr>
        <p:spPr bwMode="auto">
          <a:xfrm>
            <a:off x="3994150" y="3978666"/>
            <a:ext cx="60325" cy="158750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5AAA3125-6198-4B7D-906A-040AAB47590B}"/>
              </a:ext>
            </a:extLst>
          </p:cNvPr>
          <p:cNvGrpSpPr/>
          <p:nvPr/>
        </p:nvGrpSpPr>
        <p:grpSpPr>
          <a:xfrm>
            <a:off x="3754438" y="4585091"/>
            <a:ext cx="566738" cy="568325"/>
            <a:chOff x="3754438" y="4585091"/>
            <a:chExt cx="566738" cy="568325"/>
          </a:xfrm>
        </p:grpSpPr>
        <p:sp>
          <p:nvSpPr>
            <p:cNvPr id="190" name="Prostoročno 56"/>
            <p:cNvSpPr>
              <a:spLocks/>
            </p:cNvSpPr>
            <p:nvPr/>
          </p:nvSpPr>
          <p:spPr bwMode="auto">
            <a:xfrm>
              <a:off x="3754438" y="4585091"/>
              <a:ext cx="566738" cy="568325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2"/>
                    <a:pt x="0" y="116"/>
                  </a:cubicBezTo>
                  <a:cubicBezTo>
                    <a:pt x="0" y="179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91" name="Elipsa 57"/>
            <p:cNvSpPr>
              <a:spLocks noChangeArrowheads="1"/>
            </p:cNvSpPr>
            <p:nvPr/>
          </p:nvSpPr>
          <p:spPr bwMode="auto">
            <a:xfrm>
              <a:off x="3810000" y="4639066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92" name="Prostoročno 58"/>
            <p:cNvSpPr>
              <a:spLocks noEditPoints="1"/>
            </p:cNvSpPr>
            <p:nvPr/>
          </p:nvSpPr>
          <p:spPr bwMode="auto">
            <a:xfrm>
              <a:off x="3810000" y="4732728"/>
              <a:ext cx="44450" cy="222250"/>
            </a:xfrm>
            <a:custGeom>
              <a:avLst/>
              <a:gdLst>
                <a:gd name="T0" fmla="*/ 7 w 18"/>
                <a:gd name="T1" fmla="*/ 91 h 91"/>
                <a:gd name="T2" fmla="*/ 7 w 18"/>
                <a:gd name="T3" fmla="*/ 91 h 91"/>
                <a:gd name="T4" fmla="*/ 7 w 18"/>
                <a:gd name="T5" fmla="*/ 91 h 91"/>
                <a:gd name="T6" fmla="*/ 7 w 18"/>
                <a:gd name="T7" fmla="*/ 91 h 91"/>
                <a:gd name="T8" fmla="*/ 7 w 18"/>
                <a:gd name="T9" fmla="*/ 91 h 91"/>
                <a:gd name="T10" fmla="*/ 7 w 18"/>
                <a:gd name="T11" fmla="*/ 91 h 91"/>
                <a:gd name="T12" fmla="*/ 7 w 18"/>
                <a:gd name="T13" fmla="*/ 91 h 91"/>
                <a:gd name="T14" fmla="*/ 7 w 18"/>
                <a:gd name="T15" fmla="*/ 91 h 91"/>
                <a:gd name="T16" fmla="*/ 7 w 18"/>
                <a:gd name="T17" fmla="*/ 91 h 91"/>
                <a:gd name="T18" fmla="*/ 7 w 18"/>
                <a:gd name="T19" fmla="*/ 91 h 91"/>
                <a:gd name="T20" fmla="*/ 7 w 18"/>
                <a:gd name="T21" fmla="*/ 91 h 91"/>
                <a:gd name="T22" fmla="*/ 7 w 18"/>
                <a:gd name="T23" fmla="*/ 91 h 91"/>
                <a:gd name="T24" fmla="*/ 6 w 18"/>
                <a:gd name="T25" fmla="*/ 90 h 91"/>
                <a:gd name="T26" fmla="*/ 7 w 18"/>
                <a:gd name="T27" fmla="*/ 91 h 91"/>
                <a:gd name="T28" fmla="*/ 6 w 18"/>
                <a:gd name="T29" fmla="*/ 90 h 91"/>
                <a:gd name="T30" fmla="*/ 0 w 18"/>
                <a:gd name="T31" fmla="*/ 57 h 91"/>
                <a:gd name="T32" fmla="*/ 6 w 18"/>
                <a:gd name="T33" fmla="*/ 90 h 91"/>
                <a:gd name="T34" fmla="*/ 0 w 18"/>
                <a:gd name="T35" fmla="*/ 57 h 91"/>
                <a:gd name="T36" fmla="*/ 0 w 18"/>
                <a:gd name="T37" fmla="*/ 57 h 91"/>
                <a:gd name="T38" fmla="*/ 0 w 18"/>
                <a:gd name="T39" fmla="*/ 57 h 91"/>
                <a:gd name="T40" fmla="*/ 0 w 18"/>
                <a:gd name="T41" fmla="*/ 57 h 91"/>
                <a:gd name="T42" fmla="*/ 0 w 18"/>
                <a:gd name="T43" fmla="*/ 57 h 91"/>
                <a:gd name="T44" fmla="*/ 0 w 18"/>
                <a:gd name="T45" fmla="*/ 57 h 91"/>
                <a:gd name="T46" fmla="*/ 0 w 18"/>
                <a:gd name="T47" fmla="*/ 57 h 91"/>
                <a:gd name="T48" fmla="*/ 0 w 18"/>
                <a:gd name="T49" fmla="*/ 56 h 91"/>
                <a:gd name="T50" fmla="*/ 0 w 18"/>
                <a:gd name="T51" fmla="*/ 57 h 91"/>
                <a:gd name="T52" fmla="*/ 0 w 18"/>
                <a:gd name="T53" fmla="*/ 56 h 91"/>
                <a:gd name="T54" fmla="*/ 0 w 18"/>
                <a:gd name="T55" fmla="*/ 56 h 91"/>
                <a:gd name="T56" fmla="*/ 0 w 18"/>
                <a:gd name="T57" fmla="*/ 56 h 91"/>
                <a:gd name="T58" fmla="*/ 0 w 18"/>
                <a:gd name="T59" fmla="*/ 56 h 91"/>
                <a:gd name="T60" fmla="*/ 0 w 18"/>
                <a:gd name="T61" fmla="*/ 56 h 91"/>
                <a:gd name="T62" fmla="*/ 0 w 18"/>
                <a:gd name="T63" fmla="*/ 56 h 91"/>
                <a:gd name="T64" fmla="*/ 0 w 18"/>
                <a:gd name="T65" fmla="*/ 56 h 91"/>
                <a:gd name="T66" fmla="*/ 0 w 18"/>
                <a:gd name="T67" fmla="*/ 56 h 91"/>
                <a:gd name="T68" fmla="*/ 0 w 18"/>
                <a:gd name="T69" fmla="*/ 56 h 91"/>
                <a:gd name="T70" fmla="*/ 0 w 18"/>
                <a:gd name="T71" fmla="*/ 56 h 91"/>
                <a:gd name="T72" fmla="*/ 0 w 18"/>
                <a:gd name="T73" fmla="*/ 55 h 91"/>
                <a:gd name="T74" fmla="*/ 0 w 18"/>
                <a:gd name="T75" fmla="*/ 56 h 91"/>
                <a:gd name="T76" fmla="*/ 0 w 18"/>
                <a:gd name="T77" fmla="*/ 56 h 91"/>
                <a:gd name="T78" fmla="*/ 0 w 18"/>
                <a:gd name="T79" fmla="*/ 55 h 91"/>
                <a:gd name="T80" fmla="*/ 18 w 18"/>
                <a:gd name="T81" fmla="*/ 0 h 91"/>
                <a:gd name="T82" fmla="*/ 0 w 18"/>
                <a:gd name="T83" fmla="*/ 55 h 91"/>
                <a:gd name="T84" fmla="*/ 18 w 18"/>
                <a:gd name="T85" fmla="*/ 0 h 91"/>
                <a:gd name="T86" fmla="*/ 18 w 18"/>
                <a:gd name="T87" fmla="*/ 0 h 91"/>
                <a:gd name="T88" fmla="*/ 18 w 18"/>
                <a:gd name="T89" fmla="*/ 0 h 91"/>
                <a:gd name="T90" fmla="*/ 18 w 18"/>
                <a:gd name="T91" fmla="*/ 0 h 91"/>
                <a:gd name="T92" fmla="*/ 18 w 18"/>
                <a:gd name="T93" fmla="*/ 0 h 91"/>
                <a:gd name="T94" fmla="*/ 18 w 18"/>
                <a:gd name="T95" fmla="*/ 0 h 91"/>
                <a:gd name="T96" fmla="*/ 18 w 18"/>
                <a:gd name="T9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" h="91"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6" y="90"/>
                  </a:moveTo>
                  <a:cubicBezTo>
                    <a:pt x="6" y="90"/>
                    <a:pt x="6" y="90"/>
                    <a:pt x="7" y="91"/>
                  </a:cubicBezTo>
                  <a:cubicBezTo>
                    <a:pt x="6" y="90"/>
                    <a:pt x="6" y="90"/>
                    <a:pt x="6" y="90"/>
                  </a:cubicBezTo>
                  <a:moveTo>
                    <a:pt x="0" y="57"/>
                  </a:moveTo>
                  <a:cubicBezTo>
                    <a:pt x="0" y="69"/>
                    <a:pt x="2" y="80"/>
                    <a:pt x="6" y="90"/>
                  </a:cubicBezTo>
                  <a:cubicBezTo>
                    <a:pt x="2" y="80"/>
                    <a:pt x="0" y="69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6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5"/>
                  </a:moveTo>
                  <a:cubicBezTo>
                    <a:pt x="0" y="55"/>
                    <a:pt x="0" y="55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5"/>
                    <a:pt x="0" y="55"/>
                    <a:pt x="0" y="55"/>
                  </a:cubicBezTo>
                  <a:moveTo>
                    <a:pt x="18" y="0"/>
                  </a:moveTo>
                  <a:cubicBezTo>
                    <a:pt x="7" y="15"/>
                    <a:pt x="0" y="35"/>
                    <a:pt x="0" y="55"/>
                  </a:cubicBezTo>
                  <a:cubicBezTo>
                    <a:pt x="0" y="35"/>
                    <a:pt x="7" y="15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93" name="Prostoročno 59"/>
            <p:cNvSpPr>
              <a:spLocks/>
            </p:cNvSpPr>
            <p:nvPr/>
          </p:nvSpPr>
          <p:spPr bwMode="auto">
            <a:xfrm>
              <a:off x="3810000" y="4666053"/>
              <a:ext cx="190500" cy="428625"/>
            </a:xfrm>
            <a:custGeom>
              <a:avLst/>
              <a:gdLst>
                <a:gd name="T0" fmla="*/ 49 w 78"/>
                <a:gd name="T1" fmla="*/ 0 h 175"/>
                <a:gd name="T2" fmla="*/ 18 w 78"/>
                <a:gd name="T3" fmla="*/ 27 h 175"/>
                <a:gd name="T4" fmla="*/ 18 w 78"/>
                <a:gd name="T5" fmla="*/ 27 h 175"/>
                <a:gd name="T6" fmla="*/ 18 w 78"/>
                <a:gd name="T7" fmla="*/ 27 h 175"/>
                <a:gd name="T8" fmla="*/ 18 w 78"/>
                <a:gd name="T9" fmla="*/ 27 h 175"/>
                <a:gd name="T10" fmla="*/ 18 w 78"/>
                <a:gd name="T11" fmla="*/ 27 h 175"/>
                <a:gd name="T12" fmla="*/ 0 w 78"/>
                <a:gd name="T13" fmla="*/ 82 h 175"/>
                <a:gd name="T14" fmla="*/ 0 w 78"/>
                <a:gd name="T15" fmla="*/ 82 h 175"/>
                <a:gd name="T16" fmla="*/ 0 w 78"/>
                <a:gd name="T17" fmla="*/ 83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3 h 175"/>
                <a:gd name="T26" fmla="*/ 0 w 78"/>
                <a:gd name="T27" fmla="*/ 83 h 175"/>
                <a:gd name="T28" fmla="*/ 0 w 78"/>
                <a:gd name="T29" fmla="*/ 83 h 175"/>
                <a:gd name="T30" fmla="*/ 0 w 78"/>
                <a:gd name="T31" fmla="*/ 83 h 175"/>
                <a:gd name="T32" fmla="*/ 0 w 78"/>
                <a:gd name="T33" fmla="*/ 84 h 175"/>
                <a:gd name="T34" fmla="*/ 0 w 78"/>
                <a:gd name="T35" fmla="*/ 84 h 175"/>
                <a:gd name="T36" fmla="*/ 0 w 78"/>
                <a:gd name="T37" fmla="*/ 84 h 175"/>
                <a:gd name="T38" fmla="*/ 0 w 78"/>
                <a:gd name="T39" fmla="*/ 84 h 175"/>
                <a:gd name="T40" fmla="*/ 0 w 78"/>
                <a:gd name="T41" fmla="*/ 84 h 175"/>
                <a:gd name="T42" fmla="*/ 0 w 78"/>
                <a:gd name="T43" fmla="*/ 84 h 175"/>
                <a:gd name="T44" fmla="*/ 6 w 78"/>
                <a:gd name="T45" fmla="*/ 117 h 175"/>
                <a:gd name="T46" fmla="*/ 6 w 78"/>
                <a:gd name="T47" fmla="*/ 117 h 175"/>
                <a:gd name="T48" fmla="*/ 7 w 78"/>
                <a:gd name="T49" fmla="*/ 118 h 175"/>
                <a:gd name="T50" fmla="*/ 7 w 78"/>
                <a:gd name="T51" fmla="*/ 118 h 175"/>
                <a:gd name="T52" fmla="*/ 7 w 78"/>
                <a:gd name="T53" fmla="*/ 118 h 175"/>
                <a:gd name="T54" fmla="*/ 7 w 78"/>
                <a:gd name="T55" fmla="*/ 118 h 175"/>
                <a:gd name="T56" fmla="*/ 7 w 78"/>
                <a:gd name="T57" fmla="*/ 118 h 175"/>
                <a:gd name="T58" fmla="*/ 7 w 78"/>
                <a:gd name="T59" fmla="*/ 118 h 175"/>
                <a:gd name="T60" fmla="*/ 7 w 78"/>
                <a:gd name="T61" fmla="*/ 118 h 175"/>
                <a:gd name="T62" fmla="*/ 7 w 78"/>
                <a:gd name="T63" fmla="*/ 118 h 175"/>
                <a:gd name="T64" fmla="*/ 7 w 78"/>
                <a:gd name="T65" fmla="*/ 118 h 175"/>
                <a:gd name="T66" fmla="*/ 78 w 78"/>
                <a:gd name="T67" fmla="*/ 175 h 175"/>
                <a:gd name="T68" fmla="*/ 46 w 78"/>
                <a:gd name="T69" fmla="*/ 153 h 175"/>
                <a:gd name="T70" fmla="*/ 19 w 78"/>
                <a:gd name="T71" fmla="*/ 106 h 175"/>
                <a:gd name="T72" fmla="*/ 15 w 78"/>
                <a:gd name="T73" fmla="*/ 78 h 175"/>
                <a:gd name="T74" fmla="*/ 15 w 78"/>
                <a:gd name="T75" fmla="*/ 77 h 175"/>
                <a:gd name="T76" fmla="*/ 30 w 78"/>
                <a:gd name="T77" fmla="*/ 24 h 175"/>
                <a:gd name="T78" fmla="*/ 46 w 78"/>
                <a:gd name="T79" fmla="*/ 3 h 175"/>
                <a:gd name="T80" fmla="*/ 49 w 78"/>
                <a:gd name="T81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37" y="7"/>
                    <a:pt x="27" y="16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7" y="42"/>
                    <a:pt x="0" y="6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96"/>
                    <a:pt x="2" y="107"/>
                    <a:pt x="6" y="117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6" y="117"/>
                    <a:pt x="6" y="117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19" y="148"/>
                    <a:pt x="46" y="170"/>
                    <a:pt x="78" y="175"/>
                  </a:cubicBezTo>
                  <a:cubicBezTo>
                    <a:pt x="66" y="170"/>
                    <a:pt x="55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1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94" name="Pravokotnik 60"/>
            <p:cNvSpPr>
              <a:spLocks noChangeArrowheads="1"/>
            </p:cNvSpPr>
            <p:nvPr/>
          </p:nvSpPr>
          <p:spPr bwMode="auto">
            <a:xfrm>
              <a:off x="3967163" y="4769241"/>
              <a:ext cx="139700" cy="18573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95" name="Pravokotnik 61"/>
            <p:cNvSpPr>
              <a:spLocks noChangeArrowheads="1"/>
            </p:cNvSpPr>
            <p:nvPr/>
          </p:nvSpPr>
          <p:spPr bwMode="auto">
            <a:xfrm>
              <a:off x="3911600" y="4672403"/>
              <a:ext cx="26289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sl-SI" sz="2100" b="1" dirty="0" smtClean="0">
                  <a:solidFill>
                    <a:srgbClr val="FF9936"/>
                  </a:solidFill>
                  <a:latin typeface="Raleway" panose="020B0003030101060003" pitchFamily="34" charset="0"/>
                </a:rPr>
                <a:t>10</a:t>
              </a:r>
              <a:endParaRPr kumimoji="0" lang="sl-SI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198" name="Prostoročno 64"/>
          <p:cNvSpPr>
            <a:spLocks noEditPoints="1"/>
          </p:cNvSpPr>
          <p:nvPr/>
        </p:nvSpPr>
        <p:spPr bwMode="auto">
          <a:xfrm>
            <a:off x="3281363" y="5326453"/>
            <a:ext cx="17463" cy="168275"/>
          </a:xfrm>
          <a:custGeom>
            <a:avLst/>
            <a:gdLst>
              <a:gd name="T0" fmla="*/ 7 w 7"/>
              <a:gd name="T1" fmla="*/ 69 h 69"/>
              <a:gd name="T2" fmla="*/ 7 w 7"/>
              <a:gd name="T3" fmla="*/ 69 h 69"/>
              <a:gd name="T4" fmla="*/ 7 w 7"/>
              <a:gd name="T5" fmla="*/ 69 h 69"/>
              <a:gd name="T6" fmla="*/ 7 w 7"/>
              <a:gd name="T7" fmla="*/ 68 h 69"/>
              <a:gd name="T8" fmla="*/ 6 w 7"/>
              <a:gd name="T9" fmla="*/ 67 h 69"/>
              <a:gd name="T10" fmla="*/ 6 w 7"/>
              <a:gd name="T11" fmla="*/ 66 h 69"/>
              <a:gd name="T12" fmla="*/ 6 w 7"/>
              <a:gd name="T13" fmla="*/ 66 h 69"/>
              <a:gd name="T14" fmla="*/ 6 w 7"/>
              <a:gd name="T15" fmla="*/ 66 h 69"/>
              <a:gd name="T16" fmla="*/ 6 w 7"/>
              <a:gd name="T17" fmla="*/ 66 h 69"/>
              <a:gd name="T18" fmla="*/ 5 w 7"/>
              <a:gd name="T19" fmla="*/ 65 h 69"/>
              <a:gd name="T20" fmla="*/ 5 w 7"/>
              <a:gd name="T21" fmla="*/ 65 h 69"/>
              <a:gd name="T22" fmla="*/ 5 w 7"/>
              <a:gd name="T23" fmla="*/ 65 h 69"/>
              <a:gd name="T24" fmla="*/ 5 w 7"/>
              <a:gd name="T25" fmla="*/ 64 h 69"/>
              <a:gd name="T26" fmla="*/ 5 w 7"/>
              <a:gd name="T27" fmla="*/ 64 h 69"/>
              <a:gd name="T28" fmla="*/ 5 w 7"/>
              <a:gd name="T29" fmla="*/ 63 h 69"/>
              <a:gd name="T30" fmla="*/ 5 w 7"/>
              <a:gd name="T31" fmla="*/ 63 h 69"/>
              <a:gd name="T32" fmla="*/ 5 w 7"/>
              <a:gd name="T33" fmla="*/ 63 h 69"/>
              <a:gd name="T34" fmla="*/ 5 w 7"/>
              <a:gd name="T35" fmla="*/ 62 h 69"/>
              <a:gd name="T36" fmla="*/ 4 w 7"/>
              <a:gd name="T37" fmla="*/ 62 h 69"/>
              <a:gd name="T38" fmla="*/ 4 w 7"/>
              <a:gd name="T39" fmla="*/ 62 h 69"/>
              <a:gd name="T40" fmla="*/ 4 w 7"/>
              <a:gd name="T41" fmla="*/ 61 h 69"/>
              <a:gd name="T42" fmla="*/ 4 w 7"/>
              <a:gd name="T43" fmla="*/ 60 h 69"/>
              <a:gd name="T44" fmla="*/ 4 w 7"/>
              <a:gd name="T45" fmla="*/ 60 h 69"/>
              <a:gd name="T46" fmla="*/ 4 w 7"/>
              <a:gd name="T47" fmla="*/ 60 h 69"/>
              <a:gd name="T48" fmla="*/ 4 w 7"/>
              <a:gd name="T49" fmla="*/ 60 h 69"/>
              <a:gd name="T50" fmla="*/ 4 w 7"/>
              <a:gd name="T51" fmla="*/ 59 h 69"/>
              <a:gd name="T52" fmla="*/ 4 w 7"/>
              <a:gd name="T53" fmla="*/ 59 h 69"/>
              <a:gd name="T54" fmla="*/ 3 w 7"/>
              <a:gd name="T55" fmla="*/ 59 h 69"/>
              <a:gd name="T56" fmla="*/ 3 w 7"/>
              <a:gd name="T57" fmla="*/ 57 h 69"/>
              <a:gd name="T58" fmla="*/ 3 w 7"/>
              <a:gd name="T59" fmla="*/ 57 h 69"/>
              <a:gd name="T60" fmla="*/ 3 w 7"/>
              <a:gd name="T61" fmla="*/ 56 h 69"/>
              <a:gd name="T62" fmla="*/ 3 w 7"/>
              <a:gd name="T63" fmla="*/ 56 h 69"/>
              <a:gd name="T64" fmla="*/ 3 w 7"/>
              <a:gd name="T65" fmla="*/ 56 h 69"/>
              <a:gd name="T66" fmla="*/ 0 w 7"/>
              <a:gd name="T67" fmla="*/ 40 h 69"/>
              <a:gd name="T68" fmla="*/ 0 w 7"/>
              <a:gd name="T69" fmla="*/ 40 h 69"/>
              <a:gd name="T70" fmla="*/ 0 w 7"/>
              <a:gd name="T71" fmla="*/ 40 h 69"/>
              <a:gd name="T72" fmla="*/ 0 w 7"/>
              <a:gd name="T73" fmla="*/ 40 h 69"/>
              <a:gd name="T74" fmla="*/ 0 w 7"/>
              <a:gd name="T75" fmla="*/ 39 h 69"/>
              <a:gd name="T76" fmla="*/ 0 w 7"/>
              <a:gd name="T77" fmla="*/ 39 h 69"/>
              <a:gd name="T78" fmla="*/ 0 w 7"/>
              <a:gd name="T79" fmla="*/ 39 h 69"/>
              <a:gd name="T80" fmla="*/ 0 w 7"/>
              <a:gd name="T81" fmla="*/ 38 h 69"/>
              <a:gd name="T82" fmla="*/ 0 w 7"/>
              <a:gd name="T83" fmla="*/ 38 h 69"/>
              <a:gd name="T84" fmla="*/ 0 w 7"/>
              <a:gd name="T85" fmla="*/ 38 h 69"/>
              <a:gd name="T86" fmla="*/ 7 w 7"/>
              <a:gd name="T87" fmla="*/ 0 h 69"/>
              <a:gd name="T88" fmla="*/ 7 w 7"/>
              <a:gd name="T89" fmla="*/ 0 h 69"/>
              <a:gd name="T90" fmla="*/ 7 w 7"/>
              <a:gd name="T91" fmla="*/ 0 h 69"/>
              <a:gd name="T92" fmla="*/ 7 w 7"/>
              <a:gd name="T93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" h="69"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8"/>
                </a:moveTo>
                <a:cubicBezTo>
                  <a:pt x="7" y="68"/>
                  <a:pt x="7" y="68"/>
                  <a:pt x="7" y="68"/>
                </a:cubicBezTo>
                <a:cubicBezTo>
                  <a:pt x="7" y="68"/>
                  <a:pt x="7" y="68"/>
                  <a:pt x="7" y="68"/>
                </a:cubicBezTo>
                <a:moveTo>
                  <a:pt x="6" y="67"/>
                </a:moveTo>
                <a:cubicBezTo>
                  <a:pt x="6" y="67"/>
                  <a:pt x="6" y="67"/>
                  <a:pt x="6" y="67"/>
                </a:cubicBezTo>
                <a:cubicBezTo>
                  <a:pt x="6" y="67"/>
                  <a:pt x="6" y="67"/>
                  <a:pt x="6" y="67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5" y="65"/>
                </a:moveTo>
                <a:cubicBezTo>
                  <a:pt x="5" y="65"/>
                  <a:pt x="6" y="65"/>
                  <a:pt x="6" y="66"/>
                </a:cubicBezTo>
                <a:cubicBezTo>
                  <a:pt x="6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2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1"/>
                </a:moveTo>
                <a:cubicBezTo>
                  <a:pt x="4" y="61"/>
                  <a:pt x="4" y="61"/>
                  <a:pt x="4" y="61"/>
                </a:cubicBezTo>
                <a:cubicBezTo>
                  <a:pt x="4" y="61"/>
                  <a:pt x="4" y="61"/>
                  <a:pt x="4" y="61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3" y="59"/>
                </a:moveTo>
                <a:cubicBezTo>
                  <a:pt x="3" y="59"/>
                  <a:pt x="3" y="59"/>
                  <a:pt x="3" y="59"/>
                </a:cubicBezTo>
                <a:cubicBezTo>
                  <a:pt x="3" y="59"/>
                  <a:pt x="3" y="59"/>
                  <a:pt x="3" y="59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6"/>
                </a:moveTo>
                <a:cubicBezTo>
                  <a:pt x="3" y="56"/>
                  <a:pt x="3" y="57"/>
                  <a:pt x="3" y="57"/>
                </a:cubicBezTo>
                <a:cubicBezTo>
                  <a:pt x="3" y="57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8"/>
                </a:moveTo>
                <a:cubicBezTo>
                  <a:pt x="0" y="38"/>
                  <a:pt x="0" y="39"/>
                  <a:pt x="0" y="39"/>
                </a:cubicBezTo>
                <a:cubicBezTo>
                  <a:pt x="0" y="39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7" y="0"/>
                </a:moveTo>
                <a:cubicBezTo>
                  <a:pt x="2" y="12"/>
                  <a:pt x="0" y="24"/>
                  <a:pt x="0" y="38"/>
                </a:cubicBezTo>
                <a:cubicBezTo>
                  <a:pt x="0" y="24"/>
                  <a:pt x="2" y="12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04" name="Prostoročno 70"/>
          <p:cNvSpPr>
            <a:spLocks noEditPoints="1"/>
          </p:cNvSpPr>
          <p:nvPr/>
        </p:nvSpPr>
        <p:spPr bwMode="auto">
          <a:xfrm>
            <a:off x="1763713" y="2859478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12" name="Prostoročno 78"/>
          <p:cNvSpPr>
            <a:spLocks noEditPoints="1"/>
          </p:cNvSpPr>
          <p:nvPr/>
        </p:nvSpPr>
        <p:spPr bwMode="auto">
          <a:xfrm>
            <a:off x="1012825" y="4132653"/>
            <a:ext cx="44450" cy="134938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20" name="Prostoročno 86"/>
          <p:cNvSpPr>
            <a:spLocks noEditPoints="1"/>
          </p:cNvSpPr>
          <p:nvPr/>
        </p:nvSpPr>
        <p:spPr bwMode="auto">
          <a:xfrm>
            <a:off x="1724025" y="5348678"/>
            <a:ext cx="9525" cy="117475"/>
          </a:xfrm>
          <a:custGeom>
            <a:avLst/>
            <a:gdLst>
              <a:gd name="T0" fmla="*/ 3 w 4"/>
              <a:gd name="T1" fmla="*/ 47 h 48"/>
              <a:gd name="T2" fmla="*/ 3 w 4"/>
              <a:gd name="T3" fmla="*/ 47 h 48"/>
              <a:gd name="T4" fmla="*/ 2 w 4"/>
              <a:gd name="T5" fmla="*/ 47 h 48"/>
              <a:gd name="T6" fmla="*/ 2 w 4"/>
              <a:gd name="T7" fmla="*/ 46 h 48"/>
              <a:gd name="T8" fmla="*/ 2 w 4"/>
              <a:gd name="T9" fmla="*/ 46 h 48"/>
              <a:gd name="T10" fmla="*/ 0 w 4"/>
              <a:gd name="T11" fmla="*/ 23 h 48"/>
              <a:gd name="T12" fmla="*/ 0 w 4"/>
              <a:gd name="T13" fmla="*/ 22 h 48"/>
              <a:gd name="T14" fmla="*/ 0 w 4"/>
              <a:gd name="T15" fmla="*/ 22 h 48"/>
              <a:gd name="T16" fmla="*/ 0 w 4"/>
              <a:gd name="T17" fmla="*/ 22 h 48"/>
              <a:gd name="T18" fmla="*/ 0 w 4"/>
              <a:gd name="T19" fmla="*/ 22 h 48"/>
              <a:gd name="T20" fmla="*/ 0 w 4"/>
              <a:gd name="T21" fmla="*/ 21 h 48"/>
              <a:gd name="T22" fmla="*/ 0 w 4"/>
              <a:gd name="T23" fmla="*/ 20 h 48"/>
              <a:gd name="T24" fmla="*/ 0 w 4"/>
              <a:gd name="T25" fmla="*/ 20 h 48"/>
              <a:gd name="T26" fmla="*/ 0 w 4"/>
              <a:gd name="T27" fmla="*/ 20 h 48"/>
              <a:gd name="T28" fmla="*/ 0 w 4"/>
              <a:gd name="T29" fmla="*/ 19 h 48"/>
              <a:gd name="T30" fmla="*/ 0 w 4"/>
              <a:gd name="T31" fmla="*/ 19 h 48"/>
              <a:gd name="T32" fmla="*/ 0 w 4"/>
              <a:gd name="T33" fmla="*/ 19 h 48"/>
              <a:gd name="T34" fmla="*/ 0 w 4"/>
              <a:gd name="T35" fmla="*/ 18 h 48"/>
              <a:gd name="T36" fmla="*/ 0 w 4"/>
              <a:gd name="T37" fmla="*/ 18 h 48"/>
              <a:gd name="T38" fmla="*/ 0 w 4"/>
              <a:gd name="T39" fmla="*/ 18 h 48"/>
              <a:gd name="T40" fmla="*/ 1 w 4"/>
              <a:gd name="T41" fmla="*/ 17 h 48"/>
              <a:gd name="T42" fmla="*/ 1 w 4"/>
              <a:gd name="T43" fmla="*/ 17 h 48"/>
              <a:gd name="T44" fmla="*/ 1 w 4"/>
              <a:gd name="T45" fmla="*/ 16 h 48"/>
              <a:gd name="T46" fmla="*/ 1 w 4"/>
              <a:gd name="T47" fmla="*/ 15 h 48"/>
              <a:gd name="T48" fmla="*/ 1 w 4"/>
              <a:gd name="T49" fmla="*/ 15 h 48"/>
              <a:gd name="T50" fmla="*/ 1 w 4"/>
              <a:gd name="T51" fmla="*/ 15 h 48"/>
              <a:gd name="T52" fmla="*/ 1 w 4"/>
              <a:gd name="T53" fmla="*/ 14 h 48"/>
              <a:gd name="T54" fmla="*/ 1 w 4"/>
              <a:gd name="T55" fmla="*/ 14 h 48"/>
              <a:gd name="T56" fmla="*/ 1 w 4"/>
              <a:gd name="T57" fmla="*/ 14 h 48"/>
              <a:gd name="T58" fmla="*/ 1 w 4"/>
              <a:gd name="T59" fmla="*/ 13 h 48"/>
              <a:gd name="T60" fmla="*/ 1 w 4"/>
              <a:gd name="T61" fmla="*/ 13 h 48"/>
              <a:gd name="T62" fmla="*/ 1 w 4"/>
              <a:gd name="T63" fmla="*/ 11 h 48"/>
              <a:gd name="T64" fmla="*/ 1 w 4"/>
              <a:gd name="T65" fmla="*/ 11 h 48"/>
              <a:gd name="T66" fmla="*/ 1 w 4"/>
              <a:gd name="T67" fmla="*/ 11 h 48"/>
              <a:gd name="T68" fmla="*/ 1 w 4"/>
              <a:gd name="T69" fmla="*/ 10 h 48"/>
              <a:gd name="T70" fmla="*/ 1 w 4"/>
              <a:gd name="T71" fmla="*/ 10 h 48"/>
              <a:gd name="T72" fmla="*/ 1 w 4"/>
              <a:gd name="T73" fmla="*/ 10 h 48"/>
              <a:gd name="T74" fmla="*/ 2 w 4"/>
              <a:gd name="T75" fmla="*/ 9 h 48"/>
              <a:gd name="T76" fmla="*/ 2 w 4"/>
              <a:gd name="T77" fmla="*/ 8 h 48"/>
              <a:gd name="T78" fmla="*/ 2 w 4"/>
              <a:gd name="T79" fmla="*/ 8 h 48"/>
              <a:gd name="T80" fmla="*/ 2 w 4"/>
              <a:gd name="T81" fmla="*/ 8 h 48"/>
              <a:gd name="T82" fmla="*/ 2 w 4"/>
              <a:gd name="T83" fmla="*/ 7 h 48"/>
              <a:gd name="T84" fmla="*/ 2 w 4"/>
              <a:gd name="T85" fmla="*/ 7 h 48"/>
              <a:gd name="T86" fmla="*/ 2 w 4"/>
              <a:gd name="T87" fmla="*/ 6 h 48"/>
              <a:gd name="T88" fmla="*/ 2 w 4"/>
              <a:gd name="T89" fmla="*/ 5 h 48"/>
              <a:gd name="T90" fmla="*/ 2 w 4"/>
              <a:gd name="T91" fmla="*/ 5 h 48"/>
              <a:gd name="T92" fmla="*/ 2 w 4"/>
              <a:gd name="T93" fmla="*/ 5 h 48"/>
              <a:gd name="T94" fmla="*/ 3 w 4"/>
              <a:gd name="T95" fmla="*/ 4 h 48"/>
              <a:gd name="T96" fmla="*/ 3 w 4"/>
              <a:gd name="T97" fmla="*/ 4 h 48"/>
              <a:gd name="T98" fmla="*/ 3 w 4"/>
              <a:gd name="T99" fmla="*/ 4 h 48"/>
              <a:gd name="T100" fmla="*/ 3 w 4"/>
              <a:gd name="T101" fmla="*/ 3 h 48"/>
              <a:gd name="T102" fmla="*/ 3 w 4"/>
              <a:gd name="T103" fmla="*/ 3 h 48"/>
              <a:gd name="T104" fmla="*/ 3 w 4"/>
              <a:gd name="T105" fmla="*/ 3 h 48"/>
              <a:gd name="T106" fmla="*/ 3 w 4"/>
              <a:gd name="T107" fmla="*/ 2 h 48"/>
              <a:gd name="T108" fmla="*/ 3 w 4"/>
              <a:gd name="T109" fmla="*/ 2 h 48"/>
              <a:gd name="T110" fmla="*/ 3 w 4"/>
              <a:gd name="T111" fmla="*/ 1 h 48"/>
              <a:gd name="T112" fmla="*/ 3 w 4"/>
              <a:gd name="T113" fmla="*/ 1 h 48"/>
              <a:gd name="T114" fmla="*/ 4 w 4"/>
              <a:gd name="T115" fmla="*/ 1 h 48"/>
              <a:gd name="T116" fmla="*/ 4 w 4"/>
              <a:gd name="T117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" h="48">
                <a:moveTo>
                  <a:pt x="3" y="48"/>
                </a:move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moveTo>
                  <a:pt x="3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3" y="47"/>
                </a:cubicBezTo>
                <a:moveTo>
                  <a:pt x="2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2" y="47"/>
                </a:cubicBezTo>
                <a:moveTo>
                  <a:pt x="2" y="47"/>
                </a:moveTo>
                <a:cubicBezTo>
                  <a:pt x="2" y="47"/>
                  <a:pt x="2" y="47"/>
                  <a:pt x="2" y="47"/>
                </a:cubicBezTo>
                <a:cubicBezTo>
                  <a:pt x="2" y="47"/>
                  <a:pt x="2" y="47"/>
                  <a:pt x="2" y="47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5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5"/>
                </a:cubicBezTo>
                <a:moveTo>
                  <a:pt x="0" y="23"/>
                </a:moveTo>
                <a:cubicBezTo>
                  <a:pt x="0" y="31"/>
                  <a:pt x="1" y="38"/>
                  <a:pt x="2" y="45"/>
                </a:cubicBezTo>
                <a:cubicBezTo>
                  <a:pt x="1" y="38"/>
                  <a:pt x="0" y="31"/>
                  <a:pt x="0" y="23"/>
                </a:cubicBezTo>
                <a:moveTo>
                  <a:pt x="0" y="23"/>
                </a:move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1"/>
                  <a:pt x="0" y="21"/>
                  <a:pt x="0" y="22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0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20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9"/>
                  <a:pt x="0" y="19"/>
                </a:cubicBezTo>
                <a:cubicBezTo>
                  <a:pt x="0" y="19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1" y="17"/>
                </a:moveTo>
                <a:cubicBezTo>
                  <a:pt x="1" y="17"/>
                  <a:pt x="0" y="17"/>
                  <a:pt x="0" y="17"/>
                </a:cubicBezTo>
                <a:cubicBezTo>
                  <a:pt x="0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6"/>
                  <a:pt x="1" y="17"/>
                  <a:pt x="1" y="17"/>
                </a:cubicBezTo>
                <a:cubicBezTo>
                  <a:pt x="1" y="17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5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3"/>
                  <a:pt x="1" y="13"/>
                </a:cubicBezTo>
                <a:cubicBezTo>
                  <a:pt x="1" y="13"/>
                  <a:pt x="1" y="12"/>
                  <a:pt x="1" y="12"/>
                </a:cubicBezTo>
                <a:moveTo>
                  <a:pt x="1" y="11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2" y="9"/>
                </a:moveTo>
                <a:cubicBezTo>
                  <a:pt x="2" y="10"/>
                  <a:pt x="1" y="10"/>
                  <a:pt x="1" y="10"/>
                </a:cubicBezTo>
                <a:cubicBezTo>
                  <a:pt x="1" y="10"/>
                  <a:pt x="2" y="10"/>
                  <a:pt x="2" y="9"/>
                </a:cubicBezTo>
                <a:moveTo>
                  <a:pt x="2" y="9"/>
                </a:move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moveTo>
                  <a:pt x="2" y="8"/>
                </a:moveTo>
                <a:cubicBezTo>
                  <a:pt x="2" y="8"/>
                  <a:pt x="2" y="9"/>
                  <a:pt x="2" y="9"/>
                </a:cubicBezTo>
                <a:cubicBezTo>
                  <a:pt x="2" y="9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6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6"/>
                </a:cubicBezTo>
                <a:moveTo>
                  <a:pt x="2" y="6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moveTo>
                  <a:pt x="2" y="5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3" y="4"/>
                </a:move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3"/>
                </a:moveTo>
                <a:cubicBezTo>
                  <a:pt x="3" y="3"/>
                  <a:pt x="3" y="4"/>
                  <a:pt x="3" y="4"/>
                </a:cubicBezTo>
                <a:cubicBezTo>
                  <a:pt x="3" y="4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1"/>
                </a:moveTo>
                <a:cubicBezTo>
                  <a:pt x="3" y="1"/>
                  <a:pt x="3" y="2"/>
                  <a:pt x="3" y="2"/>
                </a:cubicBezTo>
                <a:cubicBezTo>
                  <a:pt x="3" y="2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0"/>
                  <a:pt x="4" y="1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C75428FF-0A84-4E2E-92DA-584511ABC382}"/>
              </a:ext>
            </a:extLst>
          </p:cNvPr>
          <p:cNvGrpSpPr/>
          <p:nvPr/>
        </p:nvGrpSpPr>
        <p:grpSpPr>
          <a:xfrm>
            <a:off x="2498725" y="5334391"/>
            <a:ext cx="568325" cy="566738"/>
            <a:chOff x="2498725" y="5334391"/>
            <a:chExt cx="568325" cy="566738"/>
          </a:xfrm>
        </p:grpSpPr>
        <p:sp>
          <p:nvSpPr>
            <p:cNvPr id="222" name="Prostoročno 88"/>
            <p:cNvSpPr>
              <a:spLocks/>
            </p:cNvSpPr>
            <p:nvPr/>
          </p:nvSpPr>
          <p:spPr bwMode="auto">
            <a:xfrm>
              <a:off x="2498725" y="5334391"/>
              <a:ext cx="568325" cy="566738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3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23" name="Elipsa 89"/>
            <p:cNvSpPr>
              <a:spLocks noChangeArrowheads="1"/>
            </p:cNvSpPr>
            <p:nvPr/>
          </p:nvSpPr>
          <p:spPr bwMode="auto">
            <a:xfrm>
              <a:off x="2555875" y="5389953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24" name="Prostoročno 90"/>
            <p:cNvSpPr>
              <a:spLocks noEditPoints="1"/>
            </p:cNvSpPr>
            <p:nvPr/>
          </p:nvSpPr>
          <p:spPr bwMode="auto">
            <a:xfrm>
              <a:off x="2555875" y="5548703"/>
              <a:ext cx="9525" cy="127000"/>
            </a:xfrm>
            <a:custGeom>
              <a:avLst/>
              <a:gdLst>
                <a:gd name="T0" fmla="*/ 3 w 4"/>
                <a:gd name="T1" fmla="*/ 52 h 52"/>
                <a:gd name="T2" fmla="*/ 3 w 4"/>
                <a:gd name="T3" fmla="*/ 52 h 52"/>
                <a:gd name="T4" fmla="*/ 3 w 4"/>
                <a:gd name="T5" fmla="*/ 52 h 52"/>
                <a:gd name="T6" fmla="*/ 3 w 4"/>
                <a:gd name="T7" fmla="*/ 51 h 52"/>
                <a:gd name="T8" fmla="*/ 2 w 4"/>
                <a:gd name="T9" fmla="*/ 51 h 52"/>
                <a:gd name="T10" fmla="*/ 2 w 4"/>
                <a:gd name="T11" fmla="*/ 51 h 52"/>
                <a:gd name="T12" fmla="*/ 2 w 4"/>
                <a:gd name="T13" fmla="*/ 51 h 52"/>
                <a:gd name="T14" fmla="*/ 2 w 4"/>
                <a:gd name="T15" fmla="*/ 50 h 52"/>
                <a:gd name="T16" fmla="*/ 2 w 4"/>
                <a:gd name="T17" fmla="*/ 50 h 52"/>
                <a:gd name="T18" fmla="*/ 2 w 4"/>
                <a:gd name="T19" fmla="*/ 50 h 52"/>
                <a:gd name="T20" fmla="*/ 2 w 4"/>
                <a:gd name="T21" fmla="*/ 49 h 52"/>
                <a:gd name="T22" fmla="*/ 2 w 4"/>
                <a:gd name="T23" fmla="*/ 49 h 52"/>
                <a:gd name="T24" fmla="*/ 2 w 4"/>
                <a:gd name="T25" fmla="*/ 49 h 52"/>
                <a:gd name="T26" fmla="*/ 2 w 4"/>
                <a:gd name="T27" fmla="*/ 49 h 52"/>
                <a:gd name="T28" fmla="*/ 2 w 4"/>
                <a:gd name="T29" fmla="*/ 49 h 52"/>
                <a:gd name="T30" fmla="*/ 2 w 4"/>
                <a:gd name="T31" fmla="*/ 49 h 52"/>
                <a:gd name="T32" fmla="*/ 2 w 4"/>
                <a:gd name="T33" fmla="*/ 48 h 52"/>
                <a:gd name="T34" fmla="*/ 2 w 4"/>
                <a:gd name="T35" fmla="*/ 48 h 52"/>
                <a:gd name="T36" fmla="*/ 2 w 4"/>
                <a:gd name="T37" fmla="*/ 48 h 52"/>
                <a:gd name="T38" fmla="*/ 0 w 4"/>
                <a:gd name="T39" fmla="*/ 35 h 52"/>
                <a:gd name="T40" fmla="*/ 0 w 4"/>
                <a:gd name="T41" fmla="*/ 35 h 52"/>
                <a:gd name="T42" fmla="*/ 0 w 4"/>
                <a:gd name="T43" fmla="*/ 35 h 52"/>
                <a:gd name="T44" fmla="*/ 0 w 4"/>
                <a:gd name="T45" fmla="*/ 33 h 52"/>
                <a:gd name="T46" fmla="*/ 0 w 4"/>
                <a:gd name="T47" fmla="*/ 33 h 52"/>
                <a:gd name="T48" fmla="*/ 0 w 4"/>
                <a:gd name="T49" fmla="*/ 33 h 52"/>
                <a:gd name="T50" fmla="*/ 0 w 4"/>
                <a:gd name="T51" fmla="*/ 32 h 52"/>
                <a:gd name="T52" fmla="*/ 0 w 4"/>
                <a:gd name="T53" fmla="*/ 32 h 52"/>
                <a:gd name="T54" fmla="*/ 0 w 4"/>
                <a:gd name="T55" fmla="*/ 32 h 52"/>
                <a:gd name="T56" fmla="*/ 0 w 4"/>
                <a:gd name="T57" fmla="*/ 32 h 52"/>
                <a:gd name="T58" fmla="*/ 0 w 4"/>
                <a:gd name="T59" fmla="*/ 32 h 52"/>
                <a:gd name="T60" fmla="*/ 0 w 4"/>
                <a:gd name="T61" fmla="*/ 32 h 52"/>
                <a:gd name="T62" fmla="*/ 0 w 4"/>
                <a:gd name="T63" fmla="*/ 31 h 52"/>
                <a:gd name="T64" fmla="*/ 0 w 4"/>
                <a:gd name="T65" fmla="*/ 31 h 52"/>
                <a:gd name="T66" fmla="*/ 0 w 4"/>
                <a:gd name="T67" fmla="*/ 30 h 52"/>
                <a:gd name="T68" fmla="*/ 0 w 4"/>
                <a:gd name="T69" fmla="*/ 30 h 52"/>
                <a:gd name="T70" fmla="*/ 0 w 4"/>
                <a:gd name="T71" fmla="*/ 30 h 52"/>
                <a:gd name="T72" fmla="*/ 0 w 4"/>
                <a:gd name="T73" fmla="*/ 30 h 52"/>
                <a:gd name="T74" fmla="*/ 0 w 4"/>
                <a:gd name="T75" fmla="*/ 29 h 52"/>
                <a:gd name="T76" fmla="*/ 0 w 4"/>
                <a:gd name="T77" fmla="*/ 29 h 52"/>
                <a:gd name="T78" fmla="*/ 0 w 4"/>
                <a:gd name="T79" fmla="*/ 29 h 52"/>
                <a:gd name="T80" fmla="*/ 0 w 4"/>
                <a:gd name="T81" fmla="*/ 29 h 52"/>
                <a:gd name="T82" fmla="*/ 0 w 4"/>
                <a:gd name="T83" fmla="*/ 29 h 52"/>
                <a:gd name="T84" fmla="*/ 0 w 4"/>
                <a:gd name="T85" fmla="*/ 29 h 52"/>
                <a:gd name="T86" fmla="*/ 0 w 4"/>
                <a:gd name="T87" fmla="*/ 28 h 52"/>
                <a:gd name="T88" fmla="*/ 0 w 4"/>
                <a:gd name="T89" fmla="*/ 28 h 52"/>
                <a:gd name="T90" fmla="*/ 4 w 4"/>
                <a:gd name="T91" fmla="*/ 1 h 52"/>
                <a:gd name="T92" fmla="*/ 4 w 4"/>
                <a:gd name="T93" fmla="*/ 1 h 52"/>
                <a:gd name="T94" fmla="*/ 4 w 4"/>
                <a:gd name="T95" fmla="*/ 1 h 52"/>
                <a:gd name="T96" fmla="*/ 4 w 4"/>
                <a:gd name="T97" fmla="*/ 1 h 52"/>
                <a:gd name="T98" fmla="*/ 4 w 4"/>
                <a:gd name="T99" fmla="*/ 1 h 52"/>
                <a:gd name="T100" fmla="*/ 4 w 4"/>
                <a:gd name="T101" fmla="*/ 1 h 52"/>
                <a:gd name="T102" fmla="*/ 4 w 4"/>
                <a:gd name="T103" fmla="*/ 0 h 52"/>
                <a:gd name="T104" fmla="*/ 4 w 4"/>
                <a:gd name="T105" fmla="*/ 0 h 52"/>
                <a:gd name="T106" fmla="*/ 4 w 4"/>
                <a:gd name="T107" fmla="*/ 0 h 52"/>
                <a:gd name="T108" fmla="*/ 4 w 4"/>
                <a:gd name="T109" fmla="*/ 0 h 52"/>
                <a:gd name="T110" fmla="*/ 4 w 4"/>
                <a:gd name="T11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" h="52"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1"/>
                  </a:moveTo>
                  <a:cubicBezTo>
                    <a:pt x="3" y="51"/>
                    <a:pt x="3" y="51"/>
                    <a:pt x="3" y="51"/>
                  </a:cubicBezTo>
                  <a:cubicBezTo>
                    <a:pt x="3" y="51"/>
                    <a:pt x="3" y="51"/>
                    <a:pt x="3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0"/>
                  </a:moveTo>
                  <a:cubicBezTo>
                    <a:pt x="2" y="50"/>
                    <a:pt x="2" y="51"/>
                    <a:pt x="2" y="51"/>
                  </a:cubicBezTo>
                  <a:cubicBezTo>
                    <a:pt x="2" y="51"/>
                    <a:pt x="2" y="50"/>
                    <a:pt x="2" y="50"/>
                  </a:cubicBezTo>
                  <a:moveTo>
                    <a:pt x="2" y="50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50"/>
                  </a:cubicBezTo>
                  <a:moveTo>
                    <a:pt x="2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8"/>
                  </a:moveTo>
                  <a:cubicBezTo>
                    <a:pt x="2" y="48"/>
                    <a:pt x="2" y="49"/>
                    <a:pt x="2" y="49"/>
                  </a:cubicBezTo>
                  <a:cubicBezTo>
                    <a:pt x="2" y="49"/>
                    <a:pt x="2" y="48"/>
                    <a:pt x="2" y="48"/>
                  </a:cubicBezTo>
                  <a:moveTo>
                    <a:pt x="2" y="48"/>
                  </a:move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moveTo>
                    <a:pt x="0" y="35"/>
                  </a:moveTo>
                  <a:cubicBezTo>
                    <a:pt x="0" y="40"/>
                    <a:pt x="1" y="44"/>
                    <a:pt x="2" y="48"/>
                  </a:cubicBezTo>
                  <a:cubicBezTo>
                    <a:pt x="1" y="44"/>
                    <a:pt x="0" y="40"/>
                    <a:pt x="0" y="35"/>
                  </a:cubicBezTo>
                  <a:moveTo>
                    <a:pt x="0" y="33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0" y="35"/>
                    <a:pt x="0" y="34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4" y="1"/>
                  </a:moveTo>
                  <a:cubicBezTo>
                    <a:pt x="1" y="10"/>
                    <a:pt x="0" y="19"/>
                    <a:pt x="0" y="28"/>
                  </a:cubicBezTo>
                  <a:cubicBezTo>
                    <a:pt x="0" y="19"/>
                    <a:pt x="1" y="10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1"/>
                    <a:pt x="4" y="1"/>
                  </a:cubicBezTo>
                  <a:cubicBezTo>
                    <a:pt x="4" y="1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25" name="Prostoročno 91"/>
            <p:cNvSpPr>
              <a:spLocks/>
            </p:cNvSpPr>
            <p:nvPr/>
          </p:nvSpPr>
          <p:spPr bwMode="auto">
            <a:xfrm>
              <a:off x="2555875" y="5416941"/>
              <a:ext cx="190500" cy="428625"/>
            </a:xfrm>
            <a:custGeom>
              <a:avLst/>
              <a:gdLst>
                <a:gd name="T0" fmla="*/ 4 w 78"/>
                <a:gd name="T1" fmla="*/ 54 h 175"/>
                <a:gd name="T2" fmla="*/ 4 w 78"/>
                <a:gd name="T3" fmla="*/ 54 h 175"/>
                <a:gd name="T4" fmla="*/ 4 w 78"/>
                <a:gd name="T5" fmla="*/ 54 h 175"/>
                <a:gd name="T6" fmla="*/ 4 w 78"/>
                <a:gd name="T7" fmla="*/ 55 h 175"/>
                <a:gd name="T8" fmla="*/ 4 w 78"/>
                <a:gd name="T9" fmla="*/ 55 h 175"/>
                <a:gd name="T10" fmla="*/ 4 w 78"/>
                <a:gd name="T11" fmla="*/ 55 h 175"/>
                <a:gd name="T12" fmla="*/ 4 w 78"/>
                <a:gd name="T13" fmla="*/ 55 h 175"/>
                <a:gd name="T14" fmla="*/ 0 w 78"/>
                <a:gd name="T15" fmla="*/ 82 h 175"/>
                <a:gd name="T16" fmla="*/ 0 w 78"/>
                <a:gd name="T17" fmla="*/ 82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4 h 175"/>
                <a:gd name="T26" fmla="*/ 0 w 78"/>
                <a:gd name="T27" fmla="*/ 84 h 175"/>
                <a:gd name="T28" fmla="*/ 0 w 78"/>
                <a:gd name="T29" fmla="*/ 84 h 175"/>
                <a:gd name="T30" fmla="*/ 0 w 78"/>
                <a:gd name="T31" fmla="*/ 85 h 175"/>
                <a:gd name="T32" fmla="*/ 0 w 78"/>
                <a:gd name="T33" fmla="*/ 85 h 175"/>
                <a:gd name="T34" fmla="*/ 0 w 78"/>
                <a:gd name="T35" fmla="*/ 86 h 175"/>
                <a:gd name="T36" fmla="*/ 0 w 78"/>
                <a:gd name="T37" fmla="*/ 86 h 175"/>
                <a:gd name="T38" fmla="*/ 0 w 78"/>
                <a:gd name="T39" fmla="*/ 86 h 175"/>
                <a:gd name="T40" fmla="*/ 0 w 78"/>
                <a:gd name="T41" fmla="*/ 87 h 175"/>
                <a:gd name="T42" fmla="*/ 0 w 78"/>
                <a:gd name="T43" fmla="*/ 87 h 175"/>
                <a:gd name="T44" fmla="*/ 0 w 78"/>
                <a:gd name="T45" fmla="*/ 87 h 175"/>
                <a:gd name="T46" fmla="*/ 0 w 78"/>
                <a:gd name="T47" fmla="*/ 89 h 175"/>
                <a:gd name="T48" fmla="*/ 2 w 78"/>
                <a:gd name="T49" fmla="*/ 102 h 175"/>
                <a:gd name="T50" fmla="*/ 2 w 78"/>
                <a:gd name="T51" fmla="*/ 102 h 175"/>
                <a:gd name="T52" fmla="*/ 2 w 78"/>
                <a:gd name="T53" fmla="*/ 103 h 175"/>
                <a:gd name="T54" fmla="*/ 2 w 78"/>
                <a:gd name="T55" fmla="*/ 103 h 175"/>
                <a:gd name="T56" fmla="*/ 2 w 78"/>
                <a:gd name="T57" fmla="*/ 103 h 175"/>
                <a:gd name="T58" fmla="*/ 2 w 78"/>
                <a:gd name="T59" fmla="*/ 103 h 175"/>
                <a:gd name="T60" fmla="*/ 2 w 78"/>
                <a:gd name="T61" fmla="*/ 104 h 175"/>
                <a:gd name="T62" fmla="*/ 2 w 78"/>
                <a:gd name="T63" fmla="*/ 104 h 175"/>
                <a:gd name="T64" fmla="*/ 2 w 78"/>
                <a:gd name="T65" fmla="*/ 105 h 175"/>
                <a:gd name="T66" fmla="*/ 2 w 78"/>
                <a:gd name="T67" fmla="*/ 105 h 175"/>
                <a:gd name="T68" fmla="*/ 3 w 78"/>
                <a:gd name="T69" fmla="*/ 105 h 175"/>
                <a:gd name="T70" fmla="*/ 3 w 78"/>
                <a:gd name="T71" fmla="*/ 106 h 175"/>
                <a:gd name="T72" fmla="*/ 3 w 78"/>
                <a:gd name="T73" fmla="*/ 106 h 175"/>
                <a:gd name="T74" fmla="*/ 78 w 78"/>
                <a:gd name="T75" fmla="*/ 175 h 175"/>
                <a:gd name="T76" fmla="*/ 19 w 78"/>
                <a:gd name="T77" fmla="*/ 106 h 175"/>
                <a:gd name="T78" fmla="*/ 15 w 78"/>
                <a:gd name="T79" fmla="*/ 77 h 175"/>
                <a:gd name="T80" fmla="*/ 46 w 78"/>
                <a:gd name="T81" fmla="*/ 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28" y="12"/>
                    <a:pt x="12" y="31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1" y="64"/>
                    <a:pt x="0" y="73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4"/>
                    <a:pt x="1" y="98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12" y="141"/>
                    <a:pt x="42" y="169"/>
                    <a:pt x="78" y="175"/>
                  </a:cubicBezTo>
                  <a:cubicBezTo>
                    <a:pt x="66" y="169"/>
                    <a:pt x="56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0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26" name="Pravokotnik 92"/>
            <p:cNvSpPr>
              <a:spLocks noChangeArrowheads="1"/>
            </p:cNvSpPr>
            <p:nvPr/>
          </p:nvSpPr>
          <p:spPr bwMode="auto">
            <a:xfrm>
              <a:off x="2714625" y="5480441"/>
              <a:ext cx="139700" cy="19367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27" name="Pravokotnik 93"/>
            <p:cNvSpPr>
              <a:spLocks noChangeArrowheads="1"/>
            </p:cNvSpPr>
            <p:nvPr/>
          </p:nvSpPr>
          <p:spPr bwMode="auto">
            <a:xfrm>
              <a:off x="2665413" y="5421703"/>
              <a:ext cx="26289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sl-SI" sz="2100" b="1" i="0" u="none" strike="noStrike" cap="none" normalizeH="0" dirty="0" smtClean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15</a:t>
              </a:r>
              <a:endParaRPr kumimoji="0" lang="sl-SI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grpSp>
        <p:nvGrpSpPr>
          <p:cNvPr id="9" name="Skupina 8">
            <a:extLst>
              <a:ext uri="{FF2B5EF4-FFF2-40B4-BE49-F238E27FC236}">
                <a16:creationId xmlns:a16="http://schemas.microsoft.com/office/drawing/2014/main" id="{FABADD7C-3D5A-44FF-8043-BD36A4C614D6}"/>
              </a:ext>
            </a:extLst>
          </p:cNvPr>
          <p:cNvGrpSpPr/>
          <p:nvPr/>
        </p:nvGrpSpPr>
        <p:grpSpPr>
          <a:xfrm>
            <a:off x="1157288" y="3113478"/>
            <a:ext cx="584200" cy="587375"/>
            <a:chOff x="1157288" y="3113478"/>
            <a:chExt cx="584200" cy="587375"/>
          </a:xfrm>
        </p:grpSpPr>
        <p:sp>
          <p:nvSpPr>
            <p:cNvPr id="206" name="Prostoročno 72"/>
            <p:cNvSpPr>
              <a:spLocks/>
            </p:cNvSpPr>
            <p:nvPr/>
          </p:nvSpPr>
          <p:spPr bwMode="auto">
            <a:xfrm>
              <a:off x="1157288" y="3113478"/>
              <a:ext cx="584200" cy="587375"/>
            </a:xfrm>
            <a:custGeom>
              <a:avLst/>
              <a:gdLst>
                <a:gd name="T0" fmla="*/ 126 w 239"/>
                <a:gd name="T1" fmla="*/ 4 h 240"/>
                <a:gd name="T2" fmla="*/ 235 w 239"/>
                <a:gd name="T3" fmla="*/ 127 h 240"/>
                <a:gd name="T4" fmla="*/ 112 w 239"/>
                <a:gd name="T5" fmla="*/ 236 h 240"/>
                <a:gd name="T6" fmla="*/ 3 w 239"/>
                <a:gd name="T7" fmla="*/ 113 h 240"/>
                <a:gd name="T8" fmla="*/ 126 w 239"/>
                <a:gd name="T9" fmla="*/ 4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240">
                  <a:moveTo>
                    <a:pt x="126" y="4"/>
                  </a:moveTo>
                  <a:cubicBezTo>
                    <a:pt x="190" y="8"/>
                    <a:pt x="239" y="63"/>
                    <a:pt x="235" y="127"/>
                  </a:cubicBezTo>
                  <a:cubicBezTo>
                    <a:pt x="231" y="191"/>
                    <a:pt x="176" y="240"/>
                    <a:pt x="112" y="236"/>
                  </a:cubicBezTo>
                  <a:cubicBezTo>
                    <a:pt x="48" y="232"/>
                    <a:pt x="0" y="177"/>
                    <a:pt x="3" y="113"/>
                  </a:cubicBezTo>
                  <a:cubicBezTo>
                    <a:pt x="7" y="49"/>
                    <a:pt x="63" y="0"/>
                    <a:pt x="126" y="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07" name="Prostoročno 73"/>
            <p:cNvSpPr>
              <a:spLocks/>
            </p:cNvSpPr>
            <p:nvPr/>
          </p:nvSpPr>
          <p:spPr bwMode="auto">
            <a:xfrm>
              <a:off x="1212850" y="3169041"/>
              <a:ext cx="473075" cy="473075"/>
            </a:xfrm>
            <a:custGeom>
              <a:avLst/>
              <a:gdLst>
                <a:gd name="T0" fmla="*/ 102 w 193"/>
                <a:gd name="T1" fmla="*/ 4 h 193"/>
                <a:gd name="T2" fmla="*/ 190 w 193"/>
                <a:gd name="T3" fmla="*/ 103 h 193"/>
                <a:gd name="T4" fmla="*/ 90 w 193"/>
                <a:gd name="T5" fmla="*/ 190 h 193"/>
                <a:gd name="T6" fmla="*/ 3 w 193"/>
                <a:gd name="T7" fmla="*/ 91 h 193"/>
                <a:gd name="T8" fmla="*/ 102 w 193"/>
                <a:gd name="T9" fmla="*/ 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4"/>
                  </a:moveTo>
                  <a:cubicBezTo>
                    <a:pt x="153" y="7"/>
                    <a:pt x="193" y="51"/>
                    <a:pt x="190" y="103"/>
                  </a:cubicBezTo>
                  <a:cubicBezTo>
                    <a:pt x="186" y="154"/>
                    <a:pt x="142" y="193"/>
                    <a:pt x="90" y="190"/>
                  </a:cubicBezTo>
                  <a:cubicBezTo>
                    <a:pt x="39" y="187"/>
                    <a:pt x="0" y="143"/>
                    <a:pt x="3" y="91"/>
                  </a:cubicBezTo>
                  <a:cubicBezTo>
                    <a:pt x="6" y="40"/>
                    <a:pt x="51" y="0"/>
                    <a:pt x="102" y="4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08" name="Prostoročno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09" name="Prostoročno 75"/>
            <p:cNvSpPr>
              <a:spLocks/>
            </p:cNvSpPr>
            <p:nvPr/>
          </p:nvSpPr>
          <p:spPr bwMode="auto">
            <a:xfrm>
              <a:off x="1217613" y="3180153"/>
              <a:ext cx="207963" cy="420688"/>
            </a:xfrm>
            <a:custGeom>
              <a:avLst/>
              <a:gdLst>
                <a:gd name="T0" fmla="*/ 85 w 85"/>
                <a:gd name="T1" fmla="*/ 0 h 172"/>
                <a:gd name="T2" fmla="*/ 1 w 85"/>
                <a:gd name="T3" fmla="*/ 86 h 172"/>
                <a:gd name="T4" fmla="*/ 1 w 85"/>
                <a:gd name="T5" fmla="*/ 86 h 172"/>
                <a:gd name="T6" fmla="*/ 1 w 85"/>
                <a:gd name="T7" fmla="*/ 86 h 172"/>
                <a:gd name="T8" fmla="*/ 1 w 85"/>
                <a:gd name="T9" fmla="*/ 86 h 172"/>
                <a:gd name="T10" fmla="*/ 1 w 85"/>
                <a:gd name="T11" fmla="*/ 86 h 172"/>
                <a:gd name="T12" fmla="*/ 1 w 85"/>
                <a:gd name="T13" fmla="*/ 86 h 172"/>
                <a:gd name="T14" fmla="*/ 1 w 85"/>
                <a:gd name="T15" fmla="*/ 86 h 172"/>
                <a:gd name="T16" fmla="*/ 1 w 85"/>
                <a:gd name="T17" fmla="*/ 86 h 172"/>
                <a:gd name="T18" fmla="*/ 1 w 85"/>
                <a:gd name="T19" fmla="*/ 87 h 172"/>
                <a:gd name="T20" fmla="*/ 1 w 85"/>
                <a:gd name="T21" fmla="*/ 87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7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8 h 172"/>
                <a:gd name="T34" fmla="*/ 1 w 85"/>
                <a:gd name="T35" fmla="*/ 88 h 172"/>
                <a:gd name="T36" fmla="*/ 1 w 85"/>
                <a:gd name="T37" fmla="*/ 88 h 172"/>
                <a:gd name="T38" fmla="*/ 1 w 85"/>
                <a:gd name="T39" fmla="*/ 88 h 172"/>
                <a:gd name="T40" fmla="*/ 1 w 85"/>
                <a:gd name="T41" fmla="*/ 88 h 172"/>
                <a:gd name="T42" fmla="*/ 1 w 85"/>
                <a:gd name="T43" fmla="*/ 89 h 172"/>
                <a:gd name="T44" fmla="*/ 1 w 85"/>
                <a:gd name="T45" fmla="*/ 89 h 172"/>
                <a:gd name="T46" fmla="*/ 1 w 85"/>
                <a:gd name="T47" fmla="*/ 89 h 172"/>
                <a:gd name="T48" fmla="*/ 1 w 85"/>
                <a:gd name="T49" fmla="*/ 89 h 172"/>
                <a:gd name="T50" fmla="*/ 1 w 85"/>
                <a:gd name="T51" fmla="*/ 90 h 172"/>
                <a:gd name="T52" fmla="*/ 1 w 85"/>
                <a:gd name="T53" fmla="*/ 90 h 172"/>
                <a:gd name="T54" fmla="*/ 1 w 85"/>
                <a:gd name="T55" fmla="*/ 90 h 172"/>
                <a:gd name="T56" fmla="*/ 1 w 85"/>
                <a:gd name="T57" fmla="*/ 90 h 172"/>
                <a:gd name="T58" fmla="*/ 9 w 85"/>
                <a:gd name="T59" fmla="*/ 132 h 172"/>
                <a:gd name="T60" fmla="*/ 9 w 85"/>
                <a:gd name="T61" fmla="*/ 132 h 172"/>
                <a:gd name="T62" fmla="*/ 9 w 85"/>
                <a:gd name="T63" fmla="*/ 132 h 172"/>
                <a:gd name="T64" fmla="*/ 9 w 85"/>
                <a:gd name="T65" fmla="*/ 132 h 172"/>
                <a:gd name="T66" fmla="*/ 9 w 85"/>
                <a:gd name="T67" fmla="*/ 132 h 172"/>
                <a:gd name="T68" fmla="*/ 9 w 85"/>
                <a:gd name="T69" fmla="*/ 132 h 172"/>
                <a:gd name="T70" fmla="*/ 10 w 85"/>
                <a:gd name="T71" fmla="*/ 133 h 172"/>
                <a:gd name="T72" fmla="*/ 10 w 85"/>
                <a:gd name="T73" fmla="*/ 133 h 172"/>
                <a:gd name="T74" fmla="*/ 10 w 85"/>
                <a:gd name="T75" fmla="*/ 133 h 172"/>
                <a:gd name="T76" fmla="*/ 10 w 85"/>
                <a:gd name="T77" fmla="*/ 133 h 172"/>
                <a:gd name="T78" fmla="*/ 10 w 85"/>
                <a:gd name="T79" fmla="*/ 133 h 172"/>
                <a:gd name="T80" fmla="*/ 10 w 85"/>
                <a:gd name="T81" fmla="*/ 133 h 172"/>
                <a:gd name="T82" fmla="*/ 10 w 85"/>
                <a:gd name="T83" fmla="*/ 133 h 172"/>
                <a:gd name="T84" fmla="*/ 10 w 85"/>
                <a:gd name="T85" fmla="*/ 133 h 172"/>
                <a:gd name="T86" fmla="*/ 10 w 85"/>
                <a:gd name="T87" fmla="*/ 134 h 172"/>
                <a:gd name="T88" fmla="*/ 10 w 85"/>
                <a:gd name="T89" fmla="*/ 134 h 172"/>
                <a:gd name="T90" fmla="*/ 10 w 85"/>
                <a:gd name="T91" fmla="*/ 134 h 172"/>
                <a:gd name="T92" fmla="*/ 10 w 85"/>
                <a:gd name="T93" fmla="*/ 134 h 172"/>
                <a:gd name="T94" fmla="*/ 10 w 85"/>
                <a:gd name="T95" fmla="*/ 134 h 172"/>
                <a:gd name="T96" fmla="*/ 45 w 85"/>
                <a:gd name="T97" fmla="*/ 172 h 172"/>
                <a:gd name="T98" fmla="*/ 42 w 85"/>
                <a:gd name="T99" fmla="*/ 170 h 172"/>
                <a:gd name="T100" fmla="*/ 27 w 85"/>
                <a:gd name="T101" fmla="*/ 147 h 172"/>
                <a:gd name="T102" fmla="*/ 16 w 85"/>
                <a:gd name="T103" fmla="*/ 93 h 172"/>
                <a:gd name="T104" fmla="*/ 16 w 85"/>
                <a:gd name="T105" fmla="*/ 92 h 172"/>
                <a:gd name="T106" fmla="*/ 22 w 85"/>
                <a:gd name="T107" fmla="*/ 65 h 172"/>
                <a:gd name="T108" fmla="*/ 52 w 85"/>
                <a:gd name="T109" fmla="*/ 20 h 172"/>
                <a:gd name="T110" fmla="*/ 85 w 85"/>
                <a:gd name="T111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" h="172">
                  <a:moveTo>
                    <a:pt x="85" y="0"/>
                  </a:moveTo>
                  <a:cubicBezTo>
                    <a:pt x="41" y="4"/>
                    <a:pt x="5" y="40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0" y="105"/>
                    <a:pt x="3" y="119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10" y="132"/>
                    <a:pt x="10" y="132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8" y="150"/>
                    <a:pt x="30" y="163"/>
                    <a:pt x="45" y="172"/>
                  </a:cubicBezTo>
                  <a:cubicBezTo>
                    <a:pt x="44" y="171"/>
                    <a:pt x="43" y="171"/>
                    <a:pt x="42" y="170"/>
                  </a:cubicBezTo>
                  <a:cubicBezTo>
                    <a:pt x="37" y="162"/>
                    <a:pt x="32" y="155"/>
                    <a:pt x="27" y="147"/>
                  </a:cubicBezTo>
                  <a:cubicBezTo>
                    <a:pt x="19" y="130"/>
                    <a:pt x="15" y="112"/>
                    <a:pt x="16" y="93"/>
                  </a:cubicBezTo>
                  <a:cubicBezTo>
                    <a:pt x="16" y="93"/>
                    <a:pt x="16" y="93"/>
                    <a:pt x="16" y="92"/>
                  </a:cubicBezTo>
                  <a:cubicBezTo>
                    <a:pt x="18" y="83"/>
                    <a:pt x="20" y="74"/>
                    <a:pt x="22" y="65"/>
                  </a:cubicBezTo>
                  <a:cubicBezTo>
                    <a:pt x="28" y="47"/>
                    <a:pt x="38" y="32"/>
                    <a:pt x="52" y="20"/>
                  </a:cubicBezTo>
                  <a:cubicBezTo>
                    <a:pt x="62" y="11"/>
                    <a:pt x="73" y="4"/>
                    <a:pt x="8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30" name="Pravokotnik 96"/>
            <p:cNvSpPr>
              <a:spLocks noChangeArrowheads="1"/>
            </p:cNvSpPr>
            <p:nvPr/>
          </p:nvSpPr>
          <p:spPr bwMode="auto">
            <a:xfrm>
              <a:off x="1311275" y="3330966"/>
              <a:ext cx="27622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31" name="Pravokotnik 97"/>
            <p:cNvSpPr>
              <a:spLocks noChangeArrowheads="1"/>
            </p:cNvSpPr>
            <p:nvPr/>
          </p:nvSpPr>
          <p:spPr bwMode="auto">
            <a:xfrm>
              <a:off x="1311275" y="3218253"/>
              <a:ext cx="26289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sl-SI" sz="2100" b="1" i="0" u="none" strike="noStrike" cap="none" normalizeH="0" dirty="0" smtClean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25</a:t>
              </a:r>
              <a:endParaRPr kumimoji="0" lang="sl-SI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grpSp>
        <p:nvGrpSpPr>
          <p:cNvPr id="8" name="Skupina 7">
            <a:extLst>
              <a:ext uri="{FF2B5EF4-FFF2-40B4-BE49-F238E27FC236}">
                <a16:creationId xmlns:a16="http://schemas.microsoft.com/office/drawing/2014/main" id="{4DD91C3C-3852-430A-9A83-22625BBCEAE3}"/>
              </a:ext>
            </a:extLst>
          </p:cNvPr>
          <p:cNvGrpSpPr/>
          <p:nvPr/>
        </p:nvGrpSpPr>
        <p:grpSpPr>
          <a:xfrm>
            <a:off x="1162050" y="4580328"/>
            <a:ext cx="569913" cy="568325"/>
            <a:chOff x="1162050" y="4580328"/>
            <a:chExt cx="569913" cy="568325"/>
          </a:xfrm>
        </p:grpSpPr>
        <p:sp>
          <p:nvSpPr>
            <p:cNvPr id="214" name="Prostoročno 80"/>
            <p:cNvSpPr>
              <a:spLocks/>
            </p:cNvSpPr>
            <p:nvPr/>
          </p:nvSpPr>
          <p:spPr bwMode="auto">
            <a:xfrm>
              <a:off x="1162050" y="4580328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15" name="Prostoročno 81"/>
            <p:cNvSpPr>
              <a:spLocks/>
            </p:cNvSpPr>
            <p:nvPr/>
          </p:nvSpPr>
          <p:spPr bwMode="auto">
            <a:xfrm>
              <a:off x="1217613" y="4637478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16" name="Prostoročno 82"/>
            <p:cNvSpPr>
              <a:spLocks noEditPoints="1"/>
            </p:cNvSpPr>
            <p:nvPr/>
          </p:nvSpPr>
          <p:spPr bwMode="auto">
            <a:xfrm>
              <a:off x="1217613" y="4827978"/>
              <a:ext cx="17463" cy="123825"/>
            </a:xfrm>
            <a:custGeom>
              <a:avLst/>
              <a:gdLst>
                <a:gd name="T0" fmla="*/ 7 w 7"/>
                <a:gd name="T1" fmla="*/ 51 h 51"/>
                <a:gd name="T2" fmla="*/ 7 w 7"/>
                <a:gd name="T3" fmla="*/ 50 h 51"/>
                <a:gd name="T4" fmla="*/ 7 w 7"/>
                <a:gd name="T5" fmla="*/ 50 h 51"/>
                <a:gd name="T6" fmla="*/ 7 w 7"/>
                <a:gd name="T7" fmla="*/ 50 h 51"/>
                <a:gd name="T8" fmla="*/ 7 w 7"/>
                <a:gd name="T9" fmla="*/ 49 h 51"/>
                <a:gd name="T10" fmla="*/ 0 w 7"/>
                <a:gd name="T11" fmla="*/ 16 h 51"/>
                <a:gd name="T12" fmla="*/ 0 w 7"/>
                <a:gd name="T13" fmla="*/ 16 h 51"/>
                <a:gd name="T14" fmla="*/ 0 w 7"/>
                <a:gd name="T15" fmla="*/ 16 h 51"/>
                <a:gd name="T16" fmla="*/ 0 w 7"/>
                <a:gd name="T17" fmla="*/ 16 h 51"/>
                <a:gd name="T18" fmla="*/ 0 w 7"/>
                <a:gd name="T19" fmla="*/ 15 h 51"/>
                <a:gd name="T20" fmla="*/ 0 w 7"/>
                <a:gd name="T21" fmla="*/ 15 h 51"/>
                <a:gd name="T22" fmla="*/ 0 w 7"/>
                <a:gd name="T23" fmla="*/ 15 h 51"/>
                <a:gd name="T24" fmla="*/ 0 w 7"/>
                <a:gd name="T25" fmla="*/ 14 h 51"/>
                <a:gd name="T26" fmla="*/ 0 w 7"/>
                <a:gd name="T27" fmla="*/ 14 h 51"/>
                <a:gd name="T28" fmla="*/ 0 w 7"/>
                <a:gd name="T29" fmla="*/ 14 h 51"/>
                <a:gd name="T30" fmla="*/ 0 w 7"/>
                <a:gd name="T31" fmla="*/ 14 h 51"/>
                <a:gd name="T32" fmla="*/ 0 w 7"/>
                <a:gd name="T33" fmla="*/ 13 h 51"/>
                <a:gd name="T34" fmla="*/ 0 w 7"/>
                <a:gd name="T35" fmla="*/ 13 h 51"/>
                <a:gd name="T36" fmla="*/ 0 w 7"/>
                <a:gd name="T37" fmla="*/ 13 h 51"/>
                <a:gd name="T38" fmla="*/ 0 w 7"/>
                <a:gd name="T39" fmla="*/ 12 h 51"/>
                <a:gd name="T40" fmla="*/ 0 w 7"/>
                <a:gd name="T41" fmla="*/ 12 h 51"/>
                <a:gd name="T42" fmla="*/ 0 w 7"/>
                <a:gd name="T43" fmla="*/ 12 h 51"/>
                <a:gd name="T44" fmla="*/ 0 w 7"/>
                <a:gd name="T45" fmla="*/ 12 h 51"/>
                <a:gd name="T46" fmla="*/ 0 w 7"/>
                <a:gd name="T47" fmla="*/ 11 h 51"/>
                <a:gd name="T48" fmla="*/ 0 w 7"/>
                <a:gd name="T49" fmla="*/ 11 h 51"/>
                <a:gd name="T50" fmla="*/ 0 w 7"/>
                <a:gd name="T51" fmla="*/ 11 h 51"/>
                <a:gd name="T52" fmla="*/ 0 w 7"/>
                <a:gd name="T53" fmla="*/ 10 h 51"/>
                <a:gd name="T54" fmla="*/ 0 w 7"/>
                <a:gd name="T55" fmla="*/ 10 h 51"/>
                <a:gd name="T56" fmla="*/ 0 w 7"/>
                <a:gd name="T57" fmla="*/ 10 h 51"/>
                <a:gd name="T58" fmla="*/ 0 w 7"/>
                <a:gd name="T59" fmla="*/ 9 h 51"/>
                <a:gd name="T60" fmla="*/ 0 w 7"/>
                <a:gd name="T61" fmla="*/ 9 h 51"/>
                <a:gd name="T62" fmla="*/ 0 w 7"/>
                <a:gd name="T63" fmla="*/ 9 h 51"/>
                <a:gd name="T64" fmla="*/ 0 w 7"/>
                <a:gd name="T65" fmla="*/ 9 h 51"/>
                <a:gd name="T66" fmla="*/ 0 w 7"/>
                <a:gd name="T67" fmla="*/ 8 h 51"/>
                <a:gd name="T68" fmla="*/ 0 w 7"/>
                <a:gd name="T69" fmla="*/ 8 h 51"/>
                <a:gd name="T70" fmla="*/ 0 w 7"/>
                <a:gd name="T71" fmla="*/ 8 h 51"/>
                <a:gd name="T72" fmla="*/ 0 w 7"/>
                <a:gd name="T73" fmla="*/ 7 h 51"/>
                <a:gd name="T74" fmla="*/ 0 w 7"/>
                <a:gd name="T75" fmla="*/ 7 h 51"/>
                <a:gd name="T76" fmla="*/ 0 w 7"/>
                <a:gd name="T77" fmla="*/ 7 h 51"/>
                <a:gd name="T78" fmla="*/ 0 w 7"/>
                <a:gd name="T79" fmla="*/ 6 h 51"/>
                <a:gd name="T80" fmla="*/ 0 w 7"/>
                <a:gd name="T81" fmla="*/ 6 h 51"/>
                <a:gd name="T82" fmla="*/ 0 w 7"/>
                <a:gd name="T83" fmla="*/ 6 h 51"/>
                <a:gd name="T84" fmla="*/ 0 w 7"/>
                <a:gd name="T85" fmla="*/ 6 h 51"/>
                <a:gd name="T86" fmla="*/ 0 w 7"/>
                <a:gd name="T87" fmla="*/ 5 h 51"/>
                <a:gd name="T88" fmla="*/ 1 w 7"/>
                <a:gd name="T89" fmla="*/ 5 h 51"/>
                <a:gd name="T90" fmla="*/ 1 w 7"/>
                <a:gd name="T91" fmla="*/ 5 h 51"/>
                <a:gd name="T92" fmla="*/ 1 w 7"/>
                <a:gd name="T93" fmla="*/ 4 h 51"/>
                <a:gd name="T94" fmla="*/ 1 w 7"/>
                <a:gd name="T95" fmla="*/ 4 h 51"/>
                <a:gd name="T96" fmla="*/ 1 w 7"/>
                <a:gd name="T97" fmla="*/ 3 h 51"/>
                <a:gd name="T98" fmla="*/ 1 w 7"/>
                <a:gd name="T99" fmla="*/ 3 h 51"/>
                <a:gd name="T100" fmla="*/ 1 w 7"/>
                <a:gd name="T101" fmla="*/ 3 h 51"/>
                <a:gd name="T102" fmla="*/ 1 w 7"/>
                <a:gd name="T103" fmla="*/ 3 h 51"/>
                <a:gd name="T104" fmla="*/ 1 w 7"/>
                <a:gd name="T105" fmla="*/ 2 h 51"/>
                <a:gd name="T106" fmla="*/ 1 w 7"/>
                <a:gd name="T107" fmla="*/ 1 h 51"/>
                <a:gd name="T108" fmla="*/ 1 w 7"/>
                <a:gd name="T109" fmla="*/ 1 h 51"/>
                <a:gd name="T110" fmla="*/ 1 w 7"/>
                <a:gd name="T111" fmla="*/ 1 h 51"/>
                <a:gd name="T112" fmla="*/ 1 w 7"/>
                <a:gd name="T113" fmla="*/ 0 h 51"/>
                <a:gd name="T114" fmla="*/ 1 w 7"/>
                <a:gd name="T115" fmla="*/ 0 h 51"/>
                <a:gd name="T116" fmla="*/ 1 w 7"/>
                <a:gd name="T1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" h="51">
                  <a:moveTo>
                    <a:pt x="7" y="51"/>
                  </a:moveTo>
                  <a:cubicBezTo>
                    <a:pt x="7" y="51"/>
                    <a:pt x="7" y="51"/>
                    <a:pt x="7" y="51"/>
                  </a:cubicBezTo>
                  <a:cubicBezTo>
                    <a:pt x="7" y="51"/>
                    <a:pt x="7" y="51"/>
                    <a:pt x="7" y="51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49"/>
                  </a:moveTo>
                  <a:cubicBezTo>
                    <a:pt x="7" y="49"/>
                    <a:pt x="7" y="50"/>
                    <a:pt x="7" y="50"/>
                  </a:cubicBezTo>
                  <a:cubicBezTo>
                    <a:pt x="7" y="50"/>
                    <a:pt x="7" y="49"/>
                    <a:pt x="7" y="49"/>
                  </a:cubicBezTo>
                  <a:moveTo>
                    <a:pt x="0" y="16"/>
                  </a:moveTo>
                  <a:cubicBezTo>
                    <a:pt x="0" y="28"/>
                    <a:pt x="2" y="39"/>
                    <a:pt x="6" y="49"/>
                  </a:cubicBezTo>
                  <a:cubicBezTo>
                    <a:pt x="2" y="39"/>
                    <a:pt x="0" y="28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17" name="Prostoročno 83"/>
            <p:cNvSpPr>
              <a:spLocks/>
            </p:cNvSpPr>
            <p:nvPr/>
          </p:nvSpPr>
          <p:spPr bwMode="auto">
            <a:xfrm>
              <a:off x="1217613" y="4639066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34" name="Pravokotnik 100"/>
            <p:cNvSpPr>
              <a:spLocks noChangeArrowheads="1"/>
            </p:cNvSpPr>
            <p:nvPr/>
          </p:nvSpPr>
          <p:spPr bwMode="auto">
            <a:xfrm>
              <a:off x="1376363" y="4759716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35" name="Pravokotnik 101"/>
            <p:cNvSpPr>
              <a:spLocks noChangeArrowheads="1"/>
            </p:cNvSpPr>
            <p:nvPr/>
          </p:nvSpPr>
          <p:spPr bwMode="auto">
            <a:xfrm>
              <a:off x="1328738" y="4699391"/>
              <a:ext cx="26289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sl-SI" sz="2100" b="1" dirty="0" smtClean="0">
                  <a:solidFill>
                    <a:srgbClr val="FF9936"/>
                  </a:solidFill>
                  <a:latin typeface="Raleway" panose="020B0003030101060003" pitchFamily="34" charset="0"/>
                </a:rPr>
                <a:t>20</a:t>
              </a:r>
              <a:endParaRPr kumimoji="0" lang="sl-SI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241" name="Elipsa 107"/>
          <p:cNvSpPr>
            <a:spLocks noChangeArrowheads="1"/>
          </p:cNvSpPr>
          <p:nvPr/>
        </p:nvSpPr>
        <p:spPr bwMode="auto">
          <a:xfrm>
            <a:off x="2600325" y="4042166"/>
            <a:ext cx="273050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2" name="Elipsa 108"/>
          <p:cNvSpPr>
            <a:spLocks noChangeArrowheads="1"/>
          </p:cNvSpPr>
          <p:nvPr/>
        </p:nvSpPr>
        <p:spPr bwMode="auto">
          <a:xfrm>
            <a:off x="2659063" y="4104078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3" name="Prostoročno 109"/>
          <p:cNvSpPr>
            <a:spLocks/>
          </p:cNvSpPr>
          <p:nvPr/>
        </p:nvSpPr>
        <p:spPr bwMode="auto">
          <a:xfrm>
            <a:off x="1808163" y="1302141"/>
            <a:ext cx="377825" cy="323850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4" name="Prostoročno 110"/>
          <p:cNvSpPr>
            <a:spLocks/>
          </p:cNvSpPr>
          <p:nvPr/>
        </p:nvSpPr>
        <p:spPr bwMode="auto">
          <a:xfrm>
            <a:off x="1963738" y="1218003"/>
            <a:ext cx="379413" cy="32543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5" name="Prostoročno 111"/>
          <p:cNvSpPr>
            <a:spLocks/>
          </p:cNvSpPr>
          <p:nvPr/>
        </p:nvSpPr>
        <p:spPr bwMode="auto">
          <a:xfrm>
            <a:off x="30163" y="2205428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6" name="Prostoročno 112"/>
          <p:cNvSpPr>
            <a:spLocks/>
          </p:cNvSpPr>
          <p:nvPr/>
        </p:nvSpPr>
        <p:spPr bwMode="auto">
          <a:xfrm>
            <a:off x="-104775" y="2321316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7" name="Prostoročno 113"/>
          <p:cNvSpPr>
            <a:spLocks/>
          </p:cNvSpPr>
          <p:nvPr/>
        </p:nvSpPr>
        <p:spPr bwMode="auto">
          <a:xfrm>
            <a:off x="3340100" y="125927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8" name="Prostoročno 114"/>
          <p:cNvSpPr>
            <a:spLocks/>
          </p:cNvSpPr>
          <p:nvPr/>
        </p:nvSpPr>
        <p:spPr bwMode="auto">
          <a:xfrm>
            <a:off x="3184525" y="117672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9" name="Prostoročno 115"/>
          <p:cNvSpPr>
            <a:spLocks/>
          </p:cNvSpPr>
          <p:nvPr/>
        </p:nvSpPr>
        <p:spPr bwMode="auto">
          <a:xfrm>
            <a:off x="3446463" y="1371991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50" name="Prostoročno 116"/>
          <p:cNvSpPr>
            <a:spLocks/>
          </p:cNvSpPr>
          <p:nvPr/>
        </p:nvSpPr>
        <p:spPr bwMode="auto">
          <a:xfrm>
            <a:off x="4773613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51" name="Prostoročno 117"/>
          <p:cNvSpPr>
            <a:spLocks/>
          </p:cNvSpPr>
          <p:nvPr/>
        </p:nvSpPr>
        <p:spPr bwMode="auto">
          <a:xfrm>
            <a:off x="4495800" y="1611703"/>
            <a:ext cx="363538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62" name="Polje z besedilom 261"/>
          <p:cNvSpPr txBox="1"/>
          <p:nvPr/>
        </p:nvSpPr>
        <p:spPr>
          <a:xfrm>
            <a:off x="7343722" y="185859"/>
            <a:ext cx="4038705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sl-SI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ČASOVNA OMEJITEV: </a:t>
            </a:r>
          </a:p>
          <a:p>
            <a:pPr algn="ctr" rtl="0"/>
            <a:r>
              <a:rPr lang="sl-SI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sekund</a:t>
            </a:r>
            <a:endParaRPr lang="sl-SI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7"/>
          <a:srcRect b="3382"/>
          <a:stretch/>
        </p:blipFill>
        <p:spPr>
          <a:xfrm>
            <a:off x="7429499" y="2203842"/>
            <a:ext cx="3135273" cy="2880000"/>
          </a:xfrm>
          <a:prstGeom prst="rect">
            <a:avLst/>
          </a:prstGeom>
        </p:spPr>
      </p:pic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791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786"/>
    </mc:Choice>
    <mc:Fallback xmlns="">
      <p:transition spd="slow" advTm="65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24884" objId="120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zaženi štoparico"/>
          <p:cNvGrpSpPr/>
          <p:nvPr/>
        </p:nvGrpSpPr>
        <p:grpSpPr>
          <a:xfrm>
            <a:off x="900122" y="187200"/>
            <a:ext cx="3860594" cy="799962"/>
            <a:chOff x="1332706" y="185859"/>
            <a:chExt cx="2636838" cy="799962"/>
          </a:xfrm>
        </p:grpSpPr>
        <p:sp>
          <p:nvSpPr>
            <p:cNvPr id="121" name="Zaobljeni pravokotnik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l-SI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Zaobljeni pravokotnik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sl-SI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ZAŽENI ŠTOPARICO</a:t>
              </a:r>
              <a:endParaRPr lang="sl-SI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3" name="čas se je iztekel"/>
          <p:cNvGrpSpPr/>
          <p:nvPr/>
        </p:nvGrpSpPr>
        <p:grpSpPr>
          <a:xfrm>
            <a:off x="900122" y="187200"/>
            <a:ext cx="3860594" cy="799962"/>
            <a:chOff x="4321176" y="185859"/>
            <a:chExt cx="2636838" cy="799962"/>
          </a:xfrm>
        </p:grpSpPr>
        <p:sp>
          <p:nvSpPr>
            <p:cNvPr id="124" name="Zaobljeni pravokotnik 123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l-SI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Zaobljeni pravokotnik 124"/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sl-SI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ČAS SE JE IZTEKEL!</a:t>
              </a:r>
              <a:endParaRPr lang="sl-SI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8" name="Samooblika 3"/>
          <p:cNvSpPr>
            <a:spLocks noChangeAspect="1" noChangeArrowheads="1" noTextEdit="1"/>
          </p:cNvSpPr>
          <p:nvPr/>
        </p:nvSpPr>
        <p:spPr bwMode="auto">
          <a:xfrm>
            <a:off x="0" y="1176728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39" name="Pravokotnik 5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0" name="Pravokotnik 6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1" name="Pravokotnik 7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2" name="Pravokotnik 8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3" name="Prostoročno 9"/>
          <p:cNvSpPr>
            <a:spLocks/>
          </p:cNvSpPr>
          <p:nvPr/>
        </p:nvSpPr>
        <p:spPr bwMode="auto">
          <a:xfrm>
            <a:off x="2498725" y="1633928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4" name="Prostoročno 10"/>
          <p:cNvSpPr>
            <a:spLocks/>
          </p:cNvSpPr>
          <p:nvPr/>
        </p:nvSpPr>
        <p:spPr bwMode="auto">
          <a:xfrm>
            <a:off x="3525838" y="1881578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5" name="Prostoročno 11"/>
          <p:cNvSpPr>
            <a:spLocks/>
          </p:cNvSpPr>
          <p:nvPr/>
        </p:nvSpPr>
        <p:spPr bwMode="auto">
          <a:xfrm>
            <a:off x="1027113" y="1860941"/>
            <a:ext cx="909638" cy="111125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6" name="Prostoročno 12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7" name="Prostoročno 13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8" name="Prostoročno 14"/>
          <p:cNvSpPr>
            <a:spLocks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9" name="Prostoročno 15"/>
          <p:cNvSpPr>
            <a:spLocks/>
          </p:cNvSpPr>
          <p:nvPr/>
        </p:nvSpPr>
        <p:spPr bwMode="auto">
          <a:xfrm>
            <a:off x="4198938" y="2343541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0" name="Prostoročno 16"/>
          <p:cNvSpPr>
            <a:spLocks/>
          </p:cNvSpPr>
          <p:nvPr/>
        </p:nvSpPr>
        <p:spPr bwMode="auto">
          <a:xfrm>
            <a:off x="3959225" y="2189553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1" name="Prostoročno 17"/>
          <p:cNvSpPr>
            <a:spLocks/>
          </p:cNvSpPr>
          <p:nvPr/>
        </p:nvSpPr>
        <p:spPr bwMode="auto">
          <a:xfrm>
            <a:off x="457200" y="1349766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2" name="Prostoročno 18"/>
          <p:cNvSpPr>
            <a:spLocks noEditPoints="1"/>
          </p:cNvSpPr>
          <p:nvPr/>
        </p:nvSpPr>
        <p:spPr bwMode="auto">
          <a:xfrm>
            <a:off x="673100" y="2553091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3" name="Prostoročno 19"/>
          <p:cNvSpPr>
            <a:spLocks/>
          </p:cNvSpPr>
          <p:nvPr/>
        </p:nvSpPr>
        <p:spPr bwMode="auto">
          <a:xfrm>
            <a:off x="606425" y="1589478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4" name="Prostoročno 20"/>
          <p:cNvSpPr>
            <a:spLocks/>
          </p:cNvSpPr>
          <p:nvPr/>
        </p:nvSpPr>
        <p:spPr bwMode="auto">
          <a:xfrm>
            <a:off x="1068388" y="5628078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5" name="Prostoročno 21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6" name="Prostoročno 22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7" name="Prostoročno 23"/>
          <p:cNvSpPr>
            <a:spLocks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8" name="Prostoročno 24"/>
          <p:cNvSpPr>
            <a:spLocks/>
          </p:cNvSpPr>
          <p:nvPr/>
        </p:nvSpPr>
        <p:spPr bwMode="auto">
          <a:xfrm>
            <a:off x="3633788" y="5628078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9" name="Prostoročno 25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60" name="Prostoročno 26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61" name="Prostoročno 27"/>
          <p:cNvSpPr>
            <a:spLocks/>
          </p:cNvSpPr>
          <p:nvPr/>
        </p:nvSpPr>
        <p:spPr bwMode="auto">
          <a:xfrm>
            <a:off x="3795713" y="5899541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grpSp>
        <p:nvGrpSpPr>
          <p:cNvPr id="4" name="Vrtenje urnega kazalca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817563" y="2264166"/>
            <a:ext cx="3829050" cy="3830638"/>
            <a:chOff x="817563" y="2264166"/>
            <a:chExt cx="3829050" cy="3830638"/>
          </a:xfrm>
        </p:grpSpPr>
        <p:sp>
          <p:nvSpPr>
            <p:cNvPr id="162" name="Elipsa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39" name="urni kazalec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</p:grpSp>
      <p:sp>
        <p:nvSpPr>
          <p:cNvPr id="163" name="Prostoročno 29"/>
          <p:cNvSpPr>
            <a:spLocks noEditPoints="1"/>
          </p:cNvSpPr>
          <p:nvPr/>
        </p:nvSpPr>
        <p:spPr bwMode="auto">
          <a:xfrm>
            <a:off x="538163" y="1986353"/>
            <a:ext cx="4387850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64" name="Prostoročno 30"/>
          <p:cNvSpPr>
            <a:spLocks noEditPoints="1"/>
          </p:cNvSpPr>
          <p:nvPr/>
        </p:nvSpPr>
        <p:spPr bwMode="auto">
          <a:xfrm>
            <a:off x="711200" y="2157803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65" name="Prostoročno 31"/>
          <p:cNvSpPr>
            <a:spLocks noEditPoints="1"/>
          </p:cNvSpPr>
          <p:nvPr/>
        </p:nvSpPr>
        <p:spPr bwMode="auto">
          <a:xfrm>
            <a:off x="620713" y="2067316"/>
            <a:ext cx="4221163" cy="4222750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2455863" y="2411803"/>
            <a:ext cx="566738" cy="566738"/>
            <a:chOff x="2455863" y="2411803"/>
            <a:chExt cx="566738" cy="566738"/>
          </a:xfrm>
        </p:grpSpPr>
        <p:sp>
          <p:nvSpPr>
            <p:cNvPr id="166" name="Elipsa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67" name="Elipsa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68" name="Prostoročno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69" name="Prostoročno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70" name="Pravokotnik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71" name="Pravokotnik 37"/>
            <p:cNvSpPr>
              <a:spLocks noChangeArrowheads="1"/>
            </p:cNvSpPr>
            <p:nvPr/>
          </p:nvSpPr>
          <p:spPr bwMode="auto">
            <a:xfrm>
              <a:off x="2593975" y="2499116"/>
              <a:ext cx="26289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sl-SI" sz="2100" b="1" i="0" u="none" strike="noStrike" cap="none" normalizeH="0" dirty="0" smtClean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30</a:t>
              </a:r>
              <a:endParaRPr kumimoji="0" lang="sl-SI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174" name="Prostoročno 40"/>
          <p:cNvSpPr>
            <a:spLocks noEditPoints="1"/>
          </p:cNvSpPr>
          <p:nvPr/>
        </p:nvSpPr>
        <p:spPr bwMode="auto">
          <a:xfrm>
            <a:off x="3244850" y="2851541"/>
            <a:ext cx="20638" cy="122238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26421DDD-07C3-42B6-869F-AD3A53DC2A79}"/>
              </a:ext>
            </a:extLst>
          </p:cNvPr>
          <p:cNvGrpSpPr/>
          <p:nvPr/>
        </p:nvGrpSpPr>
        <p:grpSpPr>
          <a:xfrm>
            <a:off x="3722688" y="3113478"/>
            <a:ext cx="585788" cy="587375"/>
            <a:chOff x="3722688" y="3113478"/>
            <a:chExt cx="585788" cy="587375"/>
          </a:xfrm>
        </p:grpSpPr>
        <p:sp>
          <p:nvSpPr>
            <p:cNvPr id="178" name="Prostoročno 44"/>
            <p:cNvSpPr>
              <a:spLocks/>
            </p:cNvSpPr>
            <p:nvPr/>
          </p:nvSpPr>
          <p:spPr bwMode="auto">
            <a:xfrm>
              <a:off x="3722688" y="3113478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79" name="Prostoročno 45"/>
            <p:cNvSpPr>
              <a:spLocks/>
            </p:cNvSpPr>
            <p:nvPr/>
          </p:nvSpPr>
          <p:spPr bwMode="auto">
            <a:xfrm>
              <a:off x="3781425" y="3169041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80" name="Prostoročno 46"/>
            <p:cNvSpPr>
              <a:spLocks noEditPoints="1"/>
            </p:cNvSpPr>
            <p:nvPr/>
          </p:nvSpPr>
          <p:spPr bwMode="auto">
            <a:xfrm>
              <a:off x="3786188" y="3272228"/>
              <a:ext cx="46038" cy="188913"/>
            </a:xfrm>
            <a:custGeom>
              <a:avLst/>
              <a:gdLst>
                <a:gd name="T0" fmla="*/ 3 w 19"/>
                <a:gd name="T1" fmla="*/ 76 h 77"/>
                <a:gd name="T2" fmla="*/ 3 w 19"/>
                <a:gd name="T3" fmla="*/ 76 h 77"/>
                <a:gd name="T4" fmla="*/ 3 w 19"/>
                <a:gd name="T5" fmla="*/ 76 h 77"/>
                <a:gd name="T6" fmla="*/ 3 w 19"/>
                <a:gd name="T7" fmla="*/ 75 h 77"/>
                <a:gd name="T8" fmla="*/ 3 w 19"/>
                <a:gd name="T9" fmla="*/ 75 h 77"/>
                <a:gd name="T10" fmla="*/ 3 w 19"/>
                <a:gd name="T11" fmla="*/ 75 h 77"/>
                <a:gd name="T12" fmla="*/ 3 w 19"/>
                <a:gd name="T13" fmla="*/ 74 h 77"/>
                <a:gd name="T14" fmla="*/ 3 w 19"/>
                <a:gd name="T15" fmla="*/ 74 h 77"/>
                <a:gd name="T16" fmla="*/ 3 w 19"/>
                <a:gd name="T17" fmla="*/ 74 h 77"/>
                <a:gd name="T18" fmla="*/ 2 w 19"/>
                <a:gd name="T19" fmla="*/ 73 h 77"/>
                <a:gd name="T20" fmla="*/ 2 w 19"/>
                <a:gd name="T21" fmla="*/ 73 h 77"/>
                <a:gd name="T22" fmla="*/ 2 w 19"/>
                <a:gd name="T23" fmla="*/ 72 h 77"/>
                <a:gd name="T24" fmla="*/ 2 w 19"/>
                <a:gd name="T25" fmla="*/ 72 h 77"/>
                <a:gd name="T26" fmla="*/ 2 w 19"/>
                <a:gd name="T27" fmla="*/ 71 h 77"/>
                <a:gd name="T28" fmla="*/ 2 w 19"/>
                <a:gd name="T29" fmla="*/ 71 h 77"/>
                <a:gd name="T30" fmla="*/ 2 w 19"/>
                <a:gd name="T31" fmla="*/ 71 h 77"/>
                <a:gd name="T32" fmla="*/ 2 w 19"/>
                <a:gd name="T33" fmla="*/ 70 h 77"/>
                <a:gd name="T34" fmla="*/ 2 w 19"/>
                <a:gd name="T35" fmla="*/ 70 h 77"/>
                <a:gd name="T36" fmla="*/ 2 w 19"/>
                <a:gd name="T37" fmla="*/ 69 h 77"/>
                <a:gd name="T38" fmla="*/ 2 w 19"/>
                <a:gd name="T39" fmla="*/ 69 h 77"/>
                <a:gd name="T40" fmla="*/ 2 w 19"/>
                <a:gd name="T41" fmla="*/ 69 h 77"/>
                <a:gd name="T42" fmla="*/ 2 w 19"/>
                <a:gd name="T43" fmla="*/ 68 h 77"/>
                <a:gd name="T44" fmla="*/ 2 w 19"/>
                <a:gd name="T45" fmla="*/ 68 h 77"/>
                <a:gd name="T46" fmla="*/ 2 w 19"/>
                <a:gd name="T47" fmla="*/ 68 h 77"/>
                <a:gd name="T48" fmla="*/ 1 w 19"/>
                <a:gd name="T49" fmla="*/ 67 h 77"/>
                <a:gd name="T50" fmla="*/ 1 w 19"/>
                <a:gd name="T51" fmla="*/ 67 h 77"/>
                <a:gd name="T52" fmla="*/ 1 w 19"/>
                <a:gd name="T53" fmla="*/ 67 h 77"/>
                <a:gd name="T54" fmla="*/ 1 w 19"/>
                <a:gd name="T55" fmla="*/ 66 h 77"/>
                <a:gd name="T56" fmla="*/ 1 w 19"/>
                <a:gd name="T57" fmla="*/ 66 h 77"/>
                <a:gd name="T58" fmla="*/ 1 w 19"/>
                <a:gd name="T59" fmla="*/ 65 h 77"/>
                <a:gd name="T60" fmla="*/ 1 w 19"/>
                <a:gd name="T61" fmla="*/ 65 h 77"/>
                <a:gd name="T62" fmla="*/ 1 w 19"/>
                <a:gd name="T63" fmla="*/ 65 h 77"/>
                <a:gd name="T64" fmla="*/ 1 w 19"/>
                <a:gd name="T65" fmla="*/ 64 h 77"/>
                <a:gd name="T66" fmla="*/ 1 w 19"/>
                <a:gd name="T67" fmla="*/ 64 h 77"/>
                <a:gd name="T68" fmla="*/ 1 w 19"/>
                <a:gd name="T69" fmla="*/ 64 h 77"/>
                <a:gd name="T70" fmla="*/ 1 w 19"/>
                <a:gd name="T71" fmla="*/ 63 h 77"/>
                <a:gd name="T72" fmla="*/ 1 w 19"/>
                <a:gd name="T73" fmla="*/ 63 h 77"/>
                <a:gd name="T74" fmla="*/ 1 w 19"/>
                <a:gd name="T75" fmla="*/ 62 h 77"/>
                <a:gd name="T76" fmla="*/ 1 w 19"/>
                <a:gd name="T77" fmla="*/ 62 h 77"/>
                <a:gd name="T78" fmla="*/ 1 w 19"/>
                <a:gd name="T79" fmla="*/ 61 h 77"/>
                <a:gd name="T80" fmla="*/ 1 w 19"/>
                <a:gd name="T81" fmla="*/ 61 h 77"/>
                <a:gd name="T82" fmla="*/ 1 w 19"/>
                <a:gd name="T83" fmla="*/ 61 h 77"/>
                <a:gd name="T84" fmla="*/ 1 w 19"/>
                <a:gd name="T85" fmla="*/ 60 h 77"/>
                <a:gd name="T86" fmla="*/ 1 w 19"/>
                <a:gd name="T87" fmla="*/ 60 h 77"/>
                <a:gd name="T88" fmla="*/ 1 w 19"/>
                <a:gd name="T89" fmla="*/ 60 h 77"/>
                <a:gd name="T90" fmla="*/ 18 w 19"/>
                <a:gd name="T91" fmla="*/ 0 h 77"/>
                <a:gd name="T92" fmla="*/ 18 w 19"/>
                <a:gd name="T93" fmla="*/ 0 h 77"/>
                <a:gd name="T94" fmla="*/ 19 w 19"/>
                <a:gd name="T95" fmla="*/ 0 h 77"/>
                <a:gd name="T96" fmla="*/ 19 w 19"/>
                <a:gd name="T9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" h="77">
                  <a:moveTo>
                    <a:pt x="3" y="77"/>
                  </a:moveTo>
                  <a:cubicBezTo>
                    <a:pt x="3" y="77"/>
                    <a:pt x="3" y="77"/>
                    <a:pt x="3" y="77"/>
                  </a:cubicBezTo>
                  <a:cubicBezTo>
                    <a:pt x="3" y="77"/>
                    <a:pt x="3" y="77"/>
                    <a:pt x="3" y="77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4"/>
                  </a:moveTo>
                  <a:cubicBezTo>
                    <a:pt x="3" y="74"/>
                    <a:pt x="3" y="75"/>
                    <a:pt x="3" y="75"/>
                  </a:cubicBezTo>
                  <a:cubicBezTo>
                    <a:pt x="3" y="75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3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69"/>
                  </a:moveTo>
                  <a:cubicBezTo>
                    <a:pt x="2" y="69"/>
                    <a:pt x="2" y="70"/>
                    <a:pt x="2" y="70"/>
                  </a:cubicBezTo>
                  <a:cubicBezTo>
                    <a:pt x="2" y="70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8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8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5"/>
                  </a:moveTo>
                  <a:cubicBezTo>
                    <a:pt x="1" y="65"/>
                    <a:pt x="1" y="66"/>
                    <a:pt x="1" y="66"/>
                  </a:cubicBezTo>
                  <a:cubicBezTo>
                    <a:pt x="1" y="66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4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4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1"/>
                  </a:moveTo>
                  <a:cubicBezTo>
                    <a:pt x="1" y="61"/>
                    <a:pt x="1" y="62"/>
                    <a:pt x="1" y="62"/>
                  </a:cubicBezTo>
                  <a:cubicBezTo>
                    <a:pt x="1" y="62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0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8" y="1"/>
                  </a:moveTo>
                  <a:cubicBezTo>
                    <a:pt x="6" y="17"/>
                    <a:pt x="0" y="38"/>
                    <a:pt x="1" y="60"/>
                  </a:cubicBezTo>
                  <a:cubicBezTo>
                    <a:pt x="0" y="38"/>
                    <a:pt x="6" y="17"/>
                    <a:pt x="18" y="1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1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81" name="Prostoročno 47"/>
            <p:cNvSpPr>
              <a:spLocks/>
            </p:cNvSpPr>
            <p:nvPr/>
          </p:nvSpPr>
          <p:spPr bwMode="auto">
            <a:xfrm>
              <a:off x="3786188" y="3213491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82" name="Pravokotnik 48"/>
            <p:cNvSpPr>
              <a:spLocks noChangeArrowheads="1"/>
            </p:cNvSpPr>
            <p:nvPr/>
          </p:nvSpPr>
          <p:spPr bwMode="auto">
            <a:xfrm>
              <a:off x="3941763" y="3299216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83" name="Pravokotnik 49"/>
            <p:cNvSpPr>
              <a:spLocks noChangeArrowheads="1"/>
            </p:cNvSpPr>
            <p:nvPr/>
          </p:nvSpPr>
          <p:spPr bwMode="auto">
            <a:xfrm>
              <a:off x="3941763" y="3216666"/>
              <a:ext cx="131446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sl-SI" sz="2100" b="1" dirty="0" smtClean="0">
                  <a:solidFill>
                    <a:srgbClr val="FF9936"/>
                  </a:solidFill>
                  <a:latin typeface="Raleway" panose="020B0003030101060003" pitchFamily="34" charset="0"/>
                </a:rPr>
                <a:t>5</a:t>
              </a:r>
              <a:endParaRPr kumimoji="0" lang="sl-SI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186" name="Prostoročno 52"/>
          <p:cNvSpPr>
            <a:spLocks noEditPoints="1"/>
          </p:cNvSpPr>
          <p:nvPr/>
        </p:nvSpPr>
        <p:spPr bwMode="auto">
          <a:xfrm>
            <a:off x="3994150" y="3978666"/>
            <a:ext cx="60325" cy="158750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5AAA3125-6198-4B7D-906A-040AAB47590B}"/>
              </a:ext>
            </a:extLst>
          </p:cNvPr>
          <p:cNvGrpSpPr/>
          <p:nvPr/>
        </p:nvGrpSpPr>
        <p:grpSpPr>
          <a:xfrm>
            <a:off x="3754438" y="4585091"/>
            <a:ext cx="566738" cy="568325"/>
            <a:chOff x="3754438" y="4585091"/>
            <a:chExt cx="566738" cy="568325"/>
          </a:xfrm>
        </p:grpSpPr>
        <p:sp>
          <p:nvSpPr>
            <p:cNvPr id="190" name="Prostoročno 56"/>
            <p:cNvSpPr>
              <a:spLocks/>
            </p:cNvSpPr>
            <p:nvPr/>
          </p:nvSpPr>
          <p:spPr bwMode="auto">
            <a:xfrm>
              <a:off x="3754438" y="4585091"/>
              <a:ext cx="566738" cy="568325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2"/>
                    <a:pt x="0" y="116"/>
                  </a:cubicBezTo>
                  <a:cubicBezTo>
                    <a:pt x="0" y="179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91" name="Elipsa 57"/>
            <p:cNvSpPr>
              <a:spLocks noChangeArrowheads="1"/>
            </p:cNvSpPr>
            <p:nvPr/>
          </p:nvSpPr>
          <p:spPr bwMode="auto">
            <a:xfrm>
              <a:off x="3810000" y="4639066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92" name="Prostoročno 58"/>
            <p:cNvSpPr>
              <a:spLocks noEditPoints="1"/>
            </p:cNvSpPr>
            <p:nvPr/>
          </p:nvSpPr>
          <p:spPr bwMode="auto">
            <a:xfrm>
              <a:off x="3810000" y="4732728"/>
              <a:ext cx="44450" cy="222250"/>
            </a:xfrm>
            <a:custGeom>
              <a:avLst/>
              <a:gdLst>
                <a:gd name="T0" fmla="*/ 7 w 18"/>
                <a:gd name="T1" fmla="*/ 91 h 91"/>
                <a:gd name="T2" fmla="*/ 7 w 18"/>
                <a:gd name="T3" fmla="*/ 91 h 91"/>
                <a:gd name="T4" fmla="*/ 7 w 18"/>
                <a:gd name="T5" fmla="*/ 91 h 91"/>
                <a:gd name="T6" fmla="*/ 7 w 18"/>
                <a:gd name="T7" fmla="*/ 91 h 91"/>
                <a:gd name="T8" fmla="*/ 7 w 18"/>
                <a:gd name="T9" fmla="*/ 91 h 91"/>
                <a:gd name="T10" fmla="*/ 7 w 18"/>
                <a:gd name="T11" fmla="*/ 91 h 91"/>
                <a:gd name="T12" fmla="*/ 7 w 18"/>
                <a:gd name="T13" fmla="*/ 91 h 91"/>
                <a:gd name="T14" fmla="*/ 7 w 18"/>
                <a:gd name="T15" fmla="*/ 91 h 91"/>
                <a:gd name="T16" fmla="*/ 7 w 18"/>
                <a:gd name="T17" fmla="*/ 91 h 91"/>
                <a:gd name="T18" fmla="*/ 7 w 18"/>
                <a:gd name="T19" fmla="*/ 91 h 91"/>
                <a:gd name="T20" fmla="*/ 7 w 18"/>
                <a:gd name="T21" fmla="*/ 91 h 91"/>
                <a:gd name="T22" fmla="*/ 7 w 18"/>
                <a:gd name="T23" fmla="*/ 91 h 91"/>
                <a:gd name="T24" fmla="*/ 6 w 18"/>
                <a:gd name="T25" fmla="*/ 90 h 91"/>
                <a:gd name="T26" fmla="*/ 7 w 18"/>
                <a:gd name="T27" fmla="*/ 91 h 91"/>
                <a:gd name="T28" fmla="*/ 6 w 18"/>
                <a:gd name="T29" fmla="*/ 90 h 91"/>
                <a:gd name="T30" fmla="*/ 0 w 18"/>
                <a:gd name="T31" fmla="*/ 57 h 91"/>
                <a:gd name="T32" fmla="*/ 6 w 18"/>
                <a:gd name="T33" fmla="*/ 90 h 91"/>
                <a:gd name="T34" fmla="*/ 0 w 18"/>
                <a:gd name="T35" fmla="*/ 57 h 91"/>
                <a:gd name="T36" fmla="*/ 0 w 18"/>
                <a:gd name="T37" fmla="*/ 57 h 91"/>
                <a:gd name="T38" fmla="*/ 0 w 18"/>
                <a:gd name="T39" fmla="*/ 57 h 91"/>
                <a:gd name="T40" fmla="*/ 0 w 18"/>
                <a:gd name="T41" fmla="*/ 57 h 91"/>
                <a:gd name="T42" fmla="*/ 0 w 18"/>
                <a:gd name="T43" fmla="*/ 57 h 91"/>
                <a:gd name="T44" fmla="*/ 0 w 18"/>
                <a:gd name="T45" fmla="*/ 57 h 91"/>
                <a:gd name="T46" fmla="*/ 0 w 18"/>
                <a:gd name="T47" fmla="*/ 57 h 91"/>
                <a:gd name="T48" fmla="*/ 0 w 18"/>
                <a:gd name="T49" fmla="*/ 56 h 91"/>
                <a:gd name="T50" fmla="*/ 0 w 18"/>
                <a:gd name="T51" fmla="*/ 57 h 91"/>
                <a:gd name="T52" fmla="*/ 0 w 18"/>
                <a:gd name="T53" fmla="*/ 56 h 91"/>
                <a:gd name="T54" fmla="*/ 0 w 18"/>
                <a:gd name="T55" fmla="*/ 56 h 91"/>
                <a:gd name="T56" fmla="*/ 0 w 18"/>
                <a:gd name="T57" fmla="*/ 56 h 91"/>
                <a:gd name="T58" fmla="*/ 0 w 18"/>
                <a:gd name="T59" fmla="*/ 56 h 91"/>
                <a:gd name="T60" fmla="*/ 0 w 18"/>
                <a:gd name="T61" fmla="*/ 56 h 91"/>
                <a:gd name="T62" fmla="*/ 0 w 18"/>
                <a:gd name="T63" fmla="*/ 56 h 91"/>
                <a:gd name="T64" fmla="*/ 0 w 18"/>
                <a:gd name="T65" fmla="*/ 56 h 91"/>
                <a:gd name="T66" fmla="*/ 0 w 18"/>
                <a:gd name="T67" fmla="*/ 56 h 91"/>
                <a:gd name="T68" fmla="*/ 0 w 18"/>
                <a:gd name="T69" fmla="*/ 56 h 91"/>
                <a:gd name="T70" fmla="*/ 0 w 18"/>
                <a:gd name="T71" fmla="*/ 56 h 91"/>
                <a:gd name="T72" fmla="*/ 0 w 18"/>
                <a:gd name="T73" fmla="*/ 55 h 91"/>
                <a:gd name="T74" fmla="*/ 0 w 18"/>
                <a:gd name="T75" fmla="*/ 56 h 91"/>
                <a:gd name="T76" fmla="*/ 0 w 18"/>
                <a:gd name="T77" fmla="*/ 56 h 91"/>
                <a:gd name="T78" fmla="*/ 0 w 18"/>
                <a:gd name="T79" fmla="*/ 55 h 91"/>
                <a:gd name="T80" fmla="*/ 18 w 18"/>
                <a:gd name="T81" fmla="*/ 0 h 91"/>
                <a:gd name="T82" fmla="*/ 0 w 18"/>
                <a:gd name="T83" fmla="*/ 55 h 91"/>
                <a:gd name="T84" fmla="*/ 18 w 18"/>
                <a:gd name="T85" fmla="*/ 0 h 91"/>
                <a:gd name="T86" fmla="*/ 18 w 18"/>
                <a:gd name="T87" fmla="*/ 0 h 91"/>
                <a:gd name="T88" fmla="*/ 18 w 18"/>
                <a:gd name="T89" fmla="*/ 0 h 91"/>
                <a:gd name="T90" fmla="*/ 18 w 18"/>
                <a:gd name="T91" fmla="*/ 0 h 91"/>
                <a:gd name="T92" fmla="*/ 18 w 18"/>
                <a:gd name="T93" fmla="*/ 0 h 91"/>
                <a:gd name="T94" fmla="*/ 18 w 18"/>
                <a:gd name="T95" fmla="*/ 0 h 91"/>
                <a:gd name="T96" fmla="*/ 18 w 18"/>
                <a:gd name="T9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" h="91"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6" y="90"/>
                  </a:moveTo>
                  <a:cubicBezTo>
                    <a:pt x="6" y="90"/>
                    <a:pt x="6" y="90"/>
                    <a:pt x="7" y="91"/>
                  </a:cubicBezTo>
                  <a:cubicBezTo>
                    <a:pt x="6" y="90"/>
                    <a:pt x="6" y="90"/>
                    <a:pt x="6" y="90"/>
                  </a:cubicBezTo>
                  <a:moveTo>
                    <a:pt x="0" y="57"/>
                  </a:moveTo>
                  <a:cubicBezTo>
                    <a:pt x="0" y="69"/>
                    <a:pt x="2" y="80"/>
                    <a:pt x="6" y="90"/>
                  </a:cubicBezTo>
                  <a:cubicBezTo>
                    <a:pt x="2" y="80"/>
                    <a:pt x="0" y="69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6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5"/>
                  </a:moveTo>
                  <a:cubicBezTo>
                    <a:pt x="0" y="55"/>
                    <a:pt x="0" y="55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5"/>
                    <a:pt x="0" y="55"/>
                    <a:pt x="0" y="55"/>
                  </a:cubicBezTo>
                  <a:moveTo>
                    <a:pt x="18" y="0"/>
                  </a:moveTo>
                  <a:cubicBezTo>
                    <a:pt x="7" y="15"/>
                    <a:pt x="0" y="35"/>
                    <a:pt x="0" y="55"/>
                  </a:cubicBezTo>
                  <a:cubicBezTo>
                    <a:pt x="0" y="35"/>
                    <a:pt x="7" y="15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93" name="Prostoročno 59"/>
            <p:cNvSpPr>
              <a:spLocks/>
            </p:cNvSpPr>
            <p:nvPr/>
          </p:nvSpPr>
          <p:spPr bwMode="auto">
            <a:xfrm>
              <a:off x="3810000" y="4666053"/>
              <a:ext cx="190500" cy="428625"/>
            </a:xfrm>
            <a:custGeom>
              <a:avLst/>
              <a:gdLst>
                <a:gd name="T0" fmla="*/ 49 w 78"/>
                <a:gd name="T1" fmla="*/ 0 h 175"/>
                <a:gd name="T2" fmla="*/ 18 w 78"/>
                <a:gd name="T3" fmla="*/ 27 h 175"/>
                <a:gd name="T4" fmla="*/ 18 w 78"/>
                <a:gd name="T5" fmla="*/ 27 h 175"/>
                <a:gd name="T6" fmla="*/ 18 w 78"/>
                <a:gd name="T7" fmla="*/ 27 h 175"/>
                <a:gd name="T8" fmla="*/ 18 w 78"/>
                <a:gd name="T9" fmla="*/ 27 h 175"/>
                <a:gd name="T10" fmla="*/ 18 w 78"/>
                <a:gd name="T11" fmla="*/ 27 h 175"/>
                <a:gd name="T12" fmla="*/ 0 w 78"/>
                <a:gd name="T13" fmla="*/ 82 h 175"/>
                <a:gd name="T14" fmla="*/ 0 w 78"/>
                <a:gd name="T15" fmla="*/ 82 h 175"/>
                <a:gd name="T16" fmla="*/ 0 w 78"/>
                <a:gd name="T17" fmla="*/ 83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3 h 175"/>
                <a:gd name="T26" fmla="*/ 0 w 78"/>
                <a:gd name="T27" fmla="*/ 83 h 175"/>
                <a:gd name="T28" fmla="*/ 0 w 78"/>
                <a:gd name="T29" fmla="*/ 83 h 175"/>
                <a:gd name="T30" fmla="*/ 0 w 78"/>
                <a:gd name="T31" fmla="*/ 83 h 175"/>
                <a:gd name="T32" fmla="*/ 0 w 78"/>
                <a:gd name="T33" fmla="*/ 84 h 175"/>
                <a:gd name="T34" fmla="*/ 0 w 78"/>
                <a:gd name="T35" fmla="*/ 84 h 175"/>
                <a:gd name="T36" fmla="*/ 0 w 78"/>
                <a:gd name="T37" fmla="*/ 84 h 175"/>
                <a:gd name="T38" fmla="*/ 0 w 78"/>
                <a:gd name="T39" fmla="*/ 84 h 175"/>
                <a:gd name="T40" fmla="*/ 0 w 78"/>
                <a:gd name="T41" fmla="*/ 84 h 175"/>
                <a:gd name="T42" fmla="*/ 0 w 78"/>
                <a:gd name="T43" fmla="*/ 84 h 175"/>
                <a:gd name="T44" fmla="*/ 6 w 78"/>
                <a:gd name="T45" fmla="*/ 117 h 175"/>
                <a:gd name="T46" fmla="*/ 6 w 78"/>
                <a:gd name="T47" fmla="*/ 117 h 175"/>
                <a:gd name="T48" fmla="*/ 7 w 78"/>
                <a:gd name="T49" fmla="*/ 118 h 175"/>
                <a:gd name="T50" fmla="*/ 7 w 78"/>
                <a:gd name="T51" fmla="*/ 118 h 175"/>
                <a:gd name="T52" fmla="*/ 7 w 78"/>
                <a:gd name="T53" fmla="*/ 118 h 175"/>
                <a:gd name="T54" fmla="*/ 7 w 78"/>
                <a:gd name="T55" fmla="*/ 118 h 175"/>
                <a:gd name="T56" fmla="*/ 7 w 78"/>
                <a:gd name="T57" fmla="*/ 118 h 175"/>
                <a:gd name="T58" fmla="*/ 7 w 78"/>
                <a:gd name="T59" fmla="*/ 118 h 175"/>
                <a:gd name="T60" fmla="*/ 7 w 78"/>
                <a:gd name="T61" fmla="*/ 118 h 175"/>
                <a:gd name="T62" fmla="*/ 7 w 78"/>
                <a:gd name="T63" fmla="*/ 118 h 175"/>
                <a:gd name="T64" fmla="*/ 7 w 78"/>
                <a:gd name="T65" fmla="*/ 118 h 175"/>
                <a:gd name="T66" fmla="*/ 78 w 78"/>
                <a:gd name="T67" fmla="*/ 175 h 175"/>
                <a:gd name="T68" fmla="*/ 46 w 78"/>
                <a:gd name="T69" fmla="*/ 153 h 175"/>
                <a:gd name="T70" fmla="*/ 19 w 78"/>
                <a:gd name="T71" fmla="*/ 106 h 175"/>
                <a:gd name="T72" fmla="*/ 15 w 78"/>
                <a:gd name="T73" fmla="*/ 78 h 175"/>
                <a:gd name="T74" fmla="*/ 15 w 78"/>
                <a:gd name="T75" fmla="*/ 77 h 175"/>
                <a:gd name="T76" fmla="*/ 30 w 78"/>
                <a:gd name="T77" fmla="*/ 24 h 175"/>
                <a:gd name="T78" fmla="*/ 46 w 78"/>
                <a:gd name="T79" fmla="*/ 3 h 175"/>
                <a:gd name="T80" fmla="*/ 49 w 78"/>
                <a:gd name="T81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37" y="7"/>
                    <a:pt x="27" y="16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7" y="42"/>
                    <a:pt x="0" y="6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96"/>
                    <a:pt x="2" y="107"/>
                    <a:pt x="6" y="117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6" y="117"/>
                    <a:pt x="6" y="117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19" y="148"/>
                    <a:pt x="46" y="170"/>
                    <a:pt x="78" y="175"/>
                  </a:cubicBezTo>
                  <a:cubicBezTo>
                    <a:pt x="66" y="170"/>
                    <a:pt x="55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1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94" name="Pravokotnik 60"/>
            <p:cNvSpPr>
              <a:spLocks noChangeArrowheads="1"/>
            </p:cNvSpPr>
            <p:nvPr/>
          </p:nvSpPr>
          <p:spPr bwMode="auto">
            <a:xfrm>
              <a:off x="3967163" y="4769241"/>
              <a:ext cx="139700" cy="18573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95" name="Pravokotnik 61"/>
            <p:cNvSpPr>
              <a:spLocks noChangeArrowheads="1"/>
            </p:cNvSpPr>
            <p:nvPr/>
          </p:nvSpPr>
          <p:spPr bwMode="auto">
            <a:xfrm>
              <a:off x="3911600" y="4672403"/>
              <a:ext cx="26289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sl-SI" sz="2100" b="1" dirty="0" smtClean="0">
                  <a:solidFill>
                    <a:srgbClr val="FF9936"/>
                  </a:solidFill>
                  <a:latin typeface="Raleway" panose="020B0003030101060003" pitchFamily="34" charset="0"/>
                </a:rPr>
                <a:t>10</a:t>
              </a:r>
              <a:endParaRPr kumimoji="0" lang="sl-SI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198" name="Prostoročno 64"/>
          <p:cNvSpPr>
            <a:spLocks noEditPoints="1"/>
          </p:cNvSpPr>
          <p:nvPr/>
        </p:nvSpPr>
        <p:spPr bwMode="auto">
          <a:xfrm>
            <a:off x="3281363" y="5326453"/>
            <a:ext cx="17463" cy="168275"/>
          </a:xfrm>
          <a:custGeom>
            <a:avLst/>
            <a:gdLst>
              <a:gd name="T0" fmla="*/ 7 w 7"/>
              <a:gd name="T1" fmla="*/ 69 h 69"/>
              <a:gd name="T2" fmla="*/ 7 w 7"/>
              <a:gd name="T3" fmla="*/ 69 h 69"/>
              <a:gd name="T4" fmla="*/ 7 w 7"/>
              <a:gd name="T5" fmla="*/ 69 h 69"/>
              <a:gd name="T6" fmla="*/ 7 w 7"/>
              <a:gd name="T7" fmla="*/ 68 h 69"/>
              <a:gd name="T8" fmla="*/ 6 w 7"/>
              <a:gd name="T9" fmla="*/ 67 h 69"/>
              <a:gd name="T10" fmla="*/ 6 w 7"/>
              <a:gd name="T11" fmla="*/ 66 h 69"/>
              <a:gd name="T12" fmla="*/ 6 w 7"/>
              <a:gd name="T13" fmla="*/ 66 h 69"/>
              <a:gd name="T14" fmla="*/ 6 w 7"/>
              <a:gd name="T15" fmla="*/ 66 h 69"/>
              <a:gd name="T16" fmla="*/ 6 w 7"/>
              <a:gd name="T17" fmla="*/ 66 h 69"/>
              <a:gd name="T18" fmla="*/ 5 w 7"/>
              <a:gd name="T19" fmla="*/ 65 h 69"/>
              <a:gd name="T20" fmla="*/ 5 w 7"/>
              <a:gd name="T21" fmla="*/ 65 h 69"/>
              <a:gd name="T22" fmla="*/ 5 w 7"/>
              <a:gd name="T23" fmla="*/ 65 h 69"/>
              <a:gd name="T24" fmla="*/ 5 w 7"/>
              <a:gd name="T25" fmla="*/ 64 h 69"/>
              <a:gd name="T26" fmla="*/ 5 w 7"/>
              <a:gd name="T27" fmla="*/ 64 h 69"/>
              <a:gd name="T28" fmla="*/ 5 w 7"/>
              <a:gd name="T29" fmla="*/ 63 h 69"/>
              <a:gd name="T30" fmla="*/ 5 w 7"/>
              <a:gd name="T31" fmla="*/ 63 h 69"/>
              <a:gd name="T32" fmla="*/ 5 w 7"/>
              <a:gd name="T33" fmla="*/ 63 h 69"/>
              <a:gd name="T34" fmla="*/ 5 w 7"/>
              <a:gd name="T35" fmla="*/ 62 h 69"/>
              <a:gd name="T36" fmla="*/ 4 w 7"/>
              <a:gd name="T37" fmla="*/ 62 h 69"/>
              <a:gd name="T38" fmla="*/ 4 w 7"/>
              <a:gd name="T39" fmla="*/ 62 h 69"/>
              <a:gd name="T40" fmla="*/ 4 w 7"/>
              <a:gd name="T41" fmla="*/ 61 h 69"/>
              <a:gd name="T42" fmla="*/ 4 w 7"/>
              <a:gd name="T43" fmla="*/ 60 h 69"/>
              <a:gd name="T44" fmla="*/ 4 w 7"/>
              <a:gd name="T45" fmla="*/ 60 h 69"/>
              <a:gd name="T46" fmla="*/ 4 w 7"/>
              <a:gd name="T47" fmla="*/ 60 h 69"/>
              <a:gd name="T48" fmla="*/ 4 w 7"/>
              <a:gd name="T49" fmla="*/ 60 h 69"/>
              <a:gd name="T50" fmla="*/ 4 w 7"/>
              <a:gd name="T51" fmla="*/ 59 h 69"/>
              <a:gd name="T52" fmla="*/ 4 w 7"/>
              <a:gd name="T53" fmla="*/ 59 h 69"/>
              <a:gd name="T54" fmla="*/ 3 w 7"/>
              <a:gd name="T55" fmla="*/ 59 h 69"/>
              <a:gd name="T56" fmla="*/ 3 w 7"/>
              <a:gd name="T57" fmla="*/ 57 h 69"/>
              <a:gd name="T58" fmla="*/ 3 w 7"/>
              <a:gd name="T59" fmla="*/ 57 h 69"/>
              <a:gd name="T60" fmla="*/ 3 w 7"/>
              <a:gd name="T61" fmla="*/ 56 h 69"/>
              <a:gd name="T62" fmla="*/ 3 w 7"/>
              <a:gd name="T63" fmla="*/ 56 h 69"/>
              <a:gd name="T64" fmla="*/ 3 w 7"/>
              <a:gd name="T65" fmla="*/ 56 h 69"/>
              <a:gd name="T66" fmla="*/ 0 w 7"/>
              <a:gd name="T67" fmla="*/ 40 h 69"/>
              <a:gd name="T68" fmla="*/ 0 w 7"/>
              <a:gd name="T69" fmla="*/ 40 h 69"/>
              <a:gd name="T70" fmla="*/ 0 w 7"/>
              <a:gd name="T71" fmla="*/ 40 h 69"/>
              <a:gd name="T72" fmla="*/ 0 w 7"/>
              <a:gd name="T73" fmla="*/ 40 h 69"/>
              <a:gd name="T74" fmla="*/ 0 w 7"/>
              <a:gd name="T75" fmla="*/ 39 h 69"/>
              <a:gd name="T76" fmla="*/ 0 w 7"/>
              <a:gd name="T77" fmla="*/ 39 h 69"/>
              <a:gd name="T78" fmla="*/ 0 w 7"/>
              <a:gd name="T79" fmla="*/ 39 h 69"/>
              <a:gd name="T80" fmla="*/ 0 w 7"/>
              <a:gd name="T81" fmla="*/ 38 h 69"/>
              <a:gd name="T82" fmla="*/ 0 w 7"/>
              <a:gd name="T83" fmla="*/ 38 h 69"/>
              <a:gd name="T84" fmla="*/ 0 w 7"/>
              <a:gd name="T85" fmla="*/ 38 h 69"/>
              <a:gd name="T86" fmla="*/ 7 w 7"/>
              <a:gd name="T87" fmla="*/ 0 h 69"/>
              <a:gd name="T88" fmla="*/ 7 w 7"/>
              <a:gd name="T89" fmla="*/ 0 h 69"/>
              <a:gd name="T90" fmla="*/ 7 w 7"/>
              <a:gd name="T91" fmla="*/ 0 h 69"/>
              <a:gd name="T92" fmla="*/ 7 w 7"/>
              <a:gd name="T93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" h="69"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8"/>
                </a:moveTo>
                <a:cubicBezTo>
                  <a:pt x="7" y="68"/>
                  <a:pt x="7" y="68"/>
                  <a:pt x="7" y="68"/>
                </a:cubicBezTo>
                <a:cubicBezTo>
                  <a:pt x="7" y="68"/>
                  <a:pt x="7" y="68"/>
                  <a:pt x="7" y="68"/>
                </a:cubicBezTo>
                <a:moveTo>
                  <a:pt x="6" y="67"/>
                </a:moveTo>
                <a:cubicBezTo>
                  <a:pt x="6" y="67"/>
                  <a:pt x="6" y="67"/>
                  <a:pt x="6" y="67"/>
                </a:cubicBezTo>
                <a:cubicBezTo>
                  <a:pt x="6" y="67"/>
                  <a:pt x="6" y="67"/>
                  <a:pt x="6" y="67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5" y="65"/>
                </a:moveTo>
                <a:cubicBezTo>
                  <a:pt x="5" y="65"/>
                  <a:pt x="6" y="65"/>
                  <a:pt x="6" y="66"/>
                </a:cubicBezTo>
                <a:cubicBezTo>
                  <a:pt x="6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2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1"/>
                </a:moveTo>
                <a:cubicBezTo>
                  <a:pt x="4" y="61"/>
                  <a:pt x="4" y="61"/>
                  <a:pt x="4" y="61"/>
                </a:cubicBezTo>
                <a:cubicBezTo>
                  <a:pt x="4" y="61"/>
                  <a:pt x="4" y="61"/>
                  <a:pt x="4" y="61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3" y="59"/>
                </a:moveTo>
                <a:cubicBezTo>
                  <a:pt x="3" y="59"/>
                  <a:pt x="3" y="59"/>
                  <a:pt x="3" y="59"/>
                </a:cubicBezTo>
                <a:cubicBezTo>
                  <a:pt x="3" y="59"/>
                  <a:pt x="3" y="59"/>
                  <a:pt x="3" y="59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6"/>
                </a:moveTo>
                <a:cubicBezTo>
                  <a:pt x="3" y="56"/>
                  <a:pt x="3" y="57"/>
                  <a:pt x="3" y="57"/>
                </a:cubicBezTo>
                <a:cubicBezTo>
                  <a:pt x="3" y="57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8"/>
                </a:moveTo>
                <a:cubicBezTo>
                  <a:pt x="0" y="38"/>
                  <a:pt x="0" y="39"/>
                  <a:pt x="0" y="39"/>
                </a:cubicBezTo>
                <a:cubicBezTo>
                  <a:pt x="0" y="39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7" y="0"/>
                </a:moveTo>
                <a:cubicBezTo>
                  <a:pt x="2" y="12"/>
                  <a:pt x="0" y="24"/>
                  <a:pt x="0" y="38"/>
                </a:cubicBezTo>
                <a:cubicBezTo>
                  <a:pt x="0" y="24"/>
                  <a:pt x="2" y="12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04" name="Prostoročno 70"/>
          <p:cNvSpPr>
            <a:spLocks noEditPoints="1"/>
          </p:cNvSpPr>
          <p:nvPr/>
        </p:nvSpPr>
        <p:spPr bwMode="auto">
          <a:xfrm>
            <a:off x="1763713" y="2859478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12" name="Prostoročno 78"/>
          <p:cNvSpPr>
            <a:spLocks noEditPoints="1"/>
          </p:cNvSpPr>
          <p:nvPr/>
        </p:nvSpPr>
        <p:spPr bwMode="auto">
          <a:xfrm>
            <a:off x="1012825" y="4132653"/>
            <a:ext cx="44450" cy="134938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20" name="Prostoročno 86"/>
          <p:cNvSpPr>
            <a:spLocks noEditPoints="1"/>
          </p:cNvSpPr>
          <p:nvPr/>
        </p:nvSpPr>
        <p:spPr bwMode="auto">
          <a:xfrm>
            <a:off x="1724025" y="5348678"/>
            <a:ext cx="9525" cy="117475"/>
          </a:xfrm>
          <a:custGeom>
            <a:avLst/>
            <a:gdLst>
              <a:gd name="T0" fmla="*/ 3 w 4"/>
              <a:gd name="T1" fmla="*/ 47 h 48"/>
              <a:gd name="T2" fmla="*/ 3 w 4"/>
              <a:gd name="T3" fmla="*/ 47 h 48"/>
              <a:gd name="T4" fmla="*/ 2 w 4"/>
              <a:gd name="T5" fmla="*/ 47 h 48"/>
              <a:gd name="T6" fmla="*/ 2 w 4"/>
              <a:gd name="T7" fmla="*/ 46 h 48"/>
              <a:gd name="T8" fmla="*/ 2 w 4"/>
              <a:gd name="T9" fmla="*/ 46 h 48"/>
              <a:gd name="T10" fmla="*/ 0 w 4"/>
              <a:gd name="T11" fmla="*/ 23 h 48"/>
              <a:gd name="T12" fmla="*/ 0 w 4"/>
              <a:gd name="T13" fmla="*/ 22 h 48"/>
              <a:gd name="T14" fmla="*/ 0 w 4"/>
              <a:gd name="T15" fmla="*/ 22 h 48"/>
              <a:gd name="T16" fmla="*/ 0 w 4"/>
              <a:gd name="T17" fmla="*/ 22 h 48"/>
              <a:gd name="T18" fmla="*/ 0 w 4"/>
              <a:gd name="T19" fmla="*/ 22 h 48"/>
              <a:gd name="T20" fmla="*/ 0 w 4"/>
              <a:gd name="T21" fmla="*/ 21 h 48"/>
              <a:gd name="T22" fmla="*/ 0 w 4"/>
              <a:gd name="T23" fmla="*/ 20 h 48"/>
              <a:gd name="T24" fmla="*/ 0 w 4"/>
              <a:gd name="T25" fmla="*/ 20 h 48"/>
              <a:gd name="T26" fmla="*/ 0 w 4"/>
              <a:gd name="T27" fmla="*/ 20 h 48"/>
              <a:gd name="T28" fmla="*/ 0 w 4"/>
              <a:gd name="T29" fmla="*/ 19 h 48"/>
              <a:gd name="T30" fmla="*/ 0 w 4"/>
              <a:gd name="T31" fmla="*/ 19 h 48"/>
              <a:gd name="T32" fmla="*/ 0 w 4"/>
              <a:gd name="T33" fmla="*/ 19 h 48"/>
              <a:gd name="T34" fmla="*/ 0 w 4"/>
              <a:gd name="T35" fmla="*/ 18 h 48"/>
              <a:gd name="T36" fmla="*/ 0 w 4"/>
              <a:gd name="T37" fmla="*/ 18 h 48"/>
              <a:gd name="T38" fmla="*/ 0 w 4"/>
              <a:gd name="T39" fmla="*/ 18 h 48"/>
              <a:gd name="T40" fmla="*/ 1 w 4"/>
              <a:gd name="T41" fmla="*/ 17 h 48"/>
              <a:gd name="T42" fmla="*/ 1 w 4"/>
              <a:gd name="T43" fmla="*/ 17 h 48"/>
              <a:gd name="T44" fmla="*/ 1 w 4"/>
              <a:gd name="T45" fmla="*/ 16 h 48"/>
              <a:gd name="T46" fmla="*/ 1 w 4"/>
              <a:gd name="T47" fmla="*/ 15 h 48"/>
              <a:gd name="T48" fmla="*/ 1 w 4"/>
              <a:gd name="T49" fmla="*/ 15 h 48"/>
              <a:gd name="T50" fmla="*/ 1 w 4"/>
              <a:gd name="T51" fmla="*/ 15 h 48"/>
              <a:gd name="T52" fmla="*/ 1 w 4"/>
              <a:gd name="T53" fmla="*/ 14 h 48"/>
              <a:gd name="T54" fmla="*/ 1 w 4"/>
              <a:gd name="T55" fmla="*/ 14 h 48"/>
              <a:gd name="T56" fmla="*/ 1 w 4"/>
              <a:gd name="T57" fmla="*/ 14 h 48"/>
              <a:gd name="T58" fmla="*/ 1 w 4"/>
              <a:gd name="T59" fmla="*/ 13 h 48"/>
              <a:gd name="T60" fmla="*/ 1 w 4"/>
              <a:gd name="T61" fmla="*/ 13 h 48"/>
              <a:gd name="T62" fmla="*/ 1 w 4"/>
              <a:gd name="T63" fmla="*/ 11 h 48"/>
              <a:gd name="T64" fmla="*/ 1 w 4"/>
              <a:gd name="T65" fmla="*/ 11 h 48"/>
              <a:gd name="T66" fmla="*/ 1 w 4"/>
              <a:gd name="T67" fmla="*/ 11 h 48"/>
              <a:gd name="T68" fmla="*/ 1 w 4"/>
              <a:gd name="T69" fmla="*/ 10 h 48"/>
              <a:gd name="T70" fmla="*/ 1 w 4"/>
              <a:gd name="T71" fmla="*/ 10 h 48"/>
              <a:gd name="T72" fmla="*/ 1 w 4"/>
              <a:gd name="T73" fmla="*/ 10 h 48"/>
              <a:gd name="T74" fmla="*/ 2 w 4"/>
              <a:gd name="T75" fmla="*/ 9 h 48"/>
              <a:gd name="T76" fmla="*/ 2 w 4"/>
              <a:gd name="T77" fmla="*/ 8 h 48"/>
              <a:gd name="T78" fmla="*/ 2 w 4"/>
              <a:gd name="T79" fmla="*/ 8 h 48"/>
              <a:gd name="T80" fmla="*/ 2 w 4"/>
              <a:gd name="T81" fmla="*/ 8 h 48"/>
              <a:gd name="T82" fmla="*/ 2 w 4"/>
              <a:gd name="T83" fmla="*/ 7 h 48"/>
              <a:gd name="T84" fmla="*/ 2 w 4"/>
              <a:gd name="T85" fmla="*/ 7 h 48"/>
              <a:gd name="T86" fmla="*/ 2 w 4"/>
              <a:gd name="T87" fmla="*/ 6 h 48"/>
              <a:gd name="T88" fmla="*/ 2 w 4"/>
              <a:gd name="T89" fmla="*/ 5 h 48"/>
              <a:gd name="T90" fmla="*/ 2 w 4"/>
              <a:gd name="T91" fmla="*/ 5 h 48"/>
              <a:gd name="T92" fmla="*/ 2 w 4"/>
              <a:gd name="T93" fmla="*/ 5 h 48"/>
              <a:gd name="T94" fmla="*/ 3 w 4"/>
              <a:gd name="T95" fmla="*/ 4 h 48"/>
              <a:gd name="T96" fmla="*/ 3 w 4"/>
              <a:gd name="T97" fmla="*/ 4 h 48"/>
              <a:gd name="T98" fmla="*/ 3 w 4"/>
              <a:gd name="T99" fmla="*/ 4 h 48"/>
              <a:gd name="T100" fmla="*/ 3 w 4"/>
              <a:gd name="T101" fmla="*/ 3 h 48"/>
              <a:gd name="T102" fmla="*/ 3 w 4"/>
              <a:gd name="T103" fmla="*/ 3 h 48"/>
              <a:gd name="T104" fmla="*/ 3 w 4"/>
              <a:gd name="T105" fmla="*/ 3 h 48"/>
              <a:gd name="T106" fmla="*/ 3 w 4"/>
              <a:gd name="T107" fmla="*/ 2 h 48"/>
              <a:gd name="T108" fmla="*/ 3 w 4"/>
              <a:gd name="T109" fmla="*/ 2 h 48"/>
              <a:gd name="T110" fmla="*/ 3 w 4"/>
              <a:gd name="T111" fmla="*/ 1 h 48"/>
              <a:gd name="T112" fmla="*/ 3 w 4"/>
              <a:gd name="T113" fmla="*/ 1 h 48"/>
              <a:gd name="T114" fmla="*/ 4 w 4"/>
              <a:gd name="T115" fmla="*/ 1 h 48"/>
              <a:gd name="T116" fmla="*/ 4 w 4"/>
              <a:gd name="T117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" h="48">
                <a:moveTo>
                  <a:pt x="3" y="48"/>
                </a:move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moveTo>
                  <a:pt x="3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3" y="47"/>
                </a:cubicBezTo>
                <a:moveTo>
                  <a:pt x="2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2" y="47"/>
                </a:cubicBezTo>
                <a:moveTo>
                  <a:pt x="2" y="47"/>
                </a:moveTo>
                <a:cubicBezTo>
                  <a:pt x="2" y="47"/>
                  <a:pt x="2" y="47"/>
                  <a:pt x="2" y="47"/>
                </a:cubicBezTo>
                <a:cubicBezTo>
                  <a:pt x="2" y="47"/>
                  <a:pt x="2" y="47"/>
                  <a:pt x="2" y="47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5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5"/>
                </a:cubicBezTo>
                <a:moveTo>
                  <a:pt x="0" y="23"/>
                </a:moveTo>
                <a:cubicBezTo>
                  <a:pt x="0" y="31"/>
                  <a:pt x="1" y="38"/>
                  <a:pt x="2" y="45"/>
                </a:cubicBezTo>
                <a:cubicBezTo>
                  <a:pt x="1" y="38"/>
                  <a:pt x="0" y="31"/>
                  <a:pt x="0" y="23"/>
                </a:cubicBezTo>
                <a:moveTo>
                  <a:pt x="0" y="23"/>
                </a:move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1"/>
                  <a:pt x="0" y="21"/>
                  <a:pt x="0" y="22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0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20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9"/>
                  <a:pt x="0" y="19"/>
                </a:cubicBezTo>
                <a:cubicBezTo>
                  <a:pt x="0" y="19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1" y="17"/>
                </a:moveTo>
                <a:cubicBezTo>
                  <a:pt x="1" y="17"/>
                  <a:pt x="0" y="17"/>
                  <a:pt x="0" y="17"/>
                </a:cubicBezTo>
                <a:cubicBezTo>
                  <a:pt x="0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6"/>
                  <a:pt x="1" y="17"/>
                  <a:pt x="1" y="17"/>
                </a:cubicBezTo>
                <a:cubicBezTo>
                  <a:pt x="1" y="17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5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3"/>
                  <a:pt x="1" y="13"/>
                </a:cubicBezTo>
                <a:cubicBezTo>
                  <a:pt x="1" y="13"/>
                  <a:pt x="1" y="12"/>
                  <a:pt x="1" y="12"/>
                </a:cubicBezTo>
                <a:moveTo>
                  <a:pt x="1" y="11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2" y="9"/>
                </a:moveTo>
                <a:cubicBezTo>
                  <a:pt x="2" y="10"/>
                  <a:pt x="1" y="10"/>
                  <a:pt x="1" y="10"/>
                </a:cubicBezTo>
                <a:cubicBezTo>
                  <a:pt x="1" y="10"/>
                  <a:pt x="2" y="10"/>
                  <a:pt x="2" y="9"/>
                </a:cubicBezTo>
                <a:moveTo>
                  <a:pt x="2" y="9"/>
                </a:move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moveTo>
                  <a:pt x="2" y="8"/>
                </a:moveTo>
                <a:cubicBezTo>
                  <a:pt x="2" y="8"/>
                  <a:pt x="2" y="9"/>
                  <a:pt x="2" y="9"/>
                </a:cubicBezTo>
                <a:cubicBezTo>
                  <a:pt x="2" y="9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6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6"/>
                </a:cubicBezTo>
                <a:moveTo>
                  <a:pt x="2" y="6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moveTo>
                  <a:pt x="2" y="5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3" y="4"/>
                </a:move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3"/>
                </a:moveTo>
                <a:cubicBezTo>
                  <a:pt x="3" y="3"/>
                  <a:pt x="3" y="4"/>
                  <a:pt x="3" y="4"/>
                </a:cubicBezTo>
                <a:cubicBezTo>
                  <a:pt x="3" y="4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1"/>
                </a:moveTo>
                <a:cubicBezTo>
                  <a:pt x="3" y="1"/>
                  <a:pt x="3" y="2"/>
                  <a:pt x="3" y="2"/>
                </a:cubicBezTo>
                <a:cubicBezTo>
                  <a:pt x="3" y="2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0"/>
                  <a:pt x="4" y="1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C75428FF-0A84-4E2E-92DA-584511ABC382}"/>
              </a:ext>
            </a:extLst>
          </p:cNvPr>
          <p:cNvGrpSpPr/>
          <p:nvPr/>
        </p:nvGrpSpPr>
        <p:grpSpPr>
          <a:xfrm>
            <a:off x="2498725" y="5334391"/>
            <a:ext cx="568325" cy="566738"/>
            <a:chOff x="2498725" y="5334391"/>
            <a:chExt cx="568325" cy="566738"/>
          </a:xfrm>
        </p:grpSpPr>
        <p:sp>
          <p:nvSpPr>
            <p:cNvPr id="222" name="Prostoročno 88"/>
            <p:cNvSpPr>
              <a:spLocks/>
            </p:cNvSpPr>
            <p:nvPr/>
          </p:nvSpPr>
          <p:spPr bwMode="auto">
            <a:xfrm>
              <a:off x="2498725" y="5334391"/>
              <a:ext cx="568325" cy="566738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3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23" name="Elipsa 89"/>
            <p:cNvSpPr>
              <a:spLocks noChangeArrowheads="1"/>
            </p:cNvSpPr>
            <p:nvPr/>
          </p:nvSpPr>
          <p:spPr bwMode="auto">
            <a:xfrm>
              <a:off x="2555875" y="5389953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24" name="Prostoročno 90"/>
            <p:cNvSpPr>
              <a:spLocks noEditPoints="1"/>
            </p:cNvSpPr>
            <p:nvPr/>
          </p:nvSpPr>
          <p:spPr bwMode="auto">
            <a:xfrm>
              <a:off x="2555875" y="5548703"/>
              <a:ext cx="9525" cy="127000"/>
            </a:xfrm>
            <a:custGeom>
              <a:avLst/>
              <a:gdLst>
                <a:gd name="T0" fmla="*/ 3 w 4"/>
                <a:gd name="T1" fmla="*/ 52 h 52"/>
                <a:gd name="T2" fmla="*/ 3 w 4"/>
                <a:gd name="T3" fmla="*/ 52 h 52"/>
                <a:gd name="T4" fmla="*/ 3 w 4"/>
                <a:gd name="T5" fmla="*/ 52 h 52"/>
                <a:gd name="T6" fmla="*/ 3 w 4"/>
                <a:gd name="T7" fmla="*/ 51 h 52"/>
                <a:gd name="T8" fmla="*/ 2 w 4"/>
                <a:gd name="T9" fmla="*/ 51 h 52"/>
                <a:gd name="T10" fmla="*/ 2 w 4"/>
                <a:gd name="T11" fmla="*/ 51 h 52"/>
                <a:gd name="T12" fmla="*/ 2 w 4"/>
                <a:gd name="T13" fmla="*/ 51 h 52"/>
                <a:gd name="T14" fmla="*/ 2 w 4"/>
                <a:gd name="T15" fmla="*/ 50 h 52"/>
                <a:gd name="T16" fmla="*/ 2 w 4"/>
                <a:gd name="T17" fmla="*/ 50 h 52"/>
                <a:gd name="T18" fmla="*/ 2 w 4"/>
                <a:gd name="T19" fmla="*/ 50 h 52"/>
                <a:gd name="T20" fmla="*/ 2 w 4"/>
                <a:gd name="T21" fmla="*/ 49 h 52"/>
                <a:gd name="T22" fmla="*/ 2 w 4"/>
                <a:gd name="T23" fmla="*/ 49 h 52"/>
                <a:gd name="T24" fmla="*/ 2 w 4"/>
                <a:gd name="T25" fmla="*/ 49 h 52"/>
                <a:gd name="T26" fmla="*/ 2 w 4"/>
                <a:gd name="T27" fmla="*/ 49 h 52"/>
                <a:gd name="T28" fmla="*/ 2 w 4"/>
                <a:gd name="T29" fmla="*/ 49 h 52"/>
                <a:gd name="T30" fmla="*/ 2 w 4"/>
                <a:gd name="T31" fmla="*/ 49 h 52"/>
                <a:gd name="T32" fmla="*/ 2 w 4"/>
                <a:gd name="T33" fmla="*/ 48 h 52"/>
                <a:gd name="T34" fmla="*/ 2 w 4"/>
                <a:gd name="T35" fmla="*/ 48 h 52"/>
                <a:gd name="T36" fmla="*/ 2 w 4"/>
                <a:gd name="T37" fmla="*/ 48 h 52"/>
                <a:gd name="T38" fmla="*/ 0 w 4"/>
                <a:gd name="T39" fmla="*/ 35 h 52"/>
                <a:gd name="T40" fmla="*/ 0 w 4"/>
                <a:gd name="T41" fmla="*/ 35 h 52"/>
                <a:gd name="T42" fmla="*/ 0 w 4"/>
                <a:gd name="T43" fmla="*/ 35 h 52"/>
                <a:gd name="T44" fmla="*/ 0 w 4"/>
                <a:gd name="T45" fmla="*/ 33 h 52"/>
                <a:gd name="T46" fmla="*/ 0 w 4"/>
                <a:gd name="T47" fmla="*/ 33 h 52"/>
                <a:gd name="T48" fmla="*/ 0 w 4"/>
                <a:gd name="T49" fmla="*/ 33 h 52"/>
                <a:gd name="T50" fmla="*/ 0 w 4"/>
                <a:gd name="T51" fmla="*/ 32 h 52"/>
                <a:gd name="T52" fmla="*/ 0 w 4"/>
                <a:gd name="T53" fmla="*/ 32 h 52"/>
                <a:gd name="T54" fmla="*/ 0 w 4"/>
                <a:gd name="T55" fmla="*/ 32 h 52"/>
                <a:gd name="T56" fmla="*/ 0 w 4"/>
                <a:gd name="T57" fmla="*/ 32 h 52"/>
                <a:gd name="T58" fmla="*/ 0 w 4"/>
                <a:gd name="T59" fmla="*/ 32 h 52"/>
                <a:gd name="T60" fmla="*/ 0 w 4"/>
                <a:gd name="T61" fmla="*/ 32 h 52"/>
                <a:gd name="T62" fmla="*/ 0 w 4"/>
                <a:gd name="T63" fmla="*/ 31 h 52"/>
                <a:gd name="T64" fmla="*/ 0 w 4"/>
                <a:gd name="T65" fmla="*/ 31 h 52"/>
                <a:gd name="T66" fmla="*/ 0 w 4"/>
                <a:gd name="T67" fmla="*/ 30 h 52"/>
                <a:gd name="T68" fmla="*/ 0 w 4"/>
                <a:gd name="T69" fmla="*/ 30 h 52"/>
                <a:gd name="T70" fmla="*/ 0 w 4"/>
                <a:gd name="T71" fmla="*/ 30 h 52"/>
                <a:gd name="T72" fmla="*/ 0 w 4"/>
                <a:gd name="T73" fmla="*/ 30 h 52"/>
                <a:gd name="T74" fmla="*/ 0 w 4"/>
                <a:gd name="T75" fmla="*/ 29 h 52"/>
                <a:gd name="T76" fmla="*/ 0 w 4"/>
                <a:gd name="T77" fmla="*/ 29 h 52"/>
                <a:gd name="T78" fmla="*/ 0 w 4"/>
                <a:gd name="T79" fmla="*/ 29 h 52"/>
                <a:gd name="T80" fmla="*/ 0 w 4"/>
                <a:gd name="T81" fmla="*/ 29 h 52"/>
                <a:gd name="T82" fmla="*/ 0 w 4"/>
                <a:gd name="T83" fmla="*/ 29 h 52"/>
                <a:gd name="T84" fmla="*/ 0 w 4"/>
                <a:gd name="T85" fmla="*/ 29 h 52"/>
                <a:gd name="T86" fmla="*/ 0 w 4"/>
                <a:gd name="T87" fmla="*/ 28 h 52"/>
                <a:gd name="T88" fmla="*/ 0 w 4"/>
                <a:gd name="T89" fmla="*/ 28 h 52"/>
                <a:gd name="T90" fmla="*/ 4 w 4"/>
                <a:gd name="T91" fmla="*/ 1 h 52"/>
                <a:gd name="T92" fmla="*/ 4 w 4"/>
                <a:gd name="T93" fmla="*/ 1 h 52"/>
                <a:gd name="T94" fmla="*/ 4 w 4"/>
                <a:gd name="T95" fmla="*/ 1 h 52"/>
                <a:gd name="T96" fmla="*/ 4 w 4"/>
                <a:gd name="T97" fmla="*/ 1 h 52"/>
                <a:gd name="T98" fmla="*/ 4 w 4"/>
                <a:gd name="T99" fmla="*/ 1 h 52"/>
                <a:gd name="T100" fmla="*/ 4 w 4"/>
                <a:gd name="T101" fmla="*/ 1 h 52"/>
                <a:gd name="T102" fmla="*/ 4 w 4"/>
                <a:gd name="T103" fmla="*/ 0 h 52"/>
                <a:gd name="T104" fmla="*/ 4 w 4"/>
                <a:gd name="T105" fmla="*/ 0 h 52"/>
                <a:gd name="T106" fmla="*/ 4 w 4"/>
                <a:gd name="T107" fmla="*/ 0 h 52"/>
                <a:gd name="T108" fmla="*/ 4 w 4"/>
                <a:gd name="T109" fmla="*/ 0 h 52"/>
                <a:gd name="T110" fmla="*/ 4 w 4"/>
                <a:gd name="T11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" h="52"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1"/>
                  </a:moveTo>
                  <a:cubicBezTo>
                    <a:pt x="3" y="51"/>
                    <a:pt x="3" y="51"/>
                    <a:pt x="3" y="51"/>
                  </a:cubicBezTo>
                  <a:cubicBezTo>
                    <a:pt x="3" y="51"/>
                    <a:pt x="3" y="51"/>
                    <a:pt x="3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0"/>
                  </a:moveTo>
                  <a:cubicBezTo>
                    <a:pt x="2" y="50"/>
                    <a:pt x="2" y="51"/>
                    <a:pt x="2" y="51"/>
                  </a:cubicBezTo>
                  <a:cubicBezTo>
                    <a:pt x="2" y="51"/>
                    <a:pt x="2" y="50"/>
                    <a:pt x="2" y="50"/>
                  </a:cubicBezTo>
                  <a:moveTo>
                    <a:pt x="2" y="50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50"/>
                  </a:cubicBezTo>
                  <a:moveTo>
                    <a:pt x="2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8"/>
                  </a:moveTo>
                  <a:cubicBezTo>
                    <a:pt x="2" y="48"/>
                    <a:pt x="2" y="49"/>
                    <a:pt x="2" y="49"/>
                  </a:cubicBezTo>
                  <a:cubicBezTo>
                    <a:pt x="2" y="49"/>
                    <a:pt x="2" y="48"/>
                    <a:pt x="2" y="48"/>
                  </a:cubicBezTo>
                  <a:moveTo>
                    <a:pt x="2" y="48"/>
                  </a:move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moveTo>
                    <a:pt x="0" y="35"/>
                  </a:moveTo>
                  <a:cubicBezTo>
                    <a:pt x="0" y="40"/>
                    <a:pt x="1" y="44"/>
                    <a:pt x="2" y="48"/>
                  </a:cubicBezTo>
                  <a:cubicBezTo>
                    <a:pt x="1" y="44"/>
                    <a:pt x="0" y="40"/>
                    <a:pt x="0" y="35"/>
                  </a:cubicBezTo>
                  <a:moveTo>
                    <a:pt x="0" y="33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0" y="35"/>
                    <a:pt x="0" y="34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4" y="1"/>
                  </a:moveTo>
                  <a:cubicBezTo>
                    <a:pt x="1" y="10"/>
                    <a:pt x="0" y="19"/>
                    <a:pt x="0" y="28"/>
                  </a:cubicBezTo>
                  <a:cubicBezTo>
                    <a:pt x="0" y="19"/>
                    <a:pt x="1" y="10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1"/>
                    <a:pt x="4" y="1"/>
                  </a:cubicBezTo>
                  <a:cubicBezTo>
                    <a:pt x="4" y="1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25" name="Prostoročno 91"/>
            <p:cNvSpPr>
              <a:spLocks/>
            </p:cNvSpPr>
            <p:nvPr/>
          </p:nvSpPr>
          <p:spPr bwMode="auto">
            <a:xfrm>
              <a:off x="2555875" y="5416941"/>
              <a:ext cx="190500" cy="428625"/>
            </a:xfrm>
            <a:custGeom>
              <a:avLst/>
              <a:gdLst>
                <a:gd name="T0" fmla="*/ 4 w 78"/>
                <a:gd name="T1" fmla="*/ 54 h 175"/>
                <a:gd name="T2" fmla="*/ 4 w 78"/>
                <a:gd name="T3" fmla="*/ 54 h 175"/>
                <a:gd name="T4" fmla="*/ 4 w 78"/>
                <a:gd name="T5" fmla="*/ 54 h 175"/>
                <a:gd name="T6" fmla="*/ 4 w 78"/>
                <a:gd name="T7" fmla="*/ 55 h 175"/>
                <a:gd name="T8" fmla="*/ 4 w 78"/>
                <a:gd name="T9" fmla="*/ 55 h 175"/>
                <a:gd name="T10" fmla="*/ 4 w 78"/>
                <a:gd name="T11" fmla="*/ 55 h 175"/>
                <a:gd name="T12" fmla="*/ 4 w 78"/>
                <a:gd name="T13" fmla="*/ 55 h 175"/>
                <a:gd name="T14" fmla="*/ 0 w 78"/>
                <a:gd name="T15" fmla="*/ 82 h 175"/>
                <a:gd name="T16" fmla="*/ 0 w 78"/>
                <a:gd name="T17" fmla="*/ 82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4 h 175"/>
                <a:gd name="T26" fmla="*/ 0 w 78"/>
                <a:gd name="T27" fmla="*/ 84 h 175"/>
                <a:gd name="T28" fmla="*/ 0 w 78"/>
                <a:gd name="T29" fmla="*/ 84 h 175"/>
                <a:gd name="T30" fmla="*/ 0 w 78"/>
                <a:gd name="T31" fmla="*/ 85 h 175"/>
                <a:gd name="T32" fmla="*/ 0 w 78"/>
                <a:gd name="T33" fmla="*/ 85 h 175"/>
                <a:gd name="T34" fmla="*/ 0 w 78"/>
                <a:gd name="T35" fmla="*/ 86 h 175"/>
                <a:gd name="T36" fmla="*/ 0 w 78"/>
                <a:gd name="T37" fmla="*/ 86 h 175"/>
                <a:gd name="T38" fmla="*/ 0 w 78"/>
                <a:gd name="T39" fmla="*/ 86 h 175"/>
                <a:gd name="T40" fmla="*/ 0 w 78"/>
                <a:gd name="T41" fmla="*/ 87 h 175"/>
                <a:gd name="T42" fmla="*/ 0 w 78"/>
                <a:gd name="T43" fmla="*/ 87 h 175"/>
                <a:gd name="T44" fmla="*/ 0 w 78"/>
                <a:gd name="T45" fmla="*/ 87 h 175"/>
                <a:gd name="T46" fmla="*/ 0 w 78"/>
                <a:gd name="T47" fmla="*/ 89 h 175"/>
                <a:gd name="T48" fmla="*/ 2 w 78"/>
                <a:gd name="T49" fmla="*/ 102 h 175"/>
                <a:gd name="T50" fmla="*/ 2 w 78"/>
                <a:gd name="T51" fmla="*/ 102 h 175"/>
                <a:gd name="T52" fmla="*/ 2 w 78"/>
                <a:gd name="T53" fmla="*/ 103 h 175"/>
                <a:gd name="T54" fmla="*/ 2 w 78"/>
                <a:gd name="T55" fmla="*/ 103 h 175"/>
                <a:gd name="T56" fmla="*/ 2 w 78"/>
                <a:gd name="T57" fmla="*/ 103 h 175"/>
                <a:gd name="T58" fmla="*/ 2 w 78"/>
                <a:gd name="T59" fmla="*/ 103 h 175"/>
                <a:gd name="T60" fmla="*/ 2 w 78"/>
                <a:gd name="T61" fmla="*/ 104 h 175"/>
                <a:gd name="T62" fmla="*/ 2 w 78"/>
                <a:gd name="T63" fmla="*/ 104 h 175"/>
                <a:gd name="T64" fmla="*/ 2 w 78"/>
                <a:gd name="T65" fmla="*/ 105 h 175"/>
                <a:gd name="T66" fmla="*/ 2 w 78"/>
                <a:gd name="T67" fmla="*/ 105 h 175"/>
                <a:gd name="T68" fmla="*/ 3 w 78"/>
                <a:gd name="T69" fmla="*/ 105 h 175"/>
                <a:gd name="T70" fmla="*/ 3 w 78"/>
                <a:gd name="T71" fmla="*/ 106 h 175"/>
                <a:gd name="T72" fmla="*/ 3 w 78"/>
                <a:gd name="T73" fmla="*/ 106 h 175"/>
                <a:gd name="T74" fmla="*/ 78 w 78"/>
                <a:gd name="T75" fmla="*/ 175 h 175"/>
                <a:gd name="T76" fmla="*/ 19 w 78"/>
                <a:gd name="T77" fmla="*/ 106 h 175"/>
                <a:gd name="T78" fmla="*/ 15 w 78"/>
                <a:gd name="T79" fmla="*/ 77 h 175"/>
                <a:gd name="T80" fmla="*/ 46 w 78"/>
                <a:gd name="T81" fmla="*/ 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28" y="12"/>
                    <a:pt x="12" y="31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1" y="64"/>
                    <a:pt x="0" y="73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4"/>
                    <a:pt x="1" y="98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12" y="141"/>
                    <a:pt x="42" y="169"/>
                    <a:pt x="78" y="175"/>
                  </a:cubicBezTo>
                  <a:cubicBezTo>
                    <a:pt x="66" y="169"/>
                    <a:pt x="56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0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26" name="Pravokotnik 92"/>
            <p:cNvSpPr>
              <a:spLocks noChangeArrowheads="1"/>
            </p:cNvSpPr>
            <p:nvPr/>
          </p:nvSpPr>
          <p:spPr bwMode="auto">
            <a:xfrm>
              <a:off x="2714625" y="5480441"/>
              <a:ext cx="139700" cy="19367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27" name="Pravokotnik 93"/>
            <p:cNvSpPr>
              <a:spLocks noChangeArrowheads="1"/>
            </p:cNvSpPr>
            <p:nvPr/>
          </p:nvSpPr>
          <p:spPr bwMode="auto">
            <a:xfrm>
              <a:off x="2665413" y="5421703"/>
              <a:ext cx="26289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sl-SI" sz="2100" b="1" i="0" u="none" strike="noStrike" cap="none" normalizeH="0" dirty="0" smtClean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15</a:t>
              </a:r>
              <a:endParaRPr kumimoji="0" lang="sl-SI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grpSp>
        <p:nvGrpSpPr>
          <p:cNvPr id="9" name="Skupina 8">
            <a:extLst>
              <a:ext uri="{FF2B5EF4-FFF2-40B4-BE49-F238E27FC236}">
                <a16:creationId xmlns:a16="http://schemas.microsoft.com/office/drawing/2014/main" id="{FABADD7C-3D5A-44FF-8043-BD36A4C614D6}"/>
              </a:ext>
            </a:extLst>
          </p:cNvPr>
          <p:cNvGrpSpPr/>
          <p:nvPr/>
        </p:nvGrpSpPr>
        <p:grpSpPr>
          <a:xfrm>
            <a:off x="1157288" y="3113478"/>
            <a:ext cx="584200" cy="587375"/>
            <a:chOff x="1157288" y="3113478"/>
            <a:chExt cx="584200" cy="587375"/>
          </a:xfrm>
        </p:grpSpPr>
        <p:sp>
          <p:nvSpPr>
            <p:cNvPr id="206" name="Prostoročno 72"/>
            <p:cNvSpPr>
              <a:spLocks/>
            </p:cNvSpPr>
            <p:nvPr/>
          </p:nvSpPr>
          <p:spPr bwMode="auto">
            <a:xfrm>
              <a:off x="1157288" y="3113478"/>
              <a:ext cx="584200" cy="587375"/>
            </a:xfrm>
            <a:custGeom>
              <a:avLst/>
              <a:gdLst>
                <a:gd name="T0" fmla="*/ 126 w 239"/>
                <a:gd name="T1" fmla="*/ 4 h 240"/>
                <a:gd name="T2" fmla="*/ 235 w 239"/>
                <a:gd name="T3" fmla="*/ 127 h 240"/>
                <a:gd name="T4" fmla="*/ 112 w 239"/>
                <a:gd name="T5" fmla="*/ 236 h 240"/>
                <a:gd name="T6" fmla="*/ 3 w 239"/>
                <a:gd name="T7" fmla="*/ 113 h 240"/>
                <a:gd name="T8" fmla="*/ 126 w 239"/>
                <a:gd name="T9" fmla="*/ 4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240">
                  <a:moveTo>
                    <a:pt x="126" y="4"/>
                  </a:moveTo>
                  <a:cubicBezTo>
                    <a:pt x="190" y="8"/>
                    <a:pt x="239" y="63"/>
                    <a:pt x="235" y="127"/>
                  </a:cubicBezTo>
                  <a:cubicBezTo>
                    <a:pt x="231" y="191"/>
                    <a:pt x="176" y="240"/>
                    <a:pt x="112" y="236"/>
                  </a:cubicBezTo>
                  <a:cubicBezTo>
                    <a:pt x="48" y="232"/>
                    <a:pt x="0" y="177"/>
                    <a:pt x="3" y="113"/>
                  </a:cubicBezTo>
                  <a:cubicBezTo>
                    <a:pt x="7" y="49"/>
                    <a:pt x="63" y="0"/>
                    <a:pt x="126" y="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07" name="Prostoročno 73"/>
            <p:cNvSpPr>
              <a:spLocks/>
            </p:cNvSpPr>
            <p:nvPr/>
          </p:nvSpPr>
          <p:spPr bwMode="auto">
            <a:xfrm>
              <a:off x="1212850" y="3169041"/>
              <a:ext cx="473075" cy="473075"/>
            </a:xfrm>
            <a:custGeom>
              <a:avLst/>
              <a:gdLst>
                <a:gd name="T0" fmla="*/ 102 w 193"/>
                <a:gd name="T1" fmla="*/ 4 h 193"/>
                <a:gd name="T2" fmla="*/ 190 w 193"/>
                <a:gd name="T3" fmla="*/ 103 h 193"/>
                <a:gd name="T4" fmla="*/ 90 w 193"/>
                <a:gd name="T5" fmla="*/ 190 h 193"/>
                <a:gd name="T6" fmla="*/ 3 w 193"/>
                <a:gd name="T7" fmla="*/ 91 h 193"/>
                <a:gd name="T8" fmla="*/ 102 w 193"/>
                <a:gd name="T9" fmla="*/ 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4"/>
                  </a:moveTo>
                  <a:cubicBezTo>
                    <a:pt x="153" y="7"/>
                    <a:pt x="193" y="51"/>
                    <a:pt x="190" y="103"/>
                  </a:cubicBezTo>
                  <a:cubicBezTo>
                    <a:pt x="186" y="154"/>
                    <a:pt x="142" y="193"/>
                    <a:pt x="90" y="190"/>
                  </a:cubicBezTo>
                  <a:cubicBezTo>
                    <a:pt x="39" y="187"/>
                    <a:pt x="0" y="143"/>
                    <a:pt x="3" y="91"/>
                  </a:cubicBezTo>
                  <a:cubicBezTo>
                    <a:pt x="6" y="40"/>
                    <a:pt x="51" y="0"/>
                    <a:pt x="102" y="4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08" name="Prostoročno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09" name="Prostoročno 75"/>
            <p:cNvSpPr>
              <a:spLocks/>
            </p:cNvSpPr>
            <p:nvPr/>
          </p:nvSpPr>
          <p:spPr bwMode="auto">
            <a:xfrm>
              <a:off x="1217613" y="3180153"/>
              <a:ext cx="207963" cy="420688"/>
            </a:xfrm>
            <a:custGeom>
              <a:avLst/>
              <a:gdLst>
                <a:gd name="T0" fmla="*/ 85 w 85"/>
                <a:gd name="T1" fmla="*/ 0 h 172"/>
                <a:gd name="T2" fmla="*/ 1 w 85"/>
                <a:gd name="T3" fmla="*/ 86 h 172"/>
                <a:gd name="T4" fmla="*/ 1 w 85"/>
                <a:gd name="T5" fmla="*/ 86 h 172"/>
                <a:gd name="T6" fmla="*/ 1 w 85"/>
                <a:gd name="T7" fmla="*/ 86 h 172"/>
                <a:gd name="T8" fmla="*/ 1 w 85"/>
                <a:gd name="T9" fmla="*/ 86 h 172"/>
                <a:gd name="T10" fmla="*/ 1 w 85"/>
                <a:gd name="T11" fmla="*/ 86 h 172"/>
                <a:gd name="T12" fmla="*/ 1 w 85"/>
                <a:gd name="T13" fmla="*/ 86 h 172"/>
                <a:gd name="T14" fmla="*/ 1 w 85"/>
                <a:gd name="T15" fmla="*/ 86 h 172"/>
                <a:gd name="T16" fmla="*/ 1 w 85"/>
                <a:gd name="T17" fmla="*/ 86 h 172"/>
                <a:gd name="T18" fmla="*/ 1 w 85"/>
                <a:gd name="T19" fmla="*/ 87 h 172"/>
                <a:gd name="T20" fmla="*/ 1 w 85"/>
                <a:gd name="T21" fmla="*/ 87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7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8 h 172"/>
                <a:gd name="T34" fmla="*/ 1 w 85"/>
                <a:gd name="T35" fmla="*/ 88 h 172"/>
                <a:gd name="T36" fmla="*/ 1 w 85"/>
                <a:gd name="T37" fmla="*/ 88 h 172"/>
                <a:gd name="T38" fmla="*/ 1 w 85"/>
                <a:gd name="T39" fmla="*/ 88 h 172"/>
                <a:gd name="T40" fmla="*/ 1 w 85"/>
                <a:gd name="T41" fmla="*/ 88 h 172"/>
                <a:gd name="T42" fmla="*/ 1 w 85"/>
                <a:gd name="T43" fmla="*/ 89 h 172"/>
                <a:gd name="T44" fmla="*/ 1 w 85"/>
                <a:gd name="T45" fmla="*/ 89 h 172"/>
                <a:gd name="T46" fmla="*/ 1 w 85"/>
                <a:gd name="T47" fmla="*/ 89 h 172"/>
                <a:gd name="T48" fmla="*/ 1 w 85"/>
                <a:gd name="T49" fmla="*/ 89 h 172"/>
                <a:gd name="T50" fmla="*/ 1 w 85"/>
                <a:gd name="T51" fmla="*/ 90 h 172"/>
                <a:gd name="T52" fmla="*/ 1 w 85"/>
                <a:gd name="T53" fmla="*/ 90 h 172"/>
                <a:gd name="T54" fmla="*/ 1 w 85"/>
                <a:gd name="T55" fmla="*/ 90 h 172"/>
                <a:gd name="T56" fmla="*/ 1 w 85"/>
                <a:gd name="T57" fmla="*/ 90 h 172"/>
                <a:gd name="T58" fmla="*/ 9 w 85"/>
                <a:gd name="T59" fmla="*/ 132 h 172"/>
                <a:gd name="T60" fmla="*/ 9 w 85"/>
                <a:gd name="T61" fmla="*/ 132 h 172"/>
                <a:gd name="T62" fmla="*/ 9 w 85"/>
                <a:gd name="T63" fmla="*/ 132 h 172"/>
                <a:gd name="T64" fmla="*/ 9 w 85"/>
                <a:gd name="T65" fmla="*/ 132 h 172"/>
                <a:gd name="T66" fmla="*/ 9 w 85"/>
                <a:gd name="T67" fmla="*/ 132 h 172"/>
                <a:gd name="T68" fmla="*/ 9 w 85"/>
                <a:gd name="T69" fmla="*/ 132 h 172"/>
                <a:gd name="T70" fmla="*/ 10 w 85"/>
                <a:gd name="T71" fmla="*/ 133 h 172"/>
                <a:gd name="T72" fmla="*/ 10 w 85"/>
                <a:gd name="T73" fmla="*/ 133 h 172"/>
                <a:gd name="T74" fmla="*/ 10 w 85"/>
                <a:gd name="T75" fmla="*/ 133 h 172"/>
                <a:gd name="T76" fmla="*/ 10 w 85"/>
                <a:gd name="T77" fmla="*/ 133 h 172"/>
                <a:gd name="T78" fmla="*/ 10 w 85"/>
                <a:gd name="T79" fmla="*/ 133 h 172"/>
                <a:gd name="T80" fmla="*/ 10 w 85"/>
                <a:gd name="T81" fmla="*/ 133 h 172"/>
                <a:gd name="T82" fmla="*/ 10 w 85"/>
                <a:gd name="T83" fmla="*/ 133 h 172"/>
                <a:gd name="T84" fmla="*/ 10 w 85"/>
                <a:gd name="T85" fmla="*/ 133 h 172"/>
                <a:gd name="T86" fmla="*/ 10 w 85"/>
                <a:gd name="T87" fmla="*/ 134 h 172"/>
                <a:gd name="T88" fmla="*/ 10 w 85"/>
                <a:gd name="T89" fmla="*/ 134 h 172"/>
                <a:gd name="T90" fmla="*/ 10 w 85"/>
                <a:gd name="T91" fmla="*/ 134 h 172"/>
                <a:gd name="T92" fmla="*/ 10 w 85"/>
                <a:gd name="T93" fmla="*/ 134 h 172"/>
                <a:gd name="T94" fmla="*/ 10 w 85"/>
                <a:gd name="T95" fmla="*/ 134 h 172"/>
                <a:gd name="T96" fmla="*/ 45 w 85"/>
                <a:gd name="T97" fmla="*/ 172 h 172"/>
                <a:gd name="T98" fmla="*/ 42 w 85"/>
                <a:gd name="T99" fmla="*/ 170 h 172"/>
                <a:gd name="T100" fmla="*/ 27 w 85"/>
                <a:gd name="T101" fmla="*/ 147 h 172"/>
                <a:gd name="T102" fmla="*/ 16 w 85"/>
                <a:gd name="T103" fmla="*/ 93 h 172"/>
                <a:gd name="T104" fmla="*/ 16 w 85"/>
                <a:gd name="T105" fmla="*/ 92 h 172"/>
                <a:gd name="T106" fmla="*/ 22 w 85"/>
                <a:gd name="T107" fmla="*/ 65 h 172"/>
                <a:gd name="T108" fmla="*/ 52 w 85"/>
                <a:gd name="T109" fmla="*/ 20 h 172"/>
                <a:gd name="T110" fmla="*/ 85 w 85"/>
                <a:gd name="T111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" h="172">
                  <a:moveTo>
                    <a:pt x="85" y="0"/>
                  </a:moveTo>
                  <a:cubicBezTo>
                    <a:pt x="41" y="4"/>
                    <a:pt x="5" y="40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0" y="105"/>
                    <a:pt x="3" y="119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10" y="132"/>
                    <a:pt x="10" y="132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8" y="150"/>
                    <a:pt x="30" y="163"/>
                    <a:pt x="45" y="172"/>
                  </a:cubicBezTo>
                  <a:cubicBezTo>
                    <a:pt x="44" y="171"/>
                    <a:pt x="43" y="171"/>
                    <a:pt x="42" y="170"/>
                  </a:cubicBezTo>
                  <a:cubicBezTo>
                    <a:pt x="37" y="162"/>
                    <a:pt x="32" y="155"/>
                    <a:pt x="27" y="147"/>
                  </a:cubicBezTo>
                  <a:cubicBezTo>
                    <a:pt x="19" y="130"/>
                    <a:pt x="15" y="112"/>
                    <a:pt x="16" y="93"/>
                  </a:cubicBezTo>
                  <a:cubicBezTo>
                    <a:pt x="16" y="93"/>
                    <a:pt x="16" y="93"/>
                    <a:pt x="16" y="92"/>
                  </a:cubicBezTo>
                  <a:cubicBezTo>
                    <a:pt x="18" y="83"/>
                    <a:pt x="20" y="74"/>
                    <a:pt x="22" y="65"/>
                  </a:cubicBezTo>
                  <a:cubicBezTo>
                    <a:pt x="28" y="47"/>
                    <a:pt x="38" y="32"/>
                    <a:pt x="52" y="20"/>
                  </a:cubicBezTo>
                  <a:cubicBezTo>
                    <a:pt x="62" y="11"/>
                    <a:pt x="73" y="4"/>
                    <a:pt x="8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30" name="Pravokotnik 96"/>
            <p:cNvSpPr>
              <a:spLocks noChangeArrowheads="1"/>
            </p:cNvSpPr>
            <p:nvPr/>
          </p:nvSpPr>
          <p:spPr bwMode="auto">
            <a:xfrm>
              <a:off x="1311275" y="3330966"/>
              <a:ext cx="27622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31" name="Pravokotnik 97"/>
            <p:cNvSpPr>
              <a:spLocks noChangeArrowheads="1"/>
            </p:cNvSpPr>
            <p:nvPr/>
          </p:nvSpPr>
          <p:spPr bwMode="auto">
            <a:xfrm>
              <a:off x="1311275" y="3218253"/>
              <a:ext cx="26289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sl-SI" sz="2100" b="1" i="0" u="none" strike="noStrike" cap="none" normalizeH="0" dirty="0" smtClean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25</a:t>
              </a:r>
              <a:endParaRPr kumimoji="0" lang="sl-SI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grpSp>
        <p:nvGrpSpPr>
          <p:cNvPr id="8" name="Skupina 7">
            <a:extLst>
              <a:ext uri="{FF2B5EF4-FFF2-40B4-BE49-F238E27FC236}">
                <a16:creationId xmlns:a16="http://schemas.microsoft.com/office/drawing/2014/main" id="{4DD91C3C-3852-430A-9A83-22625BBCEAE3}"/>
              </a:ext>
            </a:extLst>
          </p:cNvPr>
          <p:cNvGrpSpPr/>
          <p:nvPr/>
        </p:nvGrpSpPr>
        <p:grpSpPr>
          <a:xfrm>
            <a:off x="1162050" y="4580328"/>
            <a:ext cx="569913" cy="568325"/>
            <a:chOff x="1162050" y="4580328"/>
            <a:chExt cx="569913" cy="568325"/>
          </a:xfrm>
        </p:grpSpPr>
        <p:sp>
          <p:nvSpPr>
            <p:cNvPr id="214" name="Prostoročno 80"/>
            <p:cNvSpPr>
              <a:spLocks/>
            </p:cNvSpPr>
            <p:nvPr/>
          </p:nvSpPr>
          <p:spPr bwMode="auto">
            <a:xfrm>
              <a:off x="1162050" y="4580328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15" name="Prostoročno 81"/>
            <p:cNvSpPr>
              <a:spLocks/>
            </p:cNvSpPr>
            <p:nvPr/>
          </p:nvSpPr>
          <p:spPr bwMode="auto">
            <a:xfrm>
              <a:off x="1217613" y="4637478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16" name="Prostoročno 82"/>
            <p:cNvSpPr>
              <a:spLocks noEditPoints="1"/>
            </p:cNvSpPr>
            <p:nvPr/>
          </p:nvSpPr>
          <p:spPr bwMode="auto">
            <a:xfrm>
              <a:off x="1217613" y="4827978"/>
              <a:ext cx="17463" cy="123825"/>
            </a:xfrm>
            <a:custGeom>
              <a:avLst/>
              <a:gdLst>
                <a:gd name="T0" fmla="*/ 7 w 7"/>
                <a:gd name="T1" fmla="*/ 51 h 51"/>
                <a:gd name="T2" fmla="*/ 7 w 7"/>
                <a:gd name="T3" fmla="*/ 50 h 51"/>
                <a:gd name="T4" fmla="*/ 7 w 7"/>
                <a:gd name="T5" fmla="*/ 50 h 51"/>
                <a:gd name="T6" fmla="*/ 7 w 7"/>
                <a:gd name="T7" fmla="*/ 50 h 51"/>
                <a:gd name="T8" fmla="*/ 7 w 7"/>
                <a:gd name="T9" fmla="*/ 49 h 51"/>
                <a:gd name="T10" fmla="*/ 0 w 7"/>
                <a:gd name="T11" fmla="*/ 16 h 51"/>
                <a:gd name="T12" fmla="*/ 0 w 7"/>
                <a:gd name="T13" fmla="*/ 16 h 51"/>
                <a:gd name="T14" fmla="*/ 0 w 7"/>
                <a:gd name="T15" fmla="*/ 16 h 51"/>
                <a:gd name="T16" fmla="*/ 0 w 7"/>
                <a:gd name="T17" fmla="*/ 16 h 51"/>
                <a:gd name="T18" fmla="*/ 0 w 7"/>
                <a:gd name="T19" fmla="*/ 15 h 51"/>
                <a:gd name="T20" fmla="*/ 0 w 7"/>
                <a:gd name="T21" fmla="*/ 15 h 51"/>
                <a:gd name="T22" fmla="*/ 0 w 7"/>
                <a:gd name="T23" fmla="*/ 15 h 51"/>
                <a:gd name="T24" fmla="*/ 0 w 7"/>
                <a:gd name="T25" fmla="*/ 14 h 51"/>
                <a:gd name="T26" fmla="*/ 0 w 7"/>
                <a:gd name="T27" fmla="*/ 14 h 51"/>
                <a:gd name="T28" fmla="*/ 0 w 7"/>
                <a:gd name="T29" fmla="*/ 14 h 51"/>
                <a:gd name="T30" fmla="*/ 0 w 7"/>
                <a:gd name="T31" fmla="*/ 14 h 51"/>
                <a:gd name="T32" fmla="*/ 0 w 7"/>
                <a:gd name="T33" fmla="*/ 13 h 51"/>
                <a:gd name="T34" fmla="*/ 0 w 7"/>
                <a:gd name="T35" fmla="*/ 13 h 51"/>
                <a:gd name="T36" fmla="*/ 0 w 7"/>
                <a:gd name="T37" fmla="*/ 13 h 51"/>
                <a:gd name="T38" fmla="*/ 0 w 7"/>
                <a:gd name="T39" fmla="*/ 12 h 51"/>
                <a:gd name="T40" fmla="*/ 0 w 7"/>
                <a:gd name="T41" fmla="*/ 12 h 51"/>
                <a:gd name="T42" fmla="*/ 0 w 7"/>
                <a:gd name="T43" fmla="*/ 12 h 51"/>
                <a:gd name="T44" fmla="*/ 0 w 7"/>
                <a:gd name="T45" fmla="*/ 12 h 51"/>
                <a:gd name="T46" fmla="*/ 0 w 7"/>
                <a:gd name="T47" fmla="*/ 11 h 51"/>
                <a:gd name="T48" fmla="*/ 0 w 7"/>
                <a:gd name="T49" fmla="*/ 11 h 51"/>
                <a:gd name="T50" fmla="*/ 0 w 7"/>
                <a:gd name="T51" fmla="*/ 11 h 51"/>
                <a:gd name="T52" fmla="*/ 0 w 7"/>
                <a:gd name="T53" fmla="*/ 10 h 51"/>
                <a:gd name="T54" fmla="*/ 0 w 7"/>
                <a:gd name="T55" fmla="*/ 10 h 51"/>
                <a:gd name="T56" fmla="*/ 0 w 7"/>
                <a:gd name="T57" fmla="*/ 10 h 51"/>
                <a:gd name="T58" fmla="*/ 0 w 7"/>
                <a:gd name="T59" fmla="*/ 9 h 51"/>
                <a:gd name="T60" fmla="*/ 0 w 7"/>
                <a:gd name="T61" fmla="*/ 9 h 51"/>
                <a:gd name="T62" fmla="*/ 0 w 7"/>
                <a:gd name="T63" fmla="*/ 9 h 51"/>
                <a:gd name="T64" fmla="*/ 0 w 7"/>
                <a:gd name="T65" fmla="*/ 9 h 51"/>
                <a:gd name="T66" fmla="*/ 0 w 7"/>
                <a:gd name="T67" fmla="*/ 8 h 51"/>
                <a:gd name="T68" fmla="*/ 0 w 7"/>
                <a:gd name="T69" fmla="*/ 8 h 51"/>
                <a:gd name="T70" fmla="*/ 0 w 7"/>
                <a:gd name="T71" fmla="*/ 8 h 51"/>
                <a:gd name="T72" fmla="*/ 0 w 7"/>
                <a:gd name="T73" fmla="*/ 7 h 51"/>
                <a:gd name="T74" fmla="*/ 0 w 7"/>
                <a:gd name="T75" fmla="*/ 7 h 51"/>
                <a:gd name="T76" fmla="*/ 0 w 7"/>
                <a:gd name="T77" fmla="*/ 7 h 51"/>
                <a:gd name="T78" fmla="*/ 0 w 7"/>
                <a:gd name="T79" fmla="*/ 6 h 51"/>
                <a:gd name="T80" fmla="*/ 0 w 7"/>
                <a:gd name="T81" fmla="*/ 6 h 51"/>
                <a:gd name="T82" fmla="*/ 0 w 7"/>
                <a:gd name="T83" fmla="*/ 6 h 51"/>
                <a:gd name="T84" fmla="*/ 0 w 7"/>
                <a:gd name="T85" fmla="*/ 6 h 51"/>
                <a:gd name="T86" fmla="*/ 0 w 7"/>
                <a:gd name="T87" fmla="*/ 5 h 51"/>
                <a:gd name="T88" fmla="*/ 1 w 7"/>
                <a:gd name="T89" fmla="*/ 5 h 51"/>
                <a:gd name="T90" fmla="*/ 1 w 7"/>
                <a:gd name="T91" fmla="*/ 5 h 51"/>
                <a:gd name="T92" fmla="*/ 1 w 7"/>
                <a:gd name="T93" fmla="*/ 4 h 51"/>
                <a:gd name="T94" fmla="*/ 1 w 7"/>
                <a:gd name="T95" fmla="*/ 4 h 51"/>
                <a:gd name="T96" fmla="*/ 1 w 7"/>
                <a:gd name="T97" fmla="*/ 3 h 51"/>
                <a:gd name="T98" fmla="*/ 1 w 7"/>
                <a:gd name="T99" fmla="*/ 3 h 51"/>
                <a:gd name="T100" fmla="*/ 1 w 7"/>
                <a:gd name="T101" fmla="*/ 3 h 51"/>
                <a:gd name="T102" fmla="*/ 1 w 7"/>
                <a:gd name="T103" fmla="*/ 3 h 51"/>
                <a:gd name="T104" fmla="*/ 1 w 7"/>
                <a:gd name="T105" fmla="*/ 2 h 51"/>
                <a:gd name="T106" fmla="*/ 1 w 7"/>
                <a:gd name="T107" fmla="*/ 1 h 51"/>
                <a:gd name="T108" fmla="*/ 1 w 7"/>
                <a:gd name="T109" fmla="*/ 1 h 51"/>
                <a:gd name="T110" fmla="*/ 1 w 7"/>
                <a:gd name="T111" fmla="*/ 1 h 51"/>
                <a:gd name="T112" fmla="*/ 1 w 7"/>
                <a:gd name="T113" fmla="*/ 0 h 51"/>
                <a:gd name="T114" fmla="*/ 1 w 7"/>
                <a:gd name="T115" fmla="*/ 0 h 51"/>
                <a:gd name="T116" fmla="*/ 1 w 7"/>
                <a:gd name="T1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" h="51">
                  <a:moveTo>
                    <a:pt x="7" y="51"/>
                  </a:moveTo>
                  <a:cubicBezTo>
                    <a:pt x="7" y="51"/>
                    <a:pt x="7" y="51"/>
                    <a:pt x="7" y="51"/>
                  </a:cubicBezTo>
                  <a:cubicBezTo>
                    <a:pt x="7" y="51"/>
                    <a:pt x="7" y="51"/>
                    <a:pt x="7" y="51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49"/>
                  </a:moveTo>
                  <a:cubicBezTo>
                    <a:pt x="7" y="49"/>
                    <a:pt x="7" y="50"/>
                    <a:pt x="7" y="50"/>
                  </a:cubicBezTo>
                  <a:cubicBezTo>
                    <a:pt x="7" y="50"/>
                    <a:pt x="7" y="49"/>
                    <a:pt x="7" y="49"/>
                  </a:cubicBezTo>
                  <a:moveTo>
                    <a:pt x="0" y="16"/>
                  </a:moveTo>
                  <a:cubicBezTo>
                    <a:pt x="0" y="28"/>
                    <a:pt x="2" y="39"/>
                    <a:pt x="6" y="49"/>
                  </a:cubicBezTo>
                  <a:cubicBezTo>
                    <a:pt x="2" y="39"/>
                    <a:pt x="0" y="28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17" name="Prostoročno 83"/>
            <p:cNvSpPr>
              <a:spLocks/>
            </p:cNvSpPr>
            <p:nvPr/>
          </p:nvSpPr>
          <p:spPr bwMode="auto">
            <a:xfrm>
              <a:off x="1217613" y="4639066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34" name="Pravokotnik 100"/>
            <p:cNvSpPr>
              <a:spLocks noChangeArrowheads="1"/>
            </p:cNvSpPr>
            <p:nvPr/>
          </p:nvSpPr>
          <p:spPr bwMode="auto">
            <a:xfrm>
              <a:off x="1376363" y="4759716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35" name="Pravokotnik 101"/>
            <p:cNvSpPr>
              <a:spLocks noChangeArrowheads="1"/>
            </p:cNvSpPr>
            <p:nvPr/>
          </p:nvSpPr>
          <p:spPr bwMode="auto">
            <a:xfrm>
              <a:off x="1328738" y="4699391"/>
              <a:ext cx="26289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sl-SI" sz="2100" b="1" dirty="0" smtClean="0">
                  <a:solidFill>
                    <a:srgbClr val="FF9936"/>
                  </a:solidFill>
                  <a:latin typeface="Raleway" panose="020B0003030101060003" pitchFamily="34" charset="0"/>
                </a:rPr>
                <a:t>20</a:t>
              </a:r>
              <a:endParaRPr kumimoji="0" lang="sl-SI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241" name="Elipsa 107"/>
          <p:cNvSpPr>
            <a:spLocks noChangeArrowheads="1"/>
          </p:cNvSpPr>
          <p:nvPr/>
        </p:nvSpPr>
        <p:spPr bwMode="auto">
          <a:xfrm>
            <a:off x="2600325" y="4042166"/>
            <a:ext cx="273050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2" name="Elipsa 108"/>
          <p:cNvSpPr>
            <a:spLocks noChangeArrowheads="1"/>
          </p:cNvSpPr>
          <p:nvPr/>
        </p:nvSpPr>
        <p:spPr bwMode="auto">
          <a:xfrm>
            <a:off x="2659063" y="4104078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3" name="Prostoročno 109"/>
          <p:cNvSpPr>
            <a:spLocks/>
          </p:cNvSpPr>
          <p:nvPr/>
        </p:nvSpPr>
        <p:spPr bwMode="auto">
          <a:xfrm>
            <a:off x="1808163" y="1302141"/>
            <a:ext cx="377825" cy="323850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4" name="Prostoročno 110"/>
          <p:cNvSpPr>
            <a:spLocks/>
          </p:cNvSpPr>
          <p:nvPr/>
        </p:nvSpPr>
        <p:spPr bwMode="auto">
          <a:xfrm>
            <a:off x="1963738" y="1218003"/>
            <a:ext cx="379413" cy="32543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5" name="Prostoročno 111"/>
          <p:cNvSpPr>
            <a:spLocks/>
          </p:cNvSpPr>
          <p:nvPr/>
        </p:nvSpPr>
        <p:spPr bwMode="auto">
          <a:xfrm>
            <a:off x="30163" y="2205428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6" name="Prostoročno 112"/>
          <p:cNvSpPr>
            <a:spLocks/>
          </p:cNvSpPr>
          <p:nvPr/>
        </p:nvSpPr>
        <p:spPr bwMode="auto">
          <a:xfrm>
            <a:off x="-104775" y="2321316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7" name="Prostoročno 113"/>
          <p:cNvSpPr>
            <a:spLocks/>
          </p:cNvSpPr>
          <p:nvPr/>
        </p:nvSpPr>
        <p:spPr bwMode="auto">
          <a:xfrm>
            <a:off x="3340100" y="125927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8" name="Prostoročno 114"/>
          <p:cNvSpPr>
            <a:spLocks/>
          </p:cNvSpPr>
          <p:nvPr/>
        </p:nvSpPr>
        <p:spPr bwMode="auto">
          <a:xfrm>
            <a:off x="3184525" y="117672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9" name="Prostoročno 115"/>
          <p:cNvSpPr>
            <a:spLocks/>
          </p:cNvSpPr>
          <p:nvPr/>
        </p:nvSpPr>
        <p:spPr bwMode="auto">
          <a:xfrm>
            <a:off x="3446463" y="1371991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50" name="Prostoročno 116"/>
          <p:cNvSpPr>
            <a:spLocks/>
          </p:cNvSpPr>
          <p:nvPr/>
        </p:nvSpPr>
        <p:spPr bwMode="auto">
          <a:xfrm>
            <a:off x="4773613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51" name="Prostoročno 117"/>
          <p:cNvSpPr>
            <a:spLocks/>
          </p:cNvSpPr>
          <p:nvPr/>
        </p:nvSpPr>
        <p:spPr bwMode="auto">
          <a:xfrm>
            <a:off x="4495800" y="1611703"/>
            <a:ext cx="363538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62" name="Polje z besedilom 261"/>
          <p:cNvSpPr txBox="1"/>
          <p:nvPr/>
        </p:nvSpPr>
        <p:spPr>
          <a:xfrm>
            <a:off x="7343722" y="185859"/>
            <a:ext cx="4038705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sl-SI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ČASOVNA OMEJITEV: </a:t>
            </a:r>
          </a:p>
          <a:p>
            <a:pPr algn="ctr" rtl="0"/>
            <a:r>
              <a:rPr lang="sl-SI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sekund</a:t>
            </a:r>
            <a:endParaRPr lang="sl-SI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7"/>
          <a:srcRect t="3345"/>
          <a:stretch/>
        </p:blipFill>
        <p:spPr>
          <a:xfrm>
            <a:off x="7737476" y="2244967"/>
            <a:ext cx="2753937" cy="2880000"/>
          </a:xfrm>
          <a:prstGeom prst="rect">
            <a:avLst/>
          </a:prstGeom>
        </p:spPr>
      </p:pic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986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142"/>
    </mc:Choice>
    <mc:Fallback xmlns="">
      <p:transition spd="slow" advTm="75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32642" objId="120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zaženi štoparico"/>
          <p:cNvGrpSpPr/>
          <p:nvPr/>
        </p:nvGrpSpPr>
        <p:grpSpPr>
          <a:xfrm>
            <a:off x="900122" y="187200"/>
            <a:ext cx="3860594" cy="799962"/>
            <a:chOff x="1332706" y="185859"/>
            <a:chExt cx="2636838" cy="799962"/>
          </a:xfrm>
        </p:grpSpPr>
        <p:sp>
          <p:nvSpPr>
            <p:cNvPr id="121" name="Zaobljeni pravokotnik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l-SI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Zaobljeni pravokotnik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sl-SI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ZAŽENI ŠTOPARICO</a:t>
              </a:r>
              <a:endParaRPr lang="sl-SI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3" name="čas se je iztekel"/>
          <p:cNvGrpSpPr/>
          <p:nvPr/>
        </p:nvGrpSpPr>
        <p:grpSpPr>
          <a:xfrm>
            <a:off x="900122" y="187200"/>
            <a:ext cx="3860594" cy="799962"/>
            <a:chOff x="4321176" y="185859"/>
            <a:chExt cx="2636838" cy="799962"/>
          </a:xfrm>
        </p:grpSpPr>
        <p:sp>
          <p:nvSpPr>
            <p:cNvPr id="124" name="Zaobljeni pravokotnik 123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l-SI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Zaobljeni pravokotnik 124"/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sl-SI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ČAS SE JE IZTEKEL!</a:t>
              </a:r>
              <a:endParaRPr lang="sl-SI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8" name="Samooblika 3"/>
          <p:cNvSpPr>
            <a:spLocks noChangeAspect="1" noChangeArrowheads="1" noTextEdit="1"/>
          </p:cNvSpPr>
          <p:nvPr/>
        </p:nvSpPr>
        <p:spPr bwMode="auto">
          <a:xfrm>
            <a:off x="0" y="1176728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39" name="Pravokotnik 5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0" name="Pravokotnik 6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1" name="Pravokotnik 7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2" name="Pravokotnik 8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3" name="Prostoročno 9"/>
          <p:cNvSpPr>
            <a:spLocks/>
          </p:cNvSpPr>
          <p:nvPr/>
        </p:nvSpPr>
        <p:spPr bwMode="auto">
          <a:xfrm>
            <a:off x="2498725" y="1633928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4" name="Prostoročno 10"/>
          <p:cNvSpPr>
            <a:spLocks/>
          </p:cNvSpPr>
          <p:nvPr/>
        </p:nvSpPr>
        <p:spPr bwMode="auto">
          <a:xfrm>
            <a:off x="3525838" y="1881578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5" name="Prostoročno 11"/>
          <p:cNvSpPr>
            <a:spLocks/>
          </p:cNvSpPr>
          <p:nvPr/>
        </p:nvSpPr>
        <p:spPr bwMode="auto">
          <a:xfrm>
            <a:off x="1027113" y="1860941"/>
            <a:ext cx="909638" cy="111125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6" name="Prostoročno 12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7" name="Prostoročno 13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8" name="Prostoročno 14"/>
          <p:cNvSpPr>
            <a:spLocks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49" name="Prostoročno 15"/>
          <p:cNvSpPr>
            <a:spLocks/>
          </p:cNvSpPr>
          <p:nvPr/>
        </p:nvSpPr>
        <p:spPr bwMode="auto">
          <a:xfrm>
            <a:off x="4198938" y="2343541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0" name="Prostoročno 16"/>
          <p:cNvSpPr>
            <a:spLocks/>
          </p:cNvSpPr>
          <p:nvPr/>
        </p:nvSpPr>
        <p:spPr bwMode="auto">
          <a:xfrm>
            <a:off x="3959225" y="2189553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1" name="Prostoročno 17"/>
          <p:cNvSpPr>
            <a:spLocks/>
          </p:cNvSpPr>
          <p:nvPr/>
        </p:nvSpPr>
        <p:spPr bwMode="auto">
          <a:xfrm>
            <a:off x="457200" y="1349766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2" name="Prostoročno 18"/>
          <p:cNvSpPr>
            <a:spLocks noEditPoints="1"/>
          </p:cNvSpPr>
          <p:nvPr/>
        </p:nvSpPr>
        <p:spPr bwMode="auto">
          <a:xfrm>
            <a:off x="673100" y="2553091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3" name="Prostoročno 19"/>
          <p:cNvSpPr>
            <a:spLocks/>
          </p:cNvSpPr>
          <p:nvPr/>
        </p:nvSpPr>
        <p:spPr bwMode="auto">
          <a:xfrm>
            <a:off x="606425" y="1589478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4" name="Prostoročno 20"/>
          <p:cNvSpPr>
            <a:spLocks/>
          </p:cNvSpPr>
          <p:nvPr/>
        </p:nvSpPr>
        <p:spPr bwMode="auto">
          <a:xfrm>
            <a:off x="1068388" y="5628078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5" name="Prostoročno 21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6" name="Prostoročno 22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7" name="Prostoročno 23"/>
          <p:cNvSpPr>
            <a:spLocks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8" name="Prostoročno 24"/>
          <p:cNvSpPr>
            <a:spLocks/>
          </p:cNvSpPr>
          <p:nvPr/>
        </p:nvSpPr>
        <p:spPr bwMode="auto">
          <a:xfrm>
            <a:off x="3633788" y="5628078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9" name="Prostoročno 25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60" name="Prostoročno 26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61" name="Prostoročno 27"/>
          <p:cNvSpPr>
            <a:spLocks/>
          </p:cNvSpPr>
          <p:nvPr/>
        </p:nvSpPr>
        <p:spPr bwMode="auto">
          <a:xfrm>
            <a:off x="3795713" y="5899541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grpSp>
        <p:nvGrpSpPr>
          <p:cNvPr id="4" name="Vrtenje urnega kazalca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817563" y="2264166"/>
            <a:ext cx="3829050" cy="3830638"/>
            <a:chOff x="817563" y="2264166"/>
            <a:chExt cx="3829050" cy="3830638"/>
          </a:xfrm>
        </p:grpSpPr>
        <p:sp>
          <p:nvSpPr>
            <p:cNvPr id="162" name="Elipsa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39" name="urni kazalec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</p:grpSp>
      <p:sp>
        <p:nvSpPr>
          <p:cNvPr id="163" name="Prostoročno 29"/>
          <p:cNvSpPr>
            <a:spLocks noEditPoints="1"/>
          </p:cNvSpPr>
          <p:nvPr/>
        </p:nvSpPr>
        <p:spPr bwMode="auto">
          <a:xfrm>
            <a:off x="538163" y="1986353"/>
            <a:ext cx="4387850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64" name="Prostoročno 30"/>
          <p:cNvSpPr>
            <a:spLocks noEditPoints="1"/>
          </p:cNvSpPr>
          <p:nvPr/>
        </p:nvSpPr>
        <p:spPr bwMode="auto">
          <a:xfrm>
            <a:off x="711200" y="2157803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65" name="Prostoročno 31"/>
          <p:cNvSpPr>
            <a:spLocks noEditPoints="1"/>
          </p:cNvSpPr>
          <p:nvPr/>
        </p:nvSpPr>
        <p:spPr bwMode="auto">
          <a:xfrm>
            <a:off x="620713" y="2067316"/>
            <a:ext cx="4221163" cy="4222750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2455863" y="2411803"/>
            <a:ext cx="566738" cy="566738"/>
            <a:chOff x="2455863" y="2411803"/>
            <a:chExt cx="566738" cy="566738"/>
          </a:xfrm>
        </p:grpSpPr>
        <p:sp>
          <p:nvSpPr>
            <p:cNvPr id="166" name="Elipsa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67" name="Elipsa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68" name="Prostoročno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69" name="Prostoročno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70" name="Pravokotnik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71" name="Pravokotnik 37"/>
            <p:cNvSpPr>
              <a:spLocks noChangeArrowheads="1"/>
            </p:cNvSpPr>
            <p:nvPr/>
          </p:nvSpPr>
          <p:spPr bwMode="auto">
            <a:xfrm>
              <a:off x="2593975" y="2499116"/>
              <a:ext cx="26289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sl-SI" sz="2100" b="1" i="0" u="none" strike="noStrike" cap="none" normalizeH="0" dirty="0" smtClean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30</a:t>
              </a:r>
              <a:endParaRPr kumimoji="0" lang="sl-SI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174" name="Prostoročno 40"/>
          <p:cNvSpPr>
            <a:spLocks noEditPoints="1"/>
          </p:cNvSpPr>
          <p:nvPr/>
        </p:nvSpPr>
        <p:spPr bwMode="auto">
          <a:xfrm>
            <a:off x="3244850" y="2851541"/>
            <a:ext cx="20638" cy="122238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26421DDD-07C3-42B6-869F-AD3A53DC2A79}"/>
              </a:ext>
            </a:extLst>
          </p:cNvPr>
          <p:cNvGrpSpPr/>
          <p:nvPr/>
        </p:nvGrpSpPr>
        <p:grpSpPr>
          <a:xfrm>
            <a:off x="3722688" y="3113478"/>
            <a:ext cx="585788" cy="587375"/>
            <a:chOff x="3722688" y="3113478"/>
            <a:chExt cx="585788" cy="587375"/>
          </a:xfrm>
        </p:grpSpPr>
        <p:sp>
          <p:nvSpPr>
            <p:cNvPr id="178" name="Prostoročno 44"/>
            <p:cNvSpPr>
              <a:spLocks/>
            </p:cNvSpPr>
            <p:nvPr/>
          </p:nvSpPr>
          <p:spPr bwMode="auto">
            <a:xfrm>
              <a:off x="3722688" y="3113478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79" name="Prostoročno 45"/>
            <p:cNvSpPr>
              <a:spLocks/>
            </p:cNvSpPr>
            <p:nvPr/>
          </p:nvSpPr>
          <p:spPr bwMode="auto">
            <a:xfrm>
              <a:off x="3781425" y="3169041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80" name="Prostoročno 46"/>
            <p:cNvSpPr>
              <a:spLocks noEditPoints="1"/>
            </p:cNvSpPr>
            <p:nvPr/>
          </p:nvSpPr>
          <p:spPr bwMode="auto">
            <a:xfrm>
              <a:off x="3786188" y="3272228"/>
              <a:ext cx="46038" cy="188913"/>
            </a:xfrm>
            <a:custGeom>
              <a:avLst/>
              <a:gdLst>
                <a:gd name="T0" fmla="*/ 3 w 19"/>
                <a:gd name="T1" fmla="*/ 76 h 77"/>
                <a:gd name="T2" fmla="*/ 3 w 19"/>
                <a:gd name="T3" fmla="*/ 76 h 77"/>
                <a:gd name="T4" fmla="*/ 3 w 19"/>
                <a:gd name="T5" fmla="*/ 76 h 77"/>
                <a:gd name="T6" fmla="*/ 3 w 19"/>
                <a:gd name="T7" fmla="*/ 75 h 77"/>
                <a:gd name="T8" fmla="*/ 3 w 19"/>
                <a:gd name="T9" fmla="*/ 75 h 77"/>
                <a:gd name="T10" fmla="*/ 3 w 19"/>
                <a:gd name="T11" fmla="*/ 75 h 77"/>
                <a:gd name="T12" fmla="*/ 3 w 19"/>
                <a:gd name="T13" fmla="*/ 74 h 77"/>
                <a:gd name="T14" fmla="*/ 3 w 19"/>
                <a:gd name="T15" fmla="*/ 74 h 77"/>
                <a:gd name="T16" fmla="*/ 3 w 19"/>
                <a:gd name="T17" fmla="*/ 74 h 77"/>
                <a:gd name="T18" fmla="*/ 2 w 19"/>
                <a:gd name="T19" fmla="*/ 73 h 77"/>
                <a:gd name="T20" fmla="*/ 2 w 19"/>
                <a:gd name="T21" fmla="*/ 73 h 77"/>
                <a:gd name="T22" fmla="*/ 2 w 19"/>
                <a:gd name="T23" fmla="*/ 72 h 77"/>
                <a:gd name="T24" fmla="*/ 2 w 19"/>
                <a:gd name="T25" fmla="*/ 72 h 77"/>
                <a:gd name="T26" fmla="*/ 2 w 19"/>
                <a:gd name="T27" fmla="*/ 71 h 77"/>
                <a:gd name="T28" fmla="*/ 2 w 19"/>
                <a:gd name="T29" fmla="*/ 71 h 77"/>
                <a:gd name="T30" fmla="*/ 2 w 19"/>
                <a:gd name="T31" fmla="*/ 71 h 77"/>
                <a:gd name="T32" fmla="*/ 2 w 19"/>
                <a:gd name="T33" fmla="*/ 70 h 77"/>
                <a:gd name="T34" fmla="*/ 2 w 19"/>
                <a:gd name="T35" fmla="*/ 70 h 77"/>
                <a:gd name="T36" fmla="*/ 2 w 19"/>
                <a:gd name="T37" fmla="*/ 69 h 77"/>
                <a:gd name="T38" fmla="*/ 2 w 19"/>
                <a:gd name="T39" fmla="*/ 69 h 77"/>
                <a:gd name="T40" fmla="*/ 2 w 19"/>
                <a:gd name="T41" fmla="*/ 69 h 77"/>
                <a:gd name="T42" fmla="*/ 2 w 19"/>
                <a:gd name="T43" fmla="*/ 68 h 77"/>
                <a:gd name="T44" fmla="*/ 2 w 19"/>
                <a:gd name="T45" fmla="*/ 68 h 77"/>
                <a:gd name="T46" fmla="*/ 2 w 19"/>
                <a:gd name="T47" fmla="*/ 68 h 77"/>
                <a:gd name="T48" fmla="*/ 1 w 19"/>
                <a:gd name="T49" fmla="*/ 67 h 77"/>
                <a:gd name="T50" fmla="*/ 1 w 19"/>
                <a:gd name="T51" fmla="*/ 67 h 77"/>
                <a:gd name="T52" fmla="*/ 1 w 19"/>
                <a:gd name="T53" fmla="*/ 67 h 77"/>
                <a:gd name="T54" fmla="*/ 1 w 19"/>
                <a:gd name="T55" fmla="*/ 66 h 77"/>
                <a:gd name="T56" fmla="*/ 1 w 19"/>
                <a:gd name="T57" fmla="*/ 66 h 77"/>
                <a:gd name="T58" fmla="*/ 1 w 19"/>
                <a:gd name="T59" fmla="*/ 65 h 77"/>
                <a:gd name="T60" fmla="*/ 1 w 19"/>
                <a:gd name="T61" fmla="*/ 65 h 77"/>
                <a:gd name="T62" fmla="*/ 1 w 19"/>
                <a:gd name="T63" fmla="*/ 65 h 77"/>
                <a:gd name="T64" fmla="*/ 1 w 19"/>
                <a:gd name="T65" fmla="*/ 64 h 77"/>
                <a:gd name="T66" fmla="*/ 1 w 19"/>
                <a:gd name="T67" fmla="*/ 64 h 77"/>
                <a:gd name="T68" fmla="*/ 1 w 19"/>
                <a:gd name="T69" fmla="*/ 64 h 77"/>
                <a:gd name="T70" fmla="*/ 1 w 19"/>
                <a:gd name="T71" fmla="*/ 63 h 77"/>
                <a:gd name="T72" fmla="*/ 1 w 19"/>
                <a:gd name="T73" fmla="*/ 63 h 77"/>
                <a:gd name="T74" fmla="*/ 1 w 19"/>
                <a:gd name="T75" fmla="*/ 62 h 77"/>
                <a:gd name="T76" fmla="*/ 1 w 19"/>
                <a:gd name="T77" fmla="*/ 62 h 77"/>
                <a:gd name="T78" fmla="*/ 1 w 19"/>
                <a:gd name="T79" fmla="*/ 61 h 77"/>
                <a:gd name="T80" fmla="*/ 1 w 19"/>
                <a:gd name="T81" fmla="*/ 61 h 77"/>
                <a:gd name="T82" fmla="*/ 1 w 19"/>
                <a:gd name="T83" fmla="*/ 61 h 77"/>
                <a:gd name="T84" fmla="*/ 1 w 19"/>
                <a:gd name="T85" fmla="*/ 60 h 77"/>
                <a:gd name="T86" fmla="*/ 1 w 19"/>
                <a:gd name="T87" fmla="*/ 60 h 77"/>
                <a:gd name="T88" fmla="*/ 1 w 19"/>
                <a:gd name="T89" fmla="*/ 60 h 77"/>
                <a:gd name="T90" fmla="*/ 18 w 19"/>
                <a:gd name="T91" fmla="*/ 0 h 77"/>
                <a:gd name="T92" fmla="*/ 18 w 19"/>
                <a:gd name="T93" fmla="*/ 0 h 77"/>
                <a:gd name="T94" fmla="*/ 19 w 19"/>
                <a:gd name="T95" fmla="*/ 0 h 77"/>
                <a:gd name="T96" fmla="*/ 19 w 19"/>
                <a:gd name="T9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" h="77">
                  <a:moveTo>
                    <a:pt x="3" y="77"/>
                  </a:moveTo>
                  <a:cubicBezTo>
                    <a:pt x="3" y="77"/>
                    <a:pt x="3" y="77"/>
                    <a:pt x="3" y="77"/>
                  </a:cubicBezTo>
                  <a:cubicBezTo>
                    <a:pt x="3" y="77"/>
                    <a:pt x="3" y="77"/>
                    <a:pt x="3" y="77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4"/>
                  </a:moveTo>
                  <a:cubicBezTo>
                    <a:pt x="3" y="74"/>
                    <a:pt x="3" y="75"/>
                    <a:pt x="3" y="75"/>
                  </a:cubicBezTo>
                  <a:cubicBezTo>
                    <a:pt x="3" y="75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3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69"/>
                  </a:moveTo>
                  <a:cubicBezTo>
                    <a:pt x="2" y="69"/>
                    <a:pt x="2" y="70"/>
                    <a:pt x="2" y="70"/>
                  </a:cubicBezTo>
                  <a:cubicBezTo>
                    <a:pt x="2" y="70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8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8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5"/>
                  </a:moveTo>
                  <a:cubicBezTo>
                    <a:pt x="1" y="65"/>
                    <a:pt x="1" y="66"/>
                    <a:pt x="1" y="66"/>
                  </a:cubicBezTo>
                  <a:cubicBezTo>
                    <a:pt x="1" y="66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4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4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1"/>
                  </a:moveTo>
                  <a:cubicBezTo>
                    <a:pt x="1" y="61"/>
                    <a:pt x="1" y="62"/>
                    <a:pt x="1" y="62"/>
                  </a:cubicBezTo>
                  <a:cubicBezTo>
                    <a:pt x="1" y="62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0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8" y="1"/>
                  </a:moveTo>
                  <a:cubicBezTo>
                    <a:pt x="6" y="17"/>
                    <a:pt x="0" y="38"/>
                    <a:pt x="1" y="60"/>
                  </a:cubicBezTo>
                  <a:cubicBezTo>
                    <a:pt x="0" y="38"/>
                    <a:pt x="6" y="17"/>
                    <a:pt x="18" y="1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1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81" name="Prostoročno 47"/>
            <p:cNvSpPr>
              <a:spLocks/>
            </p:cNvSpPr>
            <p:nvPr/>
          </p:nvSpPr>
          <p:spPr bwMode="auto">
            <a:xfrm>
              <a:off x="3786188" y="3213491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82" name="Pravokotnik 48"/>
            <p:cNvSpPr>
              <a:spLocks noChangeArrowheads="1"/>
            </p:cNvSpPr>
            <p:nvPr/>
          </p:nvSpPr>
          <p:spPr bwMode="auto">
            <a:xfrm>
              <a:off x="3941763" y="3299216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83" name="Pravokotnik 49"/>
            <p:cNvSpPr>
              <a:spLocks noChangeArrowheads="1"/>
            </p:cNvSpPr>
            <p:nvPr/>
          </p:nvSpPr>
          <p:spPr bwMode="auto">
            <a:xfrm>
              <a:off x="3941763" y="3216666"/>
              <a:ext cx="131446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sl-SI" sz="2100" b="1" dirty="0" smtClean="0">
                  <a:solidFill>
                    <a:srgbClr val="FF9936"/>
                  </a:solidFill>
                  <a:latin typeface="Raleway" panose="020B0003030101060003" pitchFamily="34" charset="0"/>
                </a:rPr>
                <a:t>5</a:t>
              </a:r>
              <a:endParaRPr kumimoji="0" lang="sl-SI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186" name="Prostoročno 52"/>
          <p:cNvSpPr>
            <a:spLocks noEditPoints="1"/>
          </p:cNvSpPr>
          <p:nvPr/>
        </p:nvSpPr>
        <p:spPr bwMode="auto">
          <a:xfrm>
            <a:off x="3994150" y="3978666"/>
            <a:ext cx="60325" cy="158750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5AAA3125-6198-4B7D-906A-040AAB47590B}"/>
              </a:ext>
            </a:extLst>
          </p:cNvPr>
          <p:cNvGrpSpPr/>
          <p:nvPr/>
        </p:nvGrpSpPr>
        <p:grpSpPr>
          <a:xfrm>
            <a:off x="3754438" y="4585091"/>
            <a:ext cx="566738" cy="568325"/>
            <a:chOff x="3754438" y="4585091"/>
            <a:chExt cx="566738" cy="568325"/>
          </a:xfrm>
        </p:grpSpPr>
        <p:sp>
          <p:nvSpPr>
            <p:cNvPr id="190" name="Prostoročno 56"/>
            <p:cNvSpPr>
              <a:spLocks/>
            </p:cNvSpPr>
            <p:nvPr/>
          </p:nvSpPr>
          <p:spPr bwMode="auto">
            <a:xfrm>
              <a:off x="3754438" y="4585091"/>
              <a:ext cx="566738" cy="568325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2"/>
                    <a:pt x="0" y="116"/>
                  </a:cubicBezTo>
                  <a:cubicBezTo>
                    <a:pt x="0" y="179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91" name="Elipsa 57"/>
            <p:cNvSpPr>
              <a:spLocks noChangeArrowheads="1"/>
            </p:cNvSpPr>
            <p:nvPr/>
          </p:nvSpPr>
          <p:spPr bwMode="auto">
            <a:xfrm>
              <a:off x="3810000" y="4639066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92" name="Prostoročno 58"/>
            <p:cNvSpPr>
              <a:spLocks noEditPoints="1"/>
            </p:cNvSpPr>
            <p:nvPr/>
          </p:nvSpPr>
          <p:spPr bwMode="auto">
            <a:xfrm>
              <a:off x="3810000" y="4732728"/>
              <a:ext cx="44450" cy="222250"/>
            </a:xfrm>
            <a:custGeom>
              <a:avLst/>
              <a:gdLst>
                <a:gd name="T0" fmla="*/ 7 w 18"/>
                <a:gd name="T1" fmla="*/ 91 h 91"/>
                <a:gd name="T2" fmla="*/ 7 w 18"/>
                <a:gd name="T3" fmla="*/ 91 h 91"/>
                <a:gd name="T4" fmla="*/ 7 w 18"/>
                <a:gd name="T5" fmla="*/ 91 h 91"/>
                <a:gd name="T6" fmla="*/ 7 w 18"/>
                <a:gd name="T7" fmla="*/ 91 h 91"/>
                <a:gd name="T8" fmla="*/ 7 w 18"/>
                <a:gd name="T9" fmla="*/ 91 h 91"/>
                <a:gd name="T10" fmla="*/ 7 w 18"/>
                <a:gd name="T11" fmla="*/ 91 h 91"/>
                <a:gd name="T12" fmla="*/ 7 w 18"/>
                <a:gd name="T13" fmla="*/ 91 h 91"/>
                <a:gd name="T14" fmla="*/ 7 w 18"/>
                <a:gd name="T15" fmla="*/ 91 h 91"/>
                <a:gd name="T16" fmla="*/ 7 w 18"/>
                <a:gd name="T17" fmla="*/ 91 h 91"/>
                <a:gd name="T18" fmla="*/ 7 w 18"/>
                <a:gd name="T19" fmla="*/ 91 h 91"/>
                <a:gd name="T20" fmla="*/ 7 w 18"/>
                <a:gd name="T21" fmla="*/ 91 h 91"/>
                <a:gd name="T22" fmla="*/ 7 w 18"/>
                <a:gd name="T23" fmla="*/ 91 h 91"/>
                <a:gd name="T24" fmla="*/ 6 w 18"/>
                <a:gd name="T25" fmla="*/ 90 h 91"/>
                <a:gd name="T26" fmla="*/ 7 w 18"/>
                <a:gd name="T27" fmla="*/ 91 h 91"/>
                <a:gd name="T28" fmla="*/ 6 w 18"/>
                <a:gd name="T29" fmla="*/ 90 h 91"/>
                <a:gd name="T30" fmla="*/ 0 w 18"/>
                <a:gd name="T31" fmla="*/ 57 h 91"/>
                <a:gd name="T32" fmla="*/ 6 w 18"/>
                <a:gd name="T33" fmla="*/ 90 h 91"/>
                <a:gd name="T34" fmla="*/ 0 w 18"/>
                <a:gd name="T35" fmla="*/ 57 h 91"/>
                <a:gd name="T36" fmla="*/ 0 w 18"/>
                <a:gd name="T37" fmla="*/ 57 h 91"/>
                <a:gd name="T38" fmla="*/ 0 w 18"/>
                <a:gd name="T39" fmla="*/ 57 h 91"/>
                <a:gd name="T40" fmla="*/ 0 w 18"/>
                <a:gd name="T41" fmla="*/ 57 h 91"/>
                <a:gd name="T42" fmla="*/ 0 w 18"/>
                <a:gd name="T43" fmla="*/ 57 h 91"/>
                <a:gd name="T44" fmla="*/ 0 w 18"/>
                <a:gd name="T45" fmla="*/ 57 h 91"/>
                <a:gd name="T46" fmla="*/ 0 w 18"/>
                <a:gd name="T47" fmla="*/ 57 h 91"/>
                <a:gd name="T48" fmla="*/ 0 w 18"/>
                <a:gd name="T49" fmla="*/ 56 h 91"/>
                <a:gd name="T50" fmla="*/ 0 w 18"/>
                <a:gd name="T51" fmla="*/ 57 h 91"/>
                <a:gd name="T52" fmla="*/ 0 w 18"/>
                <a:gd name="T53" fmla="*/ 56 h 91"/>
                <a:gd name="T54" fmla="*/ 0 w 18"/>
                <a:gd name="T55" fmla="*/ 56 h 91"/>
                <a:gd name="T56" fmla="*/ 0 w 18"/>
                <a:gd name="T57" fmla="*/ 56 h 91"/>
                <a:gd name="T58" fmla="*/ 0 w 18"/>
                <a:gd name="T59" fmla="*/ 56 h 91"/>
                <a:gd name="T60" fmla="*/ 0 w 18"/>
                <a:gd name="T61" fmla="*/ 56 h 91"/>
                <a:gd name="T62" fmla="*/ 0 w 18"/>
                <a:gd name="T63" fmla="*/ 56 h 91"/>
                <a:gd name="T64" fmla="*/ 0 w 18"/>
                <a:gd name="T65" fmla="*/ 56 h 91"/>
                <a:gd name="T66" fmla="*/ 0 w 18"/>
                <a:gd name="T67" fmla="*/ 56 h 91"/>
                <a:gd name="T68" fmla="*/ 0 w 18"/>
                <a:gd name="T69" fmla="*/ 56 h 91"/>
                <a:gd name="T70" fmla="*/ 0 w 18"/>
                <a:gd name="T71" fmla="*/ 56 h 91"/>
                <a:gd name="T72" fmla="*/ 0 w 18"/>
                <a:gd name="T73" fmla="*/ 55 h 91"/>
                <a:gd name="T74" fmla="*/ 0 w 18"/>
                <a:gd name="T75" fmla="*/ 56 h 91"/>
                <a:gd name="T76" fmla="*/ 0 w 18"/>
                <a:gd name="T77" fmla="*/ 56 h 91"/>
                <a:gd name="T78" fmla="*/ 0 w 18"/>
                <a:gd name="T79" fmla="*/ 55 h 91"/>
                <a:gd name="T80" fmla="*/ 18 w 18"/>
                <a:gd name="T81" fmla="*/ 0 h 91"/>
                <a:gd name="T82" fmla="*/ 0 w 18"/>
                <a:gd name="T83" fmla="*/ 55 h 91"/>
                <a:gd name="T84" fmla="*/ 18 w 18"/>
                <a:gd name="T85" fmla="*/ 0 h 91"/>
                <a:gd name="T86" fmla="*/ 18 w 18"/>
                <a:gd name="T87" fmla="*/ 0 h 91"/>
                <a:gd name="T88" fmla="*/ 18 w 18"/>
                <a:gd name="T89" fmla="*/ 0 h 91"/>
                <a:gd name="T90" fmla="*/ 18 w 18"/>
                <a:gd name="T91" fmla="*/ 0 h 91"/>
                <a:gd name="T92" fmla="*/ 18 w 18"/>
                <a:gd name="T93" fmla="*/ 0 h 91"/>
                <a:gd name="T94" fmla="*/ 18 w 18"/>
                <a:gd name="T95" fmla="*/ 0 h 91"/>
                <a:gd name="T96" fmla="*/ 18 w 18"/>
                <a:gd name="T9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" h="91"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6" y="90"/>
                  </a:moveTo>
                  <a:cubicBezTo>
                    <a:pt x="6" y="90"/>
                    <a:pt x="6" y="90"/>
                    <a:pt x="7" y="91"/>
                  </a:cubicBezTo>
                  <a:cubicBezTo>
                    <a:pt x="6" y="90"/>
                    <a:pt x="6" y="90"/>
                    <a:pt x="6" y="90"/>
                  </a:cubicBezTo>
                  <a:moveTo>
                    <a:pt x="0" y="57"/>
                  </a:moveTo>
                  <a:cubicBezTo>
                    <a:pt x="0" y="69"/>
                    <a:pt x="2" y="80"/>
                    <a:pt x="6" y="90"/>
                  </a:cubicBezTo>
                  <a:cubicBezTo>
                    <a:pt x="2" y="80"/>
                    <a:pt x="0" y="69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6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5"/>
                  </a:moveTo>
                  <a:cubicBezTo>
                    <a:pt x="0" y="55"/>
                    <a:pt x="0" y="55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5"/>
                    <a:pt x="0" y="55"/>
                    <a:pt x="0" y="55"/>
                  </a:cubicBezTo>
                  <a:moveTo>
                    <a:pt x="18" y="0"/>
                  </a:moveTo>
                  <a:cubicBezTo>
                    <a:pt x="7" y="15"/>
                    <a:pt x="0" y="35"/>
                    <a:pt x="0" y="55"/>
                  </a:cubicBezTo>
                  <a:cubicBezTo>
                    <a:pt x="0" y="35"/>
                    <a:pt x="7" y="15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93" name="Prostoročno 59"/>
            <p:cNvSpPr>
              <a:spLocks/>
            </p:cNvSpPr>
            <p:nvPr/>
          </p:nvSpPr>
          <p:spPr bwMode="auto">
            <a:xfrm>
              <a:off x="3810000" y="4666053"/>
              <a:ext cx="190500" cy="428625"/>
            </a:xfrm>
            <a:custGeom>
              <a:avLst/>
              <a:gdLst>
                <a:gd name="T0" fmla="*/ 49 w 78"/>
                <a:gd name="T1" fmla="*/ 0 h 175"/>
                <a:gd name="T2" fmla="*/ 18 w 78"/>
                <a:gd name="T3" fmla="*/ 27 h 175"/>
                <a:gd name="T4" fmla="*/ 18 w 78"/>
                <a:gd name="T5" fmla="*/ 27 h 175"/>
                <a:gd name="T6" fmla="*/ 18 w 78"/>
                <a:gd name="T7" fmla="*/ 27 h 175"/>
                <a:gd name="T8" fmla="*/ 18 w 78"/>
                <a:gd name="T9" fmla="*/ 27 h 175"/>
                <a:gd name="T10" fmla="*/ 18 w 78"/>
                <a:gd name="T11" fmla="*/ 27 h 175"/>
                <a:gd name="T12" fmla="*/ 0 w 78"/>
                <a:gd name="T13" fmla="*/ 82 h 175"/>
                <a:gd name="T14" fmla="*/ 0 w 78"/>
                <a:gd name="T15" fmla="*/ 82 h 175"/>
                <a:gd name="T16" fmla="*/ 0 w 78"/>
                <a:gd name="T17" fmla="*/ 83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3 h 175"/>
                <a:gd name="T26" fmla="*/ 0 w 78"/>
                <a:gd name="T27" fmla="*/ 83 h 175"/>
                <a:gd name="T28" fmla="*/ 0 w 78"/>
                <a:gd name="T29" fmla="*/ 83 h 175"/>
                <a:gd name="T30" fmla="*/ 0 w 78"/>
                <a:gd name="T31" fmla="*/ 83 h 175"/>
                <a:gd name="T32" fmla="*/ 0 w 78"/>
                <a:gd name="T33" fmla="*/ 84 h 175"/>
                <a:gd name="T34" fmla="*/ 0 w 78"/>
                <a:gd name="T35" fmla="*/ 84 h 175"/>
                <a:gd name="T36" fmla="*/ 0 w 78"/>
                <a:gd name="T37" fmla="*/ 84 h 175"/>
                <a:gd name="T38" fmla="*/ 0 w 78"/>
                <a:gd name="T39" fmla="*/ 84 h 175"/>
                <a:gd name="T40" fmla="*/ 0 w 78"/>
                <a:gd name="T41" fmla="*/ 84 h 175"/>
                <a:gd name="T42" fmla="*/ 0 w 78"/>
                <a:gd name="T43" fmla="*/ 84 h 175"/>
                <a:gd name="T44" fmla="*/ 6 w 78"/>
                <a:gd name="T45" fmla="*/ 117 h 175"/>
                <a:gd name="T46" fmla="*/ 6 w 78"/>
                <a:gd name="T47" fmla="*/ 117 h 175"/>
                <a:gd name="T48" fmla="*/ 7 w 78"/>
                <a:gd name="T49" fmla="*/ 118 h 175"/>
                <a:gd name="T50" fmla="*/ 7 w 78"/>
                <a:gd name="T51" fmla="*/ 118 h 175"/>
                <a:gd name="T52" fmla="*/ 7 w 78"/>
                <a:gd name="T53" fmla="*/ 118 h 175"/>
                <a:gd name="T54" fmla="*/ 7 w 78"/>
                <a:gd name="T55" fmla="*/ 118 h 175"/>
                <a:gd name="T56" fmla="*/ 7 w 78"/>
                <a:gd name="T57" fmla="*/ 118 h 175"/>
                <a:gd name="T58" fmla="*/ 7 w 78"/>
                <a:gd name="T59" fmla="*/ 118 h 175"/>
                <a:gd name="T60" fmla="*/ 7 w 78"/>
                <a:gd name="T61" fmla="*/ 118 h 175"/>
                <a:gd name="T62" fmla="*/ 7 w 78"/>
                <a:gd name="T63" fmla="*/ 118 h 175"/>
                <a:gd name="T64" fmla="*/ 7 w 78"/>
                <a:gd name="T65" fmla="*/ 118 h 175"/>
                <a:gd name="T66" fmla="*/ 78 w 78"/>
                <a:gd name="T67" fmla="*/ 175 h 175"/>
                <a:gd name="T68" fmla="*/ 46 w 78"/>
                <a:gd name="T69" fmla="*/ 153 h 175"/>
                <a:gd name="T70" fmla="*/ 19 w 78"/>
                <a:gd name="T71" fmla="*/ 106 h 175"/>
                <a:gd name="T72" fmla="*/ 15 w 78"/>
                <a:gd name="T73" fmla="*/ 78 h 175"/>
                <a:gd name="T74" fmla="*/ 15 w 78"/>
                <a:gd name="T75" fmla="*/ 77 h 175"/>
                <a:gd name="T76" fmla="*/ 30 w 78"/>
                <a:gd name="T77" fmla="*/ 24 h 175"/>
                <a:gd name="T78" fmla="*/ 46 w 78"/>
                <a:gd name="T79" fmla="*/ 3 h 175"/>
                <a:gd name="T80" fmla="*/ 49 w 78"/>
                <a:gd name="T81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37" y="7"/>
                    <a:pt x="27" y="16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7" y="42"/>
                    <a:pt x="0" y="6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96"/>
                    <a:pt x="2" y="107"/>
                    <a:pt x="6" y="117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6" y="117"/>
                    <a:pt x="6" y="117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19" y="148"/>
                    <a:pt x="46" y="170"/>
                    <a:pt x="78" y="175"/>
                  </a:cubicBezTo>
                  <a:cubicBezTo>
                    <a:pt x="66" y="170"/>
                    <a:pt x="55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1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94" name="Pravokotnik 60"/>
            <p:cNvSpPr>
              <a:spLocks noChangeArrowheads="1"/>
            </p:cNvSpPr>
            <p:nvPr/>
          </p:nvSpPr>
          <p:spPr bwMode="auto">
            <a:xfrm>
              <a:off x="3967163" y="4769241"/>
              <a:ext cx="139700" cy="18573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95" name="Pravokotnik 61"/>
            <p:cNvSpPr>
              <a:spLocks noChangeArrowheads="1"/>
            </p:cNvSpPr>
            <p:nvPr/>
          </p:nvSpPr>
          <p:spPr bwMode="auto">
            <a:xfrm>
              <a:off x="3911600" y="4672403"/>
              <a:ext cx="26289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sl-SI" sz="2100" b="1" dirty="0" smtClean="0">
                  <a:solidFill>
                    <a:srgbClr val="FF9936"/>
                  </a:solidFill>
                  <a:latin typeface="Raleway" panose="020B0003030101060003" pitchFamily="34" charset="0"/>
                </a:rPr>
                <a:t>10</a:t>
              </a:r>
              <a:endParaRPr kumimoji="0" lang="sl-SI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198" name="Prostoročno 64"/>
          <p:cNvSpPr>
            <a:spLocks noEditPoints="1"/>
          </p:cNvSpPr>
          <p:nvPr/>
        </p:nvSpPr>
        <p:spPr bwMode="auto">
          <a:xfrm>
            <a:off x="3281363" y="5326453"/>
            <a:ext cx="17463" cy="168275"/>
          </a:xfrm>
          <a:custGeom>
            <a:avLst/>
            <a:gdLst>
              <a:gd name="T0" fmla="*/ 7 w 7"/>
              <a:gd name="T1" fmla="*/ 69 h 69"/>
              <a:gd name="T2" fmla="*/ 7 w 7"/>
              <a:gd name="T3" fmla="*/ 69 h 69"/>
              <a:gd name="T4" fmla="*/ 7 w 7"/>
              <a:gd name="T5" fmla="*/ 69 h 69"/>
              <a:gd name="T6" fmla="*/ 7 w 7"/>
              <a:gd name="T7" fmla="*/ 68 h 69"/>
              <a:gd name="T8" fmla="*/ 6 w 7"/>
              <a:gd name="T9" fmla="*/ 67 h 69"/>
              <a:gd name="T10" fmla="*/ 6 w 7"/>
              <a:gd name="T11" fmla="*/ 66 h 69"/>
              <a:gd name="T12" fmla="*/ 6 w 7"/>
              <a:gd name="T13" fmla="*/ 66 h 69"/>
              <a:gd name="T14" fmla="*/ 6 w 7"/>
              <a:gd name="T15" fmla="*/ 66 h 69"/>
              <a:gd name="T16" fmla="*/ 6 w 7"/>
              <a:gd name="T17" fmla="*/ 66 h 69"/>
              <a:gd name="T18" fmla="*/ 5 w 7"/>
              <a:gd name="T19" fmla="*/ 65 h 69"/>
              <a:gd name="T20" fmla="*/ 5 w 7"/>
              <a:gd name="T21" fmla="*/ 65 h 69"/>
              <a:gd name="T22" fmla="*/ 5 w 7"/>
              <a:gd name="T23" fmla="*/ 65 h 69"/>
              <a:gd name="T24" fmla="*/ 5 w 7"/>
              <a:gd name="T25" fmla="*/ 64 h 69"/>
              <a:gd name="T26" fmla="*/ 5 w 7"/>
              <a:gd name="T27" fmla="*/ 64 h 69"/>
              <a:gd name="T28" fmla="*/ 5 w 7"/>
              <a:gd name="T29" fmla="*/ 63 h 69"/>
              <a:gd name="T30" fmla="*/ 5 w 7"/>
              <a:gd name="T31" fmla="*/ 63 h 69"/>
              <a:gd name="T32" fmla="*/ 5 w 7"/>
              <a:gd name="T33" fmla="*/ 63 h 69"/>
              <a:gd name="T34" fmla="*/ 5 w 7"/>
              <a:gd name="T35" fmla="*/ 62 h 69"/>
              <a:gd name="T36" fmla="*/ 4 w 7"/>
              <a:gd name="T37" fmla="*/ 62 h 69"/>
              <a:gd name="T38" fmla="*/ 4 w 7"/>
              <a:gd name="T39" fmla="*/ 62 h 69"/>
              <a:gd name="T40" fmla="*/ 4 w 7"/>
              <a:gd name="T41" fmla="*/ 61 h 69"/>
              <a:gd name="T42" fmla="*/ 4 w 7"/>
              <a:gd name="T43" fmla="*/ 60 h 69"/>
              <a:gd name="T44" fmla="*/ 4 w 7"/>
              <a:gd name="T45" fmla="*/ 60 h 69"/>
              <a:gd name="T46" fmla="*/ 4 w 7"/>
              <a:gd name="T47" fmla="*/ 60 h 69"/>
              <a:gd name="T48" fmla="*/ 4 w 7"/>
              <a:gd name="T49" fmla="*/ 60 h 69"/>
              <a:gd name="T50" fmla="*/ 4 w 7"/>
              <a:gd name="T51" fmla="*/ 59 h 69"/>
              <a:gd name="T52" fmla="*/ 4 w 7"/>
              <a:gd name="T53" fmla="*/ 59 h 69"/>
              <a:gd name="T54" fmla="*/ 3 w 7"/>
              <a:gd name="T55" fmla="*/ 59 h 69"/>
              <a:gd name="T56" fmla="*/ 3 w 7"/>
              <a:gd name="T57" fmla="*/ 57 h 69"/>
              <a:gd name="T58" fmla="*/ 3 w 7"/>
              <a:gd name="T59" fmla="*/ 57 h 69"/>
              <a:gd name="T60" fmla="*/ 3 w 7"/>
              <a:gd name="T61" fmla="*/ 56 h 69"/>
              <a:gd name="T62" fmla="*/ 3 w 7"/>
              <a:gd name="T63" fmla="*/ 56 h 69"/>
              <a:gd name="T64" fmla="*/ 3 w 7"/>
              <a:gd name="T65" fmla="*/ 56 h 69"/>
              <a:gd name="T66" fmla="*/ 0 w 7"/>
              <a:gd name="T67" fmla="*/ 40 h 69"/>
              <a:gd name="T68" fmla="*/ 0 w 7"/>
              <a:gd name="T69" fmla="*/ 40 h 69"/>
              <a:gd name="T70" fmla="*/ 0 w 7"/>
              <a:gd name="T71" fmla="*/ 40 h 69"/>
              <a:gd name="T72" fmla="*/ 0 w 7"/>
              <a:gd name="T73" fmla="*/ 40 h 69"/>
              <a:gd name="T74" fmla="*/ 0 w 7"/>
              <a:gd name="T75" fmla="*/ 39 h 69"/>
              <a:gd name="T76" fmla="*/ 0 w 7"/>
              <a:gd name="T77" fmla="*/ 39 h 69"/>
              <a:gd name="T78" fmla="*/ 0 w 7"/>
              <a:gd name="T79" fmla="*/ 39 h 69"/>
              <a:gd name="T80" fmla="*/ 0 w 7"/>
              <a:gd name="T81" fmla="*/ 38 h 69"/>
              <a:gd name="T82" fmla="*/ 0 w 7"/>
              <a:gd name="T83" fmla="*/ 38 h 69"/>
              <a:gd name="T84" fmla="*/ 0 w 7"/>
              <a:gd name="T85" fmla="*/ 38 h 69"/>
              <a:gd name="T86" fmla="*/ 7 w 7"/>
              <a:gd name="T87" fmla="*/ 0 h 69"/>
              <a:gd name="T88" fmla="*/ 7 w 7"/>
              <a:gd name="T89" fmla="*/ 0 h 69"/>
              <a:gd name="T90" fmla="*/ 7 w 7"/>
              <a:gd name="T91" fmla="*/ 0 h 69"/>
              <a:gd name="T92" fmla="*/ 7 w 7"/>
              <a:gd name="T93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" h="69"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8"/>
                </a:moveTo>
                <a:cubicBezTo>
                  <a:pt x="7" y="68"/>
                  <a:pt x="7" y="68"/>
                  <a:pt x="7" y="68"/>
                </a:cubicBezTo>
                <a:cubicBezTo>
                  <a:pt x="7" y="68"/>
                  <a:pt x="7" y="68"/>
                  <a:pt x="7" y="68"/>
                </a:cubicBezTo>
                <a:moveTo>
                  <a:pt x="6" y="67"/>
                </a:moveTo>
                <a:cubicBezTo>
                  <a:pt x="6" y="67"/>
                  <a:pt x="6" y="67"/>
                  <a:pt x="6" y="67"/>
                </a:cubicBezTo>
                <a:cubicBezTo>
                  <a:pt x="6" y="67"/>
                  <a:pt x="6" y="67"/>
                  <a:pt x="6" y="67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5" y="65"/>
                </a:moveTo>
                <a:cubicBezTo>
                  <a:pt x="5" y="65"/>
                  <a:pt x="6" y="65"/>
                  <a:pt x="6" y="66"/>
                </a:cubicBezTo>
                <a:cubicBezTo>
                  <a:pt x="6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2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1"/>
                </a:moveTo>
                <a:cubicBezTo>
                  <a:pt x="4" y="61"/>
                  <a:pt x="4" y="61"/>
                  <a:pt x="4" y="61"/>
                </a:cubicBezTo>
                <a:cubicBezTo>
                  <a:pt x="4" y="61"/>
                  <a:pt x="4" y="61"/>
                  <a:pt x="4" y="61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3" y="59"/>
                </a:moveTo>
                <a:cubicBezTo>
                  <a:pt x="3" y="59"/>
                  <a:pt x="3" y="59"/>
                  <a:pt x="3" y="59"/>
                </a:cubicBezTo>
                <a:cubicBezTo>
                  <a:pt x="3" y="59"/>
                  <a:pt x="3" y="59"/>
                  <a:pt x="3" y="59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6"/>
                </a:moveTo>
                <a:cubicBezTo>
                  <a:pt x="3" y="56"/>
                  <a:pt x="3" y="57"/>
                  <a:pt x="3" y="57"/>
                </a:cubicBezTo>
                <a:cubicBezTo>
                  <a:pt x="3" y="57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8"/>
                </a:moveTo>
                <a:cubicBezTo>
                  <a:pt x="0" y="38"/>
                  <a:pt x="0" y="39"/>
                  <a:pt x="0" y="39"/>
                </a:cubicBezTo>
                <a:cubicBezTo>
                  <a:pt x="0" y="39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7" y="0"/>
                </a:moveTo>
                <a:cubicBezTo>
                  <a:pt x="2" y="12"/>
                  <a:pt x="0" y="24"/>
                  <a:pt x="0" y="38"/>
                </a:cubicBezTo>
                <a:cubicBezTo>
                  <a:pt x="0" y="24"/>
                  <a:pt x="2" y="12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04" name="Prostoročno 70"/>
          <p:cNvSpPr>
            <a:spLocks noEditPoints="1"/>
          </p:cNvSpPr>
          <p:nvPr/>
        </p:nvSpPr>
        <p:spPr bwMode="auto">
          <a:xfrm>
            <a:off x="1763713" y="2859478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12" name="Prostoročno 78"/>
          <p:cNvSpPr>
            <a:spLocks noEditPoints="1"/>
          </p:cNvSpPr>
          <p:nvPr/>
        </p:nvSpPr>
        <p:spPr bwMode="auto">
          <a:xfrm>
            <a:off x="1012825" y="4132653"/>
            <a:ext cx="44450" cy="134938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20" name="Prostoročno 86"/>
          <p:cNvSpPr>
            <a:spLocks noEditPoints="1"/>
          </p:cNvSpPr>
          <p:nvPr/>
        </p:nvSpPr>
        <p:spPr bwMode="auto">
          <a:xfrm>
            <a:off x="1724025" y="5348678"/>
            <a:ext cx="9525" cy="117475"/>
          </a:xfrm>
          <a:custGeom>
            <a:avLst/>
            <a:gdLst>
              <a:gd name="T0" fmla="*/ 3 w 4"/>
              <a:gd name="T1" fmla="*/ 47 h 48"/>
              <a:gd name="T2" fmla="*/ 3 w 4"/>
              <a:gd name="T3" fmla="*/ 47 h 48"/>
              <a:gd name="T4" fmla="*/ 2 w 4"/>
              <a:gd name="T5" fmla="*/ 47 h 48"/>
              <a:gd name="T6" fmla="*/ 2 w 4"/>
              <a:gd name="T7" fmla="*/ 46 h 48"/>
              <a:gd name="T8" fmla="*/ 2 w 4"/>
              <a:gd name="T9" fmla="*/ 46 h 48"/>
              <a:gd name="T10" fmla="*/ 0 w 4"/>
              <a:gd name="T11" fmla="*/ 23 h 48"/>
              <a:gd name="T12" fmla="*/ 0 w 4"/>
              <a:gd name="T13" fmla="*/ 22 h 48"/>
              <a:gd name="T14" fmla="*/ 0 w 4"/>
              <a:gd name="T15" fmla="*/ 22 h 48"/>
              <a:gd name="T16" fmla="*/ 0 w 4"/>
              <a:gd name="T17" fmla="*/ 22 h 48"/>
              <a:gd name="T18" fmla="*/ 0 w 4"/>
              <a:gd name="T19" fmla="*/ 22 h 48"/>
              <a:gd name="T20" fmla="*/ 0 w 4"/>
              <a:gd name="T21" fmla="*/ 21 h 48"/>
              <a:gd name="T22" fmla="*/ 0 w 4"/>
              <a:gd name="T23" fmla="*/ 20 h 48"/>
              <a:gd name="T24" fmla="*/ 0 w 4"/>
              <a:gd name="T25" fmla="*/ 20 h 48"/>
              <a:gd name="T26" fmla="*/ 0 w 4"/>
              <a:gd name="T27" fmla="*/ 20 h 48"/>
              <a:gd name="T28" fmla="*/ 0 w 4"/>
              <a:gd name="T29" fmla="*/ 19 h 48"/>
              <a:gd name="T30" fmla="*/ 0 w 4"/>
              <a:gd name="T31" fmla="*/ 19 h 48"/>
              <a:gd name="T32" fmla="*/ 0 w 4"/>
              <a:gd name="T33" fmla="*/ 19 h 48"/>
              <a:gd name="T34" fmla="*/ 0 w 4"/>
              <a:gd name="T35" fmla="*/ 18 h 48"/>
              <a:gd name="T36" fmla="*/ 0 w 4"/>
              <a:gd name="T37" fmla="*/ 18 h 48"/>
              <a:gd name="T38" fmla="*/ 0 w 4"/>
              <a:gd name="T39" fmla="*/ 18 h 48"/>
              <a:gd name="T40" fmla="*/ 1 w 4"/>
              <a:gd name="T41" fmla="*/ 17 h 48"/>
              <a:gd name="T42" fmla="*/ 1 w 4"/>
              <a:gd name="T43" fmla="*/ 17 h 48"/>
              <a:gd name="T44" fmla="*/ 1 w 4"/>
              <a:gd name="T45" fmla="*/ 16 h 48"/>
              <a:gd name="T46" fmla="*/ 1 w 4"/>
              <a:gd name="T47" fmla="*/ 15 h 48"/>
              <a:gd name="T48" fmla="*/ 1 w 4"/>
              <a:gd name="T49" fmla="*/ 15 h 48"/>
              <a:gd name="T50" fmla="*/ 1 w 4"/>
              <a:gd name="T51" fmla="*/ 15 h 48"/>
              <a:gd name="T52" fmla="*/ 1 w 4"/>
              <a:gd name="T53" fmla="*/ 14 h 48"/>
              <a:gd name="T54" fmla="*/ 1 w 4"/>
              <a:gd name="T55" fmla="*/ 14 h 48"/>
              <a:gd name="T56" fmla="*/ 1 w 4"/>
              <a:gd name="T57" fmla="*/ 14 h 48"/>
              <a:gd name="T58" fmla="*/ 1 w 4"/>
              <a:gd name="T59" fmla="*/ 13 h 48"/>
              <a:gd name="T60" fmla="*/ 1 w 4"/>
              <a:gd name="T61" fmla="*/ 13 h 48"/>
              <a:gd name="T62" fmla="*/ 1 w 4"/>
              <a:gd name="T63" fmla="*/ 11 h 48"/>
              <a:gd name="T64" fmla="*/ 1 w 4"/>
              <a:gd name="T65" fmla="*/ 11 h 48"/>
              <a:gd name="T66" fmla="*/ 1 w 4"/>
              <a:gd name="T67" fmla="*/ 11 h 48"/>
              <a:gd name="T68" fmla="*/ 1 w 4"/>
              <a:gd name="T69" fmla="*/ 10 h 48"/>
              <a:gd name="T70" fmla="*/ 1 w 4"/>
              <a:gd name="T71" fmla="*/ 10 h 48"/>
              <a:gd name="T72" fmla="*/ 1 w 4"/>
              <a:gd name="T73" fmla="*/ 10 h 48"/>
              <a:gd name="T74" fmla="*/ 2 w 4"/>
              <a:gd name="T75" fmla="*/ 9 h 48"/>
              <a:gd name="T76" fmla="*/ 2 w 4"/>
              <a:gd name="T77" fmla="*/ 8 h 48"/>
              <a:gd name="T78" fmla="*/ 2 w 4"/>
              <a:gd name="T79" fmla="*/ 8 h 48"/>
              <a:gd name="T80" fmla="*/ 2 w 4"/>
              <a:gd name="T81" fmla="*/ 8 h 48"/>
              <a:gd name="T82" fmla="*/ 2 w 4"/>
              <a:gd name="T83" fmla="*/ 7 h 48"/>
              <a:gd name="T84" fmla="*/ 2 w 4"/>
              <a:gd name="T85" fmla="*/ 7 h 48"/>
              <a:gd name="T86" fmla="*/ 2 w 4"/>
              <a:gd name="T87" fmla="*/ 6 h 48"/>
              <a:gd name="T88" fmla="*/ 2 w 4"/>
              <a:gd name="T89" fmla="*/ 5 h 48"/>
              <a:gd name="T90" fmla="*/ 2 w 4"/>
              <a:gd name="T91" fmla="*/ 5 h 48"/>
              <a:gd name="T92" fmla="*/ 2 w 4"/>
              <a:gd name="T93" fmla="*/ 5 h 48"/>
              <a:gd name="T94" fmla="*/ 3 w 4"/>
              <a:gd name="T95" fmla="*/ 4 h 48"/>
              <a:gd name="T96" fmla="*/ 3 w 4"/>
              <a:gd name="T97" fmla="*/ 4 h 48"/>
              <a:gd name="T98" fmla="*/ 3 w 4"/>
              <a:gd name="T99" fmla="*/ 4 h 48"/>
              <a:gd name="T100" fmla="*/ 3 w 4"/>
              <a:gd name="T101" fmla="*/ 3 h 48"/>
              <a:gd name="T102" fmla="*/ 3 w 4"/>
              <a:gd name="T103" fmla="*/ 3 h 48"/>
              <a:gd name="T104" fmla="*/ 3 w 4"/>
              <a:gd name="T105" fmla="*/ 3 h 48"/>
              <a:gd name="T106" fmla="*/ 3 w 4"/>
              <a:gd name="T107" fmla="*/ 2 h 48"/>
              <a:gd name="T108" fmla="*/ 3 w 4"/>
              <a:gd name="T109" fmla="*/ 2 h 48"/>
              <a:gd name="T110" fmla="*/ 3 w 4"/>
              <a:gd name="T111" fmla="*/ 1 h 48"/>
              <a:gd name="T112" fmla="*/ 3 w 4"/>
              <a:gd name="T113" fmla="*/ 1 h 48"/>
              <a:gd name="T114" fmla="*/ 4 w 4"/>
              <a:gd name="T115" fmla="*/ 1 h 48"/>
              <a:gd name="T116" fmla="*/ 4 w 4"/>
              <a:gd name="T117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" h="48">
                <a:moveTo>
                  <a:pt x="3" y="48"/>
                </a:move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moveTo>
                  <a:pt x="3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3" y="47"/>
                </a:cubicBezTo>
                <a:moveTo>
                  <a:pt x="2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2" y="47"/>
                </a:cubicBezTo>
                <a:moveTo>
                  <a:pt x="2" y="47"/>
                </a:moveTo>
                <a:cubicBezTo>
                  <a:pt x="2" y="47"/>
                  <a:pt x="2" y="47"/>
                  <a:pt x="2" y="47"/>
                </a:cubicBezTo>
                <a:cubicBezTo>
                  <a:pt x="2" y="47"/>
                  <a:pt x="2" y="47"/>
                  <a:pt x="2" y="47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5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5"/>
                </a:cubicBezTo>
                <a:moveTo>
                  <a:pt x="0" y="23"/>
                </a:moveTo>
                <a:cubicBezTo>
                  <a:pt x="0" y="31"/>
                  <a:pt x="1" y="38"/>
                  <a:pt x="2" y="45"/>
                </a:cubicBezTo>
                <a:cubicBezTo>
                  <a:pt x="1" y="38"/>
                  <a:pt x="0" y="31"/>
                  <a:pt x="0" y="23"/>
                </a:cubicBezTo>
                <a:moveTo>
                  <a:pt x="0" y="23"/>
                </a:move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1"/>
                  <a:pt x="0" y="21"/>
                  <a:pt x="0" y="22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0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20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9"/>
                  <a:pt x="0" y="19"/>
                </a:cubicBezTo>
                <a:cubicBezTo>
                  <a:pt x="0" y="19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1" y="17"/>
                </a:moveTo>
                <a:cubicBezTo>
                  <a:pt x="1" y="17"/>
                  <a:pt x="0" y="17"/>
                  <a:pt x="0" y="17"/>
                </a:cubicBezTo>
                <a:cubicBezTo>
                  <a:pt x="0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6"/>
                  <a:pt x="1" y="17"/>
                  <a:pt x="1" y="17"/>
                </a:cubicBezTo>
                <a:cubicBezTo>
                  <a:pt x="1" y="17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5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3"/>
                  <a:pt x="1" y="13"/>
                </a:cubicBezTo>
                <a:cubicBezTo>
                  <a:pt x="1" y="13"/>
                  <a:pt x="1" y="12"/>
                  <a:pt x="1" y="12"/>
                </a:cubicBezTo>
                <a:moveTo>
                  <a:pt x="1" y="11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2" y="9"/>
                </a:moveTo>
                <a:cubicBezTo>
                  <a:pt x="2" y="10"/>
                  <a:pt x="1" y="10"/>
                  <a:pt x="1" y="10"/>
                </a:cubicBezTo>
                <a:cubicBezTo>
                  <a:pt x="1" y="10"/>
                  <a:pt x="2" y="10"/>
                  <a:pt x="2" y="9"/>
                </a:cubicBezTo>
                <a:moveTo>
                  <a:pt x="2" y="9"/>
                </a:move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moveTo>
                  <a:pt x="2" y="8"/>
                </a:moveTo>
                <a:cubicBezTo>
                  <a:pt x="2" y="8"/>
                  <a:pt x="2" y="9"/>
                  <a:pt x="2" y="9"/>
                </a:cubicBezTo>
                <a:cubicBezTo>
                  <a:pt x="2" y="9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6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6"/>
                </a:cubicBezTo>
                <a:moveTo>
                  <a:pt x="2" y="6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moveTo>
                  <a:pt x="2" y="5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3" y="4"/>
                </a:move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3"/>
                </a:moveTo>
                <a:cubicBezTo>
                  <a:pt x="3" y="3"/>
                  <a:pt x="3" y="4"/>
                  <a:pt x="3" y="4"/>
                </a:cubicBezTo>
                <a:cubicBezTo>
                  <a:pt x="3" y="4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1"/>
                </a:moveTo>
                <a:cubicBezTo>
                  <a:pt x="3" y="1"/>
                  <a:pt x="3" y="2"/>
                  <a:pt x="3" y="2"/>
                </a:cubicBezTo>
                <a:cubicBezTo>
                  <a:pt x="3" y="2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0"/>
                  <a:pt x="4" y="1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C75428FF-0A84-4E2E-92DA-584511ABC382}"/>
              </a:ext>
            </a:extLst>
          </p:cNvPr>
          <p:cNvGrpSpPr/>
          <p:nvPr/>
        </p:nvGrpSpPr>
        <p:grpSpPr>
          <a:xfrm>
            <a:off x="2498725" y="5334391"/>
            <a:ext cx="568325" cy="566738"/>
            <a:chOff x="2498725" y="5334391"/>
            <a:chExt cx="568325" cy="566738"/>
          </a:xfrm>
        </p:grpSpPr>
        <p:sp>
          <p:nvSpPr>
            <p:cNvPr id="222" name="Prostoročno 88"/>
            <p:cNvSpPr>
              <a:spLocks/>
            </p:cNvSpPr>
            <p:nvPr/>
          </p:nvSpPr>
          <p:spPr bwMode="auto">
            <a:xfrm>
              <a:off x="2498725" y="5334391"/>
              <a:ext cx="568325" cy="566738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3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23" name="Elipsa 89"/>
            <p:cNvSpPr>
              <a:spLocks noChangeArrowheads="1"/>
            </p:cNvSpPr>
            <p:nvPr/>
          </p:nvSpPr>
          <p:spPr bwMode="auto">
            <a:xfrm>
              <a:off x="2555875" y="5389953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24" name="Prostoročno 90"/>
            <p:cNvSpPr>
              <a:spLocks noEditPoints="1"/>
            </p:cNvSpPr>
            <p:nvPr/>
          </p:nvSpPr>
          <p:spPr bwMode="auto">
            <a:xfrm>
              <a:off x="2555875" y="5548703"/>
              <a:ext cx="9525" cy="127000"/>
            </a:xfrm>
            <a:custGeom>
              <a:avLst/>
              <a:gdLst>
                <a:gd name="T0" fmla="*/ 3 w 4"/>
                <a:gd name="T1" fmla="*/ 52 h 52"/>
                <a:gd name="T2" fmla="*/ 3 w 4"/>
                <a:gd name="T3" fmla="*/ 52 h 52"/>
                <a:gd name="T4" fmla="*/ 3 w 4"/>
                <a:gd name="T5" fmla="*/ 52 h 52"/>
                <a:gd name="T6" fmla="*/ 3 w 4"/>
                <a:gd name="T7" fmla="*/ 51 h 52"/>
                <a:gd name="T8" fmla="*/ 2 w 4"/>
                <a:gd name="T9" fmla="*/ 51 h 52"/>
                <a:gd name="T10" fmla="*/ 2 w 4"/>
                <a:gd name="T11" fmla="*/ 51 h 52"/>
                <a:gd name="T12" fmla="*/ 2 w 4"/>
                <a:gd name="T13" fmla="*/ 51 h 52"/>
                <a:gd name="T14" fmla="*/ 2 w 4"/>
                <a:gd name="T15" fmla="*/ 50 h 52"/>
                <a:gd name="T16" fmla="*/ 2 w 4"/>
                <a:gd name="T17" fmla="*/ 50 h 52"/>
                <a:gd name="T18" fmla="*/ 2 w 4"/>
                <a:gd name="T19" fmla="*/ 50 h 52"/>
                <a:gd name="T20" fmla="*/ 2 w 4"/>
                <a:gd name="T21" fmla="*/ 49 h 52"/>
                <a:gd name="T22" fmla="*/ 2 w 4"/>
                <a:gd name="T23" fmla="*/ 49 h 52"/>
                <a:gd name="T24" fmla="*/ 2 w 4"/>
                <a:gd name="T25" fmla="*/ 49 h 52"/>
                <a:gd name="T26" fmla="*/ 2 w 4"/>
                <a:gd name="T27" fmla="*/ 49 h 52"/>
                <a:gd name="T28" fmla="*/ 2 w 4"/>
                <a:gd name="T29" fmla="*/ 49 h 52"/>
                <a:gd name="T30" fmla="*/ 2 w 4"/>
                <a:gd name="T31" fmla="*/ 49 h 52"/>
                <a:gd name="T32" fmla="*/ 2 w 4"/>
                <a:gd name="T33" fmla="*/ 48 h 52"/>
                <a:gd name="T34" fmla="*/ 2 w 4"/>
                <a:gd name="T35" fmla="*/ 48 h 52"/>
                <a:gd name="T36" fmla="*/ 2 w 4"/>
                <a:gd name="T37" fmla="*/ 48 h 52"/>
                <a:gd name="T38" fmla="*/ 0 w 4"/>
                <a:gd name="T39" fmla="*/ 35 h 52"/>
                <a:gd name="T40" fmla="*/ 0 w 4"/>
                <a:gd name="T41" fmla="*/ 35 h 52"/>
                <a:gd name="T42" fmla="*/ 0 w 4"/>
                <a:gd name="T43" fmla="*/ 35 h 52"/>
                <a:gd name="T44" fmla="*/ 0 w 4"/>
                <a:gd name="T45" fmla="*/ 33 h 52"/>
                <a:gd name="T46" fmla="*/ 0 w 4"/>
                <a:gd name="T47" fmla="*/ 33 h 52"/>
                <a:gd name="T48" fmla="*/ 0 w 4"/>
                <a:gd name="T49" fmla="*/ 33 h 52"/>
                <a:gd name="T50" fmla="*/ 0 w 4"/>
                <a:gd name="T51" fmla="*/ 32 h 52"/>
                <a:gd name="T52" fmla="*/ 0 w 4"/>
                <a:gd name="T53" fmla="*/ 32 h 52"/>
                <a:gd name="T54" fmla="*/ 0 w 4"/>
                <a:gd name="T55" fmla="*/ 32 h 52"/>
                <a:gd name="T56" fmla="*/ 0 w 4"/>
                <a:gd name="T57" fmla="*/ 32 h 52"/>
                <a:gd name="T58" fmla="*/ 0 w 4"/>
                <a:gd name="T59" fmla="*/ 32 h 52"/>
                <a:gd name="T60" fmla="*/ 0 w 4"/>
                <a:gd name="T61" fmla="*/ 32 h 52"/>
                <a:gd name="T62" fmla="*/ 0 w 4"/>
                <a:gd name="T63" fmla="*/ 31 h 52"/>
                <a:gd name="T64" fmla="*/ 0 w 4"/>
                <a:gd name="T65" fmla="*/ 31 h 52"/>
                <a:gd name="T66" fmla="*/ 0 w 4"/>
                <a:gd name="T67" fmla="*/ 30 h 52"/>
                <a:gd name="T68" fmla="*/ 0 w 4"/>
                <a:gd name="T69" fmla="*/ 30 h 52"/>
                <a:gd name="T70" fmla="*/ 0 w 4"/>
                <a:gd name="T71" fmla="*/ 30 h 52"/>
                <a:gd name="T72" fmla="*/ 0 w 4"/>
                <a:gd name="T73" fmla="*/ 30 h 52"/>
                <a:gd name="T74" fmla="*/ 0 w 4"/>
                <a:gd name="T75" fmla="*/ 29 h 52"/>
                <a:gd name="T76" fmla="*/ 0 w 4"/>
                <a:gd name="T77" fmla="*/ 29 h 52"/>
                <a:gd name="T78" fmla="*/ 0 w 4"/>
                <a:gd name="T79" fmla="*/ 29 h 52"/>
                <a:gd name="T80" fmla="*/ 0 w 4"/>
                <a:gd name="T81" fmla="*/ 29 h 52"/>
                <a:gd name="T82" fmla="*/ 0 w 4"/>
                <a:gd name="T83" fmla="*/ 29 h 52"/>
                <a:gd name="T84" fmla="*/ 0 w 4"/>
                <a:gd name="T85" fmla="*/ 29 h 52"/>
                <a:gd name="T86" fmla="*/ 0 w 4"/>
                <a:gd name="T87" fmla="*/ 28 h 52"/>
                <a:gd name="T88" fmla="*/ 0 w 4"/>
                <a:gd name="T89" fmla="*/ 28 h 52"/>
                <a:gd name="T90" fmla="*/ 4 w 4"/>
                <a:gd name="T91" fmla="*/ 1 h 52"/>
                <a:gd name="T92" fmla="*/ 4 w 4"/>
                <a:gd name="T93" fmla="*/ 1 h 52"/>
                <a:gd name="T94" fmla="*/ 4 w 4"/>
                <a:gd name="T95" fmla="*/ 1 h 52"/>
                <a:gd name="T96" fmla="*/ 4 w 4"/>
                <a:gd name="T97" fmla="*/ 1 h 52"/>
                <a:gd name="T98" fmla="*/ 4 w 4"/>
                <a:gd name="T99" fmla="*/ 1 h 52"/>
                <a:gd name="T100" fmla="*/ 4 w 4"/>
                <a:gd name="T101" fmla="*/ 1 h 52"/>
                <a:gd name="T102" fmla="*/ 4 w 4"/>
                <a:gd name="T103" fmla="*/ 0 h 52"/>
                <a:gd name="T104" fmla="*/ 4 w 4"/>
                <a:gd name="T105" fmla="*/ 0 h 52"/>
                <a:gd name="T106" fmla="*/ 4 w 4"/>
                <a:gd name="T107" fmla="*/ 0 h 52"/>
                <a:gd name="T108" fmla="*/ 4 w 4"/>
                <a:gd name="T109" fmla="*/ 0 h 52"/>
                <a:gd name="T110" fmla="*/ 4 w 4"/>
                <a:gd name="T11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" h="52"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1"/>
                  </a:moveTo>
                  <a:cubicBezTo>
                    <a:pt x="3" y="51"/>
                    <a:pt x="3" y="51"/>
                    <a:pt x="3" y="51"/>
                  </a:cubicBezTo>
                  <a:cubicBezTo>
                    <a:pt x="3" y="51"/>
                    <a:pt x="3" y="51"/>
                    <a:pt x="3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0"/>
                  </a:moveTo>
                  <a:cubicBezTo>
                    <a:pt x="2" y="50"/>
                    <a:pt x="2" y="51"/>
                    <a:pt x="2" y="51"/>
                  </a:cubicBezTo>
                  <a:cubicBezTo>
                    <a:pt x="2" y="51"/>
                    <a:pt x="2" y="50"/>
                    <a:pt x="2" y="50"/>
                  </a:cubicBezTo>
                  <a:moveTo>
                    <a:pt x="2" y="50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50"/>
                  </a:cubicBezTo>
                  <a:moveTo>
                    <a:pt x="2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8"/>
                  </a:moveTo>
                  <a:cubicBezTo>
                    <a:pt x="2" y="48"/>
                    <a:pt x="2" y="49"/>
                    <a:pt x="2" y="49"/>
                  </a:cubicBezTo>
                  <a:cubicBezTo>
                    <a:pt x="2" y="49"/>
                    <a:pt x="2" y="48"/>
                    <a:pt x="2" y="48"/>
                  </a:cubicBezTo>
                  <a:moveTo>
                    <a:pt x="2" y="48"/>
                  </a:move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moveTo>
                    <a:pt x="0" y="35"/>
                  </a:moveTo>
                  <a:cubicBezTo>
                    <a:pt x="0" y="40"/>
                    <a:pt x="1" y="44"/>
                    <a:pt x="2" y="48"/>
                  </a:cubicBezTo>
                  <a:cubicBezTo>
                    <a:pt x="1" y="44"/>
                    <a:pt x="0" y="40"/>
                    <a:pt x="0" y="35"/>
                  </a:cubicBezTo>
                  <a:moveTo>
                    <a:pt x="0" y="33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0" y="35"/>
                    <a:pt x="0" y="34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4" y="1"/>
                  </a:moveTo>
                  <a:cubicBezTo>
                    <a:pt x="1" y="10"/>
                    <a:pt x="0" y="19"/>
                    <a:pt x="0" y="28"/>
                  </a:cubicBezTo>
                  <a:cubicBezTo>
                    <a:pt x="0" y="19"/>
                    <a:pt x="1" y="10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1"/>
                    <a:pt x="4" y="1"/>
                  </a:cubicBezTo>
                  <a:cubicBezTo>
                    <a:pt x="4" y="1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25" name="Prostoročno 91"/>
            <p:cNvSpPr>
              <a:spLocks/>
            </p:cNvSpPr>
            <p:nvPr/>
          </p:nvSpPr>
          <p:spPr bwMode="auto">
            <a:xfrm>
              <a:off x="2555875" y="5416941"/>
              <a:ext cx="190500" cy="428625"/>
            </a:xfrm>
            <a:custGeom>
              <a:avLst/>
              <a:gdLst>
                <a:gd name="T0" fmla="*/ 4 w 78"/>
                <a:gd name="T1" fmla="*/ 54 h 175"/>
                <a:gd name="T2" fmla="*/ 4 w 78"/>
                <a:gd name="T3" fmla="*/ 54 h 175"/>
                <a:gd name="T4" fmla="*/ 4 w 78"/>
                <a:gd name="T5" fmla="*/ 54 h 175"/>
                <a:gd name="T6" fmla="*/ 4 w 78"/>
                <a:gd name="T7" fmla="*/ 55 h 175"/>
                <a:gd name="T8" fmla="*/ 4 w 78"/>
                <a:gd name="T9" fmla="*/ 55 h 175"/>
                <a:gd name="T10" fmla="*/ 4 w 78"/>
                <a:gd name="T11" fmla="*/ 55 h 175"/>
                <a:gd name="T12" fmla="*/ 4 w 78"/>
                <a:gd name="T13" fmla="*/ 55 h 175"/>
                <a:gd name="T14" fmla="*/ 0 w 78"/>
                <a:gd name="T15" fmla="*/ 82 h 175"/>
                <a:gd name="T16" fmla="*/ 0 w 78"/>
                <a:gd name="T17" fmla="*/ 82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4 h 175"/>
                <a:gd name="T26" fmla="*/ 0 w 78"/>
                <a:gd name="T27" fmla="*/ 84 h 175"/>
                <a:gd name="T28" fmla="*/ 0 w 78"/>
                <a:gd name="T29" fmla="*/ 84 h 175"/>
                <a:gd name="T30" fmla="*/ 0 w 78"/>
                <a:gd name="T31" fmla="*/ 85 h 175"/>
                <a:gd name="T32" fmla="*/ 0 w 78"/>
                <a:gd name="T33" fmla="*/ 85 h 175"/>
                <a:gd name="T34" fmla="*/ 0 w 78"/>
                <a:gd name="T35" fmla="*/ 86 h 175"/>
                <a:gd name="T36" fmla="*/ 0 w 78"/>
                <a:gd name="T37" fmla="*/ 86 h 175"/>
                <a:gd name="T38" fmla="*/ 0 w 78"/>
                <a:gd name="T39" fmla="*/ 86 h 175"/>
                <a:gd name="T40" fmla="*/ 0 w 78"/>
                <a:gd name="T41" fmla="*/ 87 h 175"/>
                <a:gd name="T42" fmla="*/ 0 w 78"/>
                <a:gd name="T43" fmla="*/ 87 h 175"/>
                <a:gd name="T44" fmla="*/ 0 w 78"/>
                <a:gd name="T45" fmla="*/ 87 h 175"/>
                <a:gd name="T46" fmla="*/ 0 w 78"/>
                <a:gd name="T47" fmla="*/ 89 h 175"/>
                <a:gd name="T48" fmla="*/ 2 w 78"/>
                <a:gd name="T49" fmla="*/ 102 h 175"/>
                <a:gd name="T50" fmla="*/ 2 w 78"/>
                <a:gd name="T51" fmla="*/ 102 h 175"/>
                <a:gd name="T52" fmla="*/ 2 w 78"/>
                <a:gd name="T53" fmla="*/ 103 h 175"/>
                <a:gd name="T54" fmla="*/ 2 w 78"/>
                <a:gd name="T55" fmla="*/ 103 h 175"/>
                <a:gd name="T56" fmla="*/ 2 w 78"/>
                <a:gd name="T57" fmla="*/ 103 h 175"/>
                <a:gd name="T58" fmla="*/ 2 w 78"/>
                <a:gd name="T59" fmla="*/ 103 h 175"/>
                <a:gd name="T60" fmla="*/ 2 w 78"/>
                <a:gd name="T61" fmla="*/ 104 h 175"/>
                <a:gd name="T62" fmla="*/ 2 w 78"/>
                <a:gd name="T63" fmla="*/ 104 h 175"/>
                <a:gd name="T64" fmla="*/ 2 w 78"/>
                <a:gd name="T65" fmla="*/ 105 h 175"/>
                <a:gd name="T66" fmla="*/ 2 w 78"/>
                <a:gd name="T67" fmla="*/ 105 h 175"/>
                <a:gd name="T68" fmla="*/ 3 w 78"/>
                <a:gd name="T69" fmla="*/ 105 h 175"/>
                <a:gd name="T70" fmla="*/ 3 w 78"/>
                <a:gd name="T71" fmla="*/ 106 h 175"/>
                <a:gd name="T72" fmla="*/ 3 w 78"/>
                <a:gd name="T73" fmla="*/ 106 h 175"/>
                <a:gd name="T74" fmla="*/ 78 w 78"/>
                <a:gd name="T75" fmla="*/ 175 h 175"/>
                <a:gd name="T76" fmla="*/ 19 w 78"/>
                <a:gd name="T77" fmla="*/ 106 h 175"/>
                <a:gd name="T78" fmla="*/ 15 w 78"/>
                <a:gd name="T79" fmla="*/ 77 h 175"/>
                <a:gd name="T80" fmla="*/ 46 w 78"/>
                <a:gd name="T81" fmla="*/ 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28" y="12"/>
                    <a:pt x="12" y="31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1" y="64"/>
                    <a:pt x="0" y="73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4"/>
                    <a:pt x="1" y="98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12" y="141"/>
                    <a:pt x="42" y="169"/>
                    <a:pt x="78" y="175"/>
                  </a:cubicBezTo>
                  <a:cubicBezTo>
                    <a:pt x="66" y="169"/>
                    <a:pt x="56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0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26" name="Pravokotnik 92"/>
            <p:cNvSpPr>
              <a:spLocks noChangeArrowheads="1"/>
            </p:cNvSpPr>
            <p:nvPr/>
          </p:nvSpPr>
          <p:spPr bwMode="auto">
            <a:xfrm>
              <a:off x="2714625" y="5480441"/>
              <a:ext cx="139700" cy="19367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27" name="Pravokotnik 93"/>
            <p:cNvSpPr>
              <a:spLocks noChangeArrowheads="1"/>
            </p:cNvSpPr>
            <p:nvPr/>
          </p:nvSpPr>
          <p:spPr bwMode="auto">
            <a:xfrm>
              <a:off x="2665413" y="5421703"/>
              <a:ext cx="26289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sl-SI" sz="2100" b="1" i="0" u="none" strike="noStrike" cap="none" normalizeH="0" dirty="0" smtClean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15</a:t>
              </a:r>
              <a:endParaRPr kumimoji="0" lang="sl-SI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grpSp>
        <p:nvGrpSpPr>
          <p:cNvPr id="9" name="Skupina 8">
            <a:extLst>
              <a:ext uri="{FF2B5EF4-FFF2-40B4-BE49-F238E27FC236}">
                <a16:creationId xmlns:a16="http://schemas.microsoft.com/office/drawing/2014/main" id="{FABADD7C-3D5A-44FF-8043-BD36A4C614D6}"/>
              </a:ext>
            </a:extLst>
          </p:cNvPr>
          <p:cNvGrpSpPr/>
          <p:nvPr/>
        </p:nvGrpSpPr>
        <p:grpSpPr>
          <a:xfrm>
            <a:off x="1157288" y="3113478"/>
            <a:ext cx="584200" cy="587375"/>
            <a:chOff x="1157288" y="3113478"/>
            <a:chExt cx="584200" cy="587375"/>
          </a:xfrm>
        </p:grpSpPr>
        <p:sp>
          <p:nvSpPr>
            <p:cNvPr id="206" name="Prostoročno 72"/>
            <p:cNvSpPr>
              <a:spLocks/>
            </p:cNvSpPr>
            <p:nvPr/>
          </p:nvSpPr>
          <p:spPr bwMode="auto">
            <a:xfrm>
              <a:off x="1157288" y="3113478"/>
              <a:ext cx="584200" cy="587375"/>
            </a:xfrm>
            <a:custGeom>
              <a:avLst/>
              <a:gdLst>
                <a:gd name="T0" fmla="*/ 126 w 239"/>
                <a:gd name="T1" fmla="*/ 4 h 240"/>
                <a:gd name="T2" fmla="*/ 235 w 239"/>
                <a:gd name="T3" fmla="*/ 127 h 240"/>
                <a:gd name="T4" fmla="*/ 112 w 239"/>
                <a:gd name="T5" fmla="*/ 236 h 240"/>
                <a:gd name="T6" fmla="*/ 3 w 239"/>
                <a:gd name="T7" fmla="*/ 113 h 240"/>
                <a:gd name="T8" fmla="*/ 126 w 239"/>
                <a:gd name="T9" fmla="*/ 4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240">
                  <a:moveTo>
                    <a:pt x="126" y="4"/>
                  </a:moveTo>
                  <a:cubicBezTo>
                    <a:pt x="190" y="8"/>
                    <a:pt x="239" y="63"/>
                    <a:pt x="235" y="127"/>
                  </a:cubicBezTo>
                  <a:cubicBezTo>
                    <a:pt x="231" y="191"/>
                    <a:pt x="176" y="240"/>
                    <a:pt x="112" y="236"/>
                  </a:cubicBezTo>
                  <a:cubicBezTo>
                    <a:pt x="48" y="232"/>
                    <a:pt x="0" y="177"/>
                    <a:pt x="3" y="113"/>
                  </a:cubicBezTo>
                  <a:cubicBezTo>
                    <a:pt x="7" y="49"/>
                    <a:pt x="63" y="0"/>
                    <a:pt x="126" y="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07" name="Prostoročno 73"/>
            <p:cNvSpPr>
              <a:spLocks/>
            </p:cNvSpPr>
            <p:nvPr/>
          </p:nvSpPr>
          <p:spPr bwMode="auto">
            <a:xfrm>
              <a:off x="1212850" y="3169041"/>
              <a:ext cx="473075" cy="473075"/>
            </a:xfrm>
            <a:custGeom>
              <a:avLst/>
              <a:gdLst>
                <a:gd name="T0" fmla="*/ 102 w 193"/>
                <a:gd name="T1" fmla="*/ 4 h 193"/>
                <a:gd name="T2" fmla="*/ 190 w 193"/>
                <a:gd name="T3" fmla="*/ 103 h 193"/>
                <a:gd name="T4" fmla="*/ 90 w 193"/>
                <a:gd name="T5" fmla="*/ 190 h 193"/>
                <a:gd name="T6" fmla="*/ 3 w 193"/>
                <a:gd name="T7" fmla="*/ 91 h 193"/>
                <a:gd name="T8" fmla="*/ 102 w 193"/>
                <a:gd name="T9" fmla="*/ 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4"/>
                  </a:moveTo>
                  <a:cubicBezTo>
                    <a:pt x="153" y="7"/>
                    <a:pt x="193" y="51"/>
                    <a:pt x="190" y="103"/>
                  </a:cubicBezTo>
                  <a:cubicBezTo>
                    <a:pt x="186" y="154"/>
                    <a:pt x="142" y="193"/>
                    <a:pt x="90" y="190"/>
                  </a:cubicBezTo>
                  <a:cubicBezTo>
                    <a:pt x="39" y="187"/>
                    <a:pt x="0" y="143"/>
                    <a:pt x="3" y="91"/>
                  </a:cubicBezTo>
                  <a:cubicBezTo>
                    <a:pt x="6" y="40"/>
                    <a:pt x="51" y="0"/>
                    <a:pt x="102" y="4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08" name="Prostoročno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09" name="Prostoročno 75"/>
            <p:cNvSpPr>
              <a:spLocks/>
            </p:cNvSpPr>
            <p:nvPr/>
          </p:nvSpPr>
          <p:spPr bwMode="auto">
            <a:xfrm>
              <a:off x="1217613" y="3180153"/>
              <a:ext cx="207963" cy="420688"/>
            </a:xfrm>
            <a:custGeom>
              <a:avLst/>
              <a:gdLst>
                <a:gd name="T0" fmla="*/ 85 w 85"/>
                <a:gd name="T1" fmla="*/ 0 h 172"/>
                <a:gd name="T2" fmla="*/ 1 w 85"/>
                <a:gd name="T3" fmla="*/ 86 h 172"/>
                <a:gd name="T4" fmla="*/ 1 w 85"/>
                <a:gd name="T5" fmla="*/ 86 h 172"/>
                <a:gd name="T6" fmla="*/ 1 w 85"/>
                <a:gd name="T7" fmla="*/ 86 h 172"/>
                <a:gd name="T8" fmla="*/ 1 w 85"/>
                <a:gd name="T9" fmla="*/ 86 h 172"/>
                <a:gd name="T10" fmla="*/ 1 w 85"/>
                <a:gd name="T11" fmla="*/ 86 h 172"/>
                <a:gd name="T12" fmla="*/ 1 w 85"/>
                <a:gd name="T13" fmla="*/ 86 h 172"/>
                <a:gd name="T14" fmla="*/ 1 w 85"/>
                <a:gd name="T15" fmla="*/ 86 h 172"/>
                <a:gd name="T16" fmla="*/ 1 w 85"/>
                <a:gd name="T17" fmla="*/ 86 h 172"/>
                <a:gd name="T18" fmla="*/ 1 w 85"/>
                <a:gd name="T19" fmla="*/ 87 h 172"/>
                <a:gd name="T20" fmla="*/ 1 w 85"/>
                <a:gd name="T21" fmla="*/ 87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7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8 h 172"/>
                <a:gd name="T34" fmla="*/ 1 w 85"/>
                <a:gd name="T35" fmla="*/ 88 h 172"/>
                <a:gd name="T36" fmla="*/ 1 w 85"/>
                <a:gd name="T37" fmla="*/ 88 h 172"/>
                <a:gd name="T38" fmla="*/ 1 w 85"/>
                <a:gd name="T39" fmla="*/ 88 h 172"/>
                <a:gd name="T40" fmla="*/ 1 w 85"/>
                <a:gd name="T41" fmla="*/ 88 h 172"/>
                <a:gd name="T42" fmla="*/ 1 w 85"/>
                <a:gd name="T43" fmla="*/ 89 h 172"/>
                <a:gd name="T44" fmla="*/ 1 w 85"/>
                <a:gd name="T45" fmla="*/ 89 h 172"/>
                <a:gd name="T46" fmla="*/ 1 w 85"/>
                <a:gd name="T47" fmla="*/ 89 h 172"/>
                <a:gd name="T48" fmla="*/ 1 w 85"/>
                <a:gd name="T49" fmla="*/ 89 h 172"/>
                <a:gd name="T50" fmla="*/ 1 w 85"/>
                <a:gd name="T51" fmla="*/ 90 h 172"/>
                <a:gd name="T52" fmla="*/ 1 w 85"/>
                <a:gd name="T53" fmla="*/ 90 h 172"/>
                <a:gd name="T54" fmla="*/ 1 w 85"/>
                <a:gd name="T55" fmla="*/ 90 h 172"/>
                <a:gd name="T56" fmla="*/ 1 w 85"/>
                <a:gd name="T57" fmla="*/ 90 h 172"/>
                <a:gd name="T58" fmla="*/ 9 w 85"/>
                <a:gd name="T59" fmla="*/ 132 h 172"/>
                <a:gd name="T60" fmla="*/ 9 w 85"/>
                <a:gd name="T61" fmla="*/ 132 h 172"/>
                <a:gd name="T62" fmla="*/ 9 w 85"/>
                <a:gd name="T63" fmla="*/ 132 h 172"/>
                <a:gd name="T64" fmla="*/ 9 w 85"/>
                <a:gd name="T65" fmla="*/ 132 h 172"/>
                <a:gd name="T66" fmla="*/ 9 w 85"/>
                <a:gd name="T67" fmla="*/ 132 h 172"/>
                <a:gd name="T68" fmla="*/ 9 w 85"/>
                <a:gd name="T69" fmla="*/ 132 h 172"/>
                <a:gd name="T70" fmla="*/ 10 w 85"/>
                <a:gd name="T71" fmla="*/ 133 h 172"/>
                <a:gd name="T72" fmla="*/ 10 w 85"/>
                <a:gd name="T73" fmla="*/ 133 h 172"/>
                <a:gd name="T74" fmla="*/ 10 w 85"/>
                <a:gd name="T75" fmla="*/ 133 h 172"/>
                <a:gd name="T76" fmla="*/ 10 w 85"/>
                <a:gd name="T77" fmla="*/ 133 h 172"/>
                <a:gd name="T78" fmla="*/ 10 w 85"/>
                <a:gd name="T79" fmla="*/ 133 h 172"/>
                <a:gd name="T80" fmla="*/ 10 w 85"/>
                <a:gd name="T81" fmla="*/ 133 h 172"/>
                <a:gd name="T82" fmla="*/ 10 w 85"/>
                <a:gd name="T83" fmla="*/ 133 h 172"/>
                <a:gd name="T84" fmla="*/ 10 w 85"/>
                <a:gd name="T85" fmla="*/ 133 h 172"/>
                <a:gd name="T86" fmla="*/ 10 w 85"/>
                <a:gd name="T87" fmla="*/ 134 h 172"/>
                <a:gd name="T88" fmla="*/ 10 w 85"/>
                <a:gd name="T89" fmla="*/ 134 h 172"/>
                <a:gd name="T90" fmla="*/ 10 w 85"/>
                <a:gd name="T91" fmla="*/ 134 h 172"/>
                <a:gd name="T92" fmla="*/ 10 w 85"/>
                <a:gd name="T93" fmla="*/ 134 h 172"/>
                <a:gd name="T94" fmla="*/ 10 w 85"/>
                <a:gd name="T95" fmla="*/ 134 h 172"/>
                <a:gd name="T96" fmla="*/ 45 w 85"/>
                <a:gd name="T97" fmla="*/ 172 h 172"/>
                <a:gd name="T98" fmla="*/ 42 w 85"/>
                <a:gd name="T99" fmla="*/ 170 h 172"/>
                <a:gd name="T100" fmla="*/ 27 w 85"/>
                <a:gd name="T101" fmla="*/ 147 h 172"/>
                <a:gd name="T102" fmla="*/ 16 w 85"/>
                <a:gd name="T103" fmla="*/ 93 h 172"/>
                <a:gd name="T104" fmla="*/ 16 w 85"/>
                <a:gd name="T105" fmla="*/ 92 h 172"/>
                <a:gd name="T106" fmla="*/ 22 w 85"/>
                <a:gd name="T107" fmla="*/ 65 h 172"/>
                <a:gd name="T108" fmla="*/ 52 w 85"/>
                <a:gd name="T109" fmla="*/ 20 h 172"/>
                <a:gd name="T110" fmla="*/ 85 w 85"/>
                <a:gd name="T111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" h="172">
                  <a:moveTo>
                    <a:pt x="85" y="0"/>
                  </a:moveTo>
                  <a:cubicBezTo>
                    <a:pt x="41" y="4"/>
                    <a:pt x="5" y="40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0" y="105"/>
                    <a:pt x="3" y="119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10" y="132"/>
                    <a:pt x="10" y="132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8" y="150"/>
                    <a:pt x="30" y="163"/>
                    <a:pt x="45" y="172"/>
                  </a:cubicBezTo>
                  <a:cubicBezTo>
                    <a:pt x="44" y="171"/>
                    <a:pt x="43" y="171"/>
                    <a:pt x="42" y="170"/>
                  </a:cubicBezTo>
                  <a:cubicBezTo>
                    <a:pt x="37" y="162"/>
                    <a:pt x="32" y="155"/>
                    <a:pt x="27" y="147"/>
                  </a:cubicBezTo>
                  <a:cubicBezTo>
                    <a:pt x="19" y="130"/>
                    <a:pt x="15" y="112"/>
                    <a:pt x="16" y="93"/>
                  </a:cubicBezTo>
                  <a:cubicBezTo>
                    <a:pt x="16" y="93"/>
                    <a:pt x="16" y="93"/>
                    <a:pt x="16" y="92"/>
                  </a:cubicBezTo>
                  <a:cubicBezTo>
                    <a:pt x="18" y="83"/>
                    <a:pt x="20" y="74"/>
                    <a:pt x="22" y="65"/>
                  </a:cubicBezTo>
                  <a:cubicBezTo>
                    <a:pt x="28" y="47"/>
                    <a:pt x="38" y="32"/>
                    <a:pt x="52" y="20"/>
                  </a:cubicBezTo>
                  <a:cubicBezTo>
                    <a:pt x="62" y="11"/>
                    <a:pt x="73" y="4"/>
                    <a:pt x="8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30" name="Pravokotnik 96"/>
            <p:cNvSpPr>
              <a:spLocks noChangeArrowheads="1"/>
            </p:cNvSpPr>
            <p:nvPr/>
          </p:nvSpPr>
          <p:spPr bwMode="auto">
            <a:xfrm>
              <a:off x="1311275" y="3330966"/>
              <a:ext cx="27622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31" name="Pravokotnik 97"/>
            <p:cNvSpPr>
              <a:spLocks noChangeArrowheads="1"/>
            </p:cNvSpPr>
            <p:nvPr/>
          </p:nvSpPr>
          <p:spPr bwMode="auto">
            <a:xfrm>
              <a:off x="1311275" y="3218253"/>
              <a:ext cx="26289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sl-SI" sz="2100" b="1" i="0" u="none" strike="noStrike" cap="none" normalizeH="0" dirty="0" smtClean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25</a:t>
              </a:r>
              <a:endParaRPr kumimoji="0" lang="sl-SI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grpSp>
        <p:nvGrpSpPr>
          <p:cNvPr id="8" name="Skupina 7">
            <a:extLst>
              <a:ext uri="{FF2B5EF4-FFF2-40B4-BE49-F238E27FC236}">
                <a16:creationId xmlns:a16="http://schemas.microsoft.com/office/drawing/2014/main" id="{4DD91C3C-3852-430A-9A83-22625BBCEAE3}"/>
              </a:ext>
            </a:extLst>
          </p:cNvPr>
          <p:cNvGrpSpPr/>
          <p:nvPr/>
        </p:nvGrpSpPr>
        <p:grpSpPr>
          <a:xfrm>
            <a:off x="1162050" y="4580328"/>
            <a:ext cx="569913" cy="568325"/>
            <a:chOff x="1162050" y="4580328"/>
            <a:chExt cx="569913" cy="568325"/>
          </a:xfrm>
        </p:grpSpPr>
        <p:sp>
          <p:nvSpPr>
            <p:cNvPr id="214" name="Prostoročno 80"/>
            <p:cNvSpPr>
              <a:spLocks/>
            </p:cNvSpPr>
            <p:nvPr/>
          </p:nvSpPr>
          <p:spPr bwMode="auto">
            <a:xfrm>
              <a:off x="1162050" y="4580328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15" name="Prostoročno 81"/>
            <p:cNvSpPr>
              <a:spLocks/>
            </p:cNvSpPr>
            <p:nvPr/>
          </p:nvSpPr>
          <p:spPr bwMode="auto">
            <a:xfrm>
              <a:off x="1217613" y="4637478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16" name="Prostoročno 82"/>
            <p:cNvSpPr>
              <a:spLocks noEditPoints="1"/>
            </p:cNvSpPr>
            <p:nvPr/>
          </p:nvSpPr>
          <p:spPr bwMode="auto">
            <a:xfrm>
              <a:off x="1217613" y="4827978"/>
              <a:ext cx="17463" cy="123825"/>
            </a:xfrm>
            <a:custGeom>
              <a:avLst/>
              <a:gdLst>
                <a:gd name="T0" fmla="*/ 7 w 7"/>
                <a:gd name="T1" fmla="*/ 51 h 51"/>
                <a:gd name="T2" fmla="*/ 7 w 7"/>
                <a:gd name="T3" fmla="*/ 50 h 51"/>
                <a:gd name="T4" fmla="*/ 7 w 7"/>
                <a:gd name="T5" fmla="*/ 50 h 51"/>
                <a:gd name="T6" fmla="*/ 7 w 7"/>
                <a:gd name="T7" fmla="*/ 50 h 51"/>
                <a:gd name="T8" fmla="*/ 7 w 7"/>
                <a:gd name="T9" fmla="*/ 49 h 51"/>
                <a:gd name="T10" fmla="*/ 0 w 7"/>
                <a:gd name="T11" fmla="*/ 16 h 51"/>
                <a:gd name="T12" fmla="*/ 0 w 7"/>
                <a:gd name="T13" fmla="*/ 16 h 51"/>
                <a:gd name="T14" fmla="*/ 0 w 7"/>
                <a:gd name="T15" fmla="*/ 16 h 51"/>
                <a:gd name="T16" fmla="*/ 0 w 7"/>
                <a:gd name="T17" fmla="*/ 16 h 51"/>
                <a:gd name="T18" fmla="*/ 0 w 7"/>
                <a:gd name="T19" fmla="*/ 15 h 51"/>
                <a:gd name="T20" fmla="*/ 0 w 7"/>
                <a:gd name="T21" fmla="*/ 15 h 51"/>
                <a:gd name="T22" fmla="*/ 0 w 7"/>
                <a:gd name="T23" fmla="*/ 15 h 51"/>
                <a:gd name="T24" fmla="*/ 0 w 7"/>
                <a:gd name="T25" fmla="*/ 14 h 51"/>
                <a:gd name="T26" fmla="*/ 0 w 7"/>
                <a:gd name="T27" fmla="*/ 14 h 51"/>
                <a:gd name="T28" fmla="*/ 0 w 7"/>
                <a:gd name="T29" fmla="*/ 14 h 51"/>
                <a:gd name="T30" fmla="*/ 0 w 7"/>
                <a:gd name="T31" fmla="*/ 14 h 51"/>
                <a:gd name="T32" fmla="*/ 0 w 7"/>
                <a:gd name="T33" fmla="*/ 13 h 51"/>
                <a:gd name="T34" fmla="*/ 0 w 7"/>
                <a:gd name="T35" fmla="*/ 13 h 51"/>
                <a:gd name="T36" fmla="*/ 0 w 7"/>
                <a:gd name="T37" fmla="*/ 13 h 51"/>
                <a:gd name="T38" fmla="*/ 0 w 7"/>
                <a:gd name="T39" fmla="*/ 12 h 51"/>
                <a:gd name="T40" fmla="*/ 0 w 7"/>
                <a:gd name="T41" fmla="*/ 12 h 51"/>
                <a:gd name="T42" fmla="*/ 0 w 7"/>
                <a:gd name="T43" fmla="*/ 12 h 51"/>
                <a:gd name="T44" fmla="*/ 0 w 7"/>
                <a:gd name="T45" fmla="*/ 12 h 51"/>
                <a:gd name="T46" fmla="*/ 0 w 7"/>
                <a:gd name="T47" fmla="*/ 11 h 51"/>
                <a:gd name="T48" fmla="*/ 0 w 7"/>
                <a:gd name="T49" fmla="*/ 11 h 51"/>
                <a:gd name="T50" fmla="*/ 0 w 7"/>
                <a:gd name="T51" fmla="*/ 11 h 51"/>
                <a:gd name="T52" fmla="*/ 0 w 7"/>
                <a:gd name="T53" fmla="*/ 10 h 51"/>
                <a:gd name="T54" fmla="*/ 0 w 7"/>
                <a:gd name="T55" fmla="*/ 10 h 51"/>
                <a:gd name="T56" fmla="*/ 0 w 7"/>
                <a:gd name="T57" fmla="*/ 10 h 51"/>
                <a:gd name="T58" fmla="*/ 0 w 7"/>
                <a:gd name="T59" fmla="*/ 9 h 51"/>
                <a:gd name="T60" fmla="*/ 0 w 7"/>
                <a:gd name="T61" fmla="*/ 9 h 51"/>
                <a:gd name="T62" fmla="*/ 0 w 7"/>
                <a:gd name="T63" fmla="*/ 9 h 51"/>
                <a:gd name="T64" fmla="*/ 0 w 7"/>
                <a:gd name="T65" fmla="*/ 9 h 51"/>
                <a:gd name="T66" fmla="*/ 0 w 7"/>
                <a:gd name="T67" fmla="*/ 8 h 51"/>
                <a:gd name="T68" fmla="*/ 0 w 7"/>
                <a:gd name="T69" fmla="*/ 8 h 51"/>
                <a:gd name="T70" fmla="*/ 0 w 7"/>
                <a:gd name="T71" fmla="*/ 8 h 51"/>
                <a:gd name="T72" fmla="*/ 0 w 7"/>
                <a:gd name="T73" fmla="*/ 7 h 51"/>
                <a:gd name="T74" fmla="*/ 0 w 7"/>
                <a:gd name="T75" fmla="*/ 7 h 51"/>
                <a:gd name="T76" fmla="*/ 0 w 7"/>
                <a:gd name="T77" fmla="*/ 7 h 51"/>
                <a:gd name="T78" fmla="*/ 0 w 7"/>
                <a:gd name="T79" fmla="*/ 6 h 51"/>
                <a:gd name="T80" fmla="*/ 0 w 7"/>
                <a:gd name="T81" fmla="*/ 6 h 51"/>
                <a:gd name="T82" fmla="*/ 0 w 7"/>
                <a:gd name="T83" fmla="*/ 6 h 51"/>
                <a:gd name="T84" fmla="*/ 0 w 7"/>
                <a:gd name="T85" fmla="*/ 6 h 51"/>
                <a:gd name="T86" fmla="*/ 0 w 7"/>
                <a:gd name="T87" fmla="*/ 5 h 51"/>
                <a:gd name="T88" fmla="*/ 1 w 7"/>
                <a:gd name="T89" fmla="*/ 5 h 51"/>
                <a:gd name="T90" fmla="*/ 1 w 7"/>
                <a:gd name="T91" fmla="*/ 5 h 51"/>
                <a:gd name="T92" fmla="*/ 1 w 7"/>
                <a:gd name="T93" fmla="*/ 4 h 51"/>
                <a:gd name="T94" fmla="*/ 1 w 7"/>
                <a:gd name="T95" fmla="*/ 4 h 51"/>
                <a:gd name="T96" fmla="*/ 1 w 7"/>
                <a:gd name="T97" fmla="*/ 3 h 51"/>
                <a:gd name="T98" fmla="*/ 1 w 7"/>
                <a:gd name="T99" fmla="*/ 3 h 51"/>
                <a:gd name="T100" fmla="*/ 1 w 7"/>
                <a:gd name="T101" fmla="*/ 3 h 51"/>
                <a:gd name="T102" fmla="*/ 1 w 7"/>
                <a:gd name="T103" fmla="*/ 3 h 51"/>
                <a:gd name="T104" fmla="*/ 1 w 7"/>
                <a:gd name="T105" fmla="*/ 2 h 51"/>
                <a:gd name="T106" fmla="*/ 1 w 7"/>
                <a:gd name="T107" fmla="*/ 1 h 51"/>
                <a:gd name="T108" fmla="*/ 1 w 7"/>
                <a:gd name="T109" fmla="*/ 1 h 51"/>
                <a:gd name="T110" fmla="*/ 1 w 7"/>
                <a:gd name="T111" fmla="*/ 1 h 51"/>
                <a:gd name="T112" fmla="*/ 1 w 7"/>
                <a:gd name="T113" fmla="*/ 0 h 51"/>
                <a:gd name="T114" fmla="*/ 1 w 7"/>
                <a:gd name="T115" fmla="*/ 0 h 51"/>
                <a:gd name="T116" fmla="*/ 1 w 7"/>
                <a:gd name="T1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" h="51">
                  <a:moveTo>
                    <a:pt x="7" y="51"/>
                  </a:moveTo>
                  <a:cubicBezTo>
                    <a:pt x="7" y="51"/>
                    <a:pt x="7" y="51"/>
                    <a:pt x="7" y="51"/>
                  </a:cubicBezTo>
                  <a:cubicBezTo>
                    <a:pt x="7" y="51"/>
                    <a:pt x="7" y="51"/>
                    <a:pt x="7" y="51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49"/>
                  </a:moveTo>
                  <a:cubicBezTo>
                    <a:pt x="7" y="49"/>
                    <a:pt x="7" y="50"/>
                    <a:pt x="7" y="50"/>
                  </a:cubicBezTo>
                  <a:cubicBezTo>
                    <a:pt x="7" y="50"/>
                    <a:pt x="7" y="49"/>
                    <a:pt x="7" y="49"/>
                  </a:cubicBezTo>
                  <a:moveTo>
                    <a:pt x="0" y="16"/>
                  </a:moveTo>
                  <a:cubicBezTo>
                    <a:pt x="0" y="28"/>
                    <a:pt x="2" y="39"/>
                    <a:pt x="6" y="49"/>
                  </a:cubicBezTo>
                  <a:cubicBezTo>
                    <a:pt x="2" y="39"/>
                    <a:pt x="0" y="28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17" name="Prostoročno 83"/>
            <p:cNvSpPr>
              <a:spLocks/>
            </p:cNvSpPr>
            <p:nvPr/>
          </p:nvSpPr>
          <p:spPr bwMode="auto">
            <a:xfrm>
              <a:off x="1217613" y="4639066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34" name="Pravokotnik 100"/>
            <p:cNvSpPr>
              <a:spLocks noChangeArrowheads="1"/>
            </p:cNvSpPr>
            <p:nvPr/>
          </p:nvSpPr>
          <p:spPr bwMode="auto">
            <a:xfrm>
              <a:off x="1376363" y="4759716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35" name="Pravokotnik 101"/>
            <p:cNvSpPr>
              <a:spLocks noChangeArrowheads="1"/>
            </p:cNvSpPr>
            <p:nvPr/>
          </p:nvSpPr>
          <p:spPr bwMode="auto">
            <a:xfrm>
              <a:off x="1328738" y="4699391"/>
              <a:ext cx="26289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sl-SI" sz="2100" b="1" dirty="0" smtClean="0">
                  <a:solidFill>
                    <a:srgbClr val="FF9936"/>
                  </a:solidFill>
                  <a:latin typeface="Raleway" panose="020B0003030101060003" pitchFamily="34" charset="0"/>
                </a:rPr>
                <a:t>20</a:t>
              </a:r>
              <a:endParaRPr kumimoji="0" lang="sl-SI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241" name="Elipsa 107"/>
          <p:cNvSpPr>
            <a:spLocks noChangeArrowheads="1"/>
          </p:cNvSpPr>
          <p:nvPr/>
        </p:nvSpPr>
        <p:spPr bwMode="auto">
          <a:xfrm>
            <a:off x="2600325" y="4042166"/>
            <a:ext cx="273050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2" name="Elipsa 108"/>
          <p:cNvSpPr>
            <a:spLocks noChangeArrowheads="1"/>
          </p:cNvSpPr>
          <p:nvPr/>
        </p:nvSpPr>
        <p:spPr bwMode="auto">
          <a:xfrm>
            <a:off x="2659063" y="4104078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3" name="Prostoročno 109"/>
          <p:cNvSpPr>
            <a:spLocks/>
          </p:cNvSpPr>
          <p:nvPr/>
        </p:nvSpPr>
        <p:spPr bwMode="auto">
          <a:xfrm>
            <a:off x="1808163" y="1302141"/>
            <a:ext cx="377825" cy="323850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4" name="Prostoročno 110"/>
          <p:cNvSpPr>
            <a:spLocks/>
          </p:cNvSpPr>
          <p:nvPr/>
        </p:nvSpPr>
        <p:spPr bwMode="auto">
          <a:xfrm>
            <a:off x="1963738" y="1218003"/>
            <a:ext cx="379413" cy="32543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5" name="Prostoročno 111"/>
          <p:cNvSpPr>
            <a:spLocks/>
          </p:cNvSpPr>
          <p:nvPr/>
        </p:nvSpPr>
        <p:spPr bwMode="auto">
          <a:xfrm>
            <a:off x="30163" y="2205428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6" name="Prostoročno 112"/>
          <p:cNvSpPr>
            <a:spLocks/>
          </p:cNvSpPr>
          <p:nvPr/>
        </p:nvSpPr>
        <p:spPr bwMode="auto">
          <a:xfrm>
            <a:off x="-104775" y="2321316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7" name="Prostoročno 113"/>
          <p:cNvSpPr>
            <a:spLocks/>
          </p:cNvSpPr>
          <p:nvPr/>
        </p:nvSpPr>
        <p:spPr bwMode="auto">
          <a:xfrm>
            <a:off x="3340100" y="125927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8" name="Prostoročno 114"/>
          <p:cNvSpPr>
            <a:spLocks/>
          </p:cNvSpPr>
          <p:nvPr/>
        </p:nvSpPr>
        <p:spPr bwMode="auto">
          <a:xfrm>
            <a:off x="3184525" y="117672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9" name="Prostoročno 115"/>
          <p:cNvSpPr>
            <a:spLocks/>
          </p:cNvSpPr>
          <p:nvPr/>
        </p:nvSpPr>
        <p:spPr bwMode="auto">
          <a:xfrm>
            <a:off x="3446463" y="1371991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50" name="Prostoročno 116"/>
          <p:cNvSpPr>
            <a:spLocks/>
          </p:cNvSpPr>
          <p:nvPr/>
        </p:nvSpPr>
        <p:spPr bwMode="auto">
          <a:xfrm>
            <a:off x="4773613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51" name="Prostoročno 117"/>
          <p:cNvSpPr>
            <a:spLocks/>
          </p:cNvSpPr>
          <p:nvPr/>
        </p:nvSpPr>
        <p:spPr bwMode="auto">
          <a:xfrm>
            <a:off x="4495800" y="1611703"/>
            <a:ext cx="363538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62" name="Polje z besedilom 261"/>
          <p:cNvSpPr txBox="1"/>
          <p:nvPr/>
        </p:nvSpPr>
        <p:spPr>
          <a:xfrm>
            <a:off x="7343722" y="185859"/>
            <a:ext cx="4038705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sl-SI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ČASOVNA OMEJITEV: </a:t>
            </a:r>
          </a:p>
          <a:p>
            <a:pPr algn="ctr" rtl="0"/>
            <a:r>
              <a:rPr lang="sl-SI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sekund</a:t>
            </a:r>
            <a:endParaRPr lang="sl-SI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7"/>
          <a:srcRect t="3810"/>
          <a:stretch/>
        </p:blipFill>
        <p:spPr>
          <a:xfrm>
            <a:off x="7569201" y="2151185"/>
            <a:ext cx="3113828" cy="2880000"/>
          </a:xfrm>
          <a:prstGeom prst="rect">
            <a:avLst/>
          </a:prstGeom>
        </p:spPr>
      </p:pic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241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068"/>
    </mc:Choice>
    <mc:Fallback xmlns="">
      <p:transition spd="slow" advTm="570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15258" objId="120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