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2863-162D-4B93-974B-D831772B09C6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CBD0C-47AB-4799-AE3B-A4C7185D52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537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2863-162D-4B93-974B-D831772B09C6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CBD0C-47AB-4799-AE3B-A4C7185D52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362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2863-162D-4B93-974B-D831772B09C6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CBD0C-47AB-4799-AE3B-A4C7185D52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699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2863-162D-4B93-974B-D831772B09C6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CBD0C-47AB-4799-AE3B-A4C7185D52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813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2863-162D-4B93-974B-D831772B09C6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CBD0C-47AB-4799-AE3B-A4C7185D52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736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2863-162D-4B93-974B-D831772B09C6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CBD0C-47AB-4799-AE3B-A4C7185D52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030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2863-162D-4B93-974B-D831772B09C6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CBD0C-47AB-4799-AE3B-A4C7185D52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864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2863-162D-4B93-974B-D831772B09C6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CBD0C-47AB-4799-AE3B-A4C7185D52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481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2863-162D-4B93-974B-D831772B09C6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CBD0C-47AB-4799-AE3B-A4C7185D52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803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2863-162D-4B93-974B-D831772B09C6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CBD0C-47AB-4799-AE3B-A4C7185D52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309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2863-162D-4B93-974B-D831772B09C6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CBD0C-47AB-4799-AE3B-A4C7185D52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143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D2863-162D-4B93-974B-D831772B09C6}" type="datetimeFigureOut">
              <a:rPr lang="sl-SI" smtClean="0"/>
              <a:t>24. 11. 2020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CBD0C-47AB-4799-AE3B-A4C7185D52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592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RISANJE LINIJE OB GLASBI TER BARVANJE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ZA SPROSTITEV IN UŽIVANJE OB GLASBI!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5232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5350" y="381000"/>
            <a:ext cx="10515600" cy="944563"/>
          </a:xfrm>
          <a:solidFill>
            <a:srgbClr val="00B0F0"/>
          </a:solidFill>
        </p:spPr>
        <p:txBody>
          <a:bodyPr/>
          <a:lstStyle/>
          <a:p>
            <a:r>
              <a:rPr lang="sl-SI" dirty="0" smtClean="0"/>
              <a:t>KAKO?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POTREBUJEŠ VEČJI LIST PAPIRJA, KOT PRI LIKOVNEM POUKU, ALI PA NAVADNI A4 LIST.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POIŠČI GLASBENI POSNETEK, KI GA PREDLAGAM IN GA VKLOPI.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>
                <a:solidFill>
                  <a:srgbClr val="00B050"/>
                </a:solidFill>
              </a:rPr>
              <a:t>ZAPRI OČI!</a:t>
            </a:r>
          </a:p>
          <a:p>
            <a:r>
              <a:rPr lang="sl-SI" dirty="0" smtClean="0">
                <a:solidFill>
                  <a:srgbClr val="00B050"/>
                </a:solidFill>
              </a:rPr>
              <a:t>S SVINČNIKOM DELAJ PO LISTU VIJUGE V HITROSTI GLASBE IN NE DVIGNI GA DOKLER NI GLASBE KONEC.</a:t>
            </a:r>
          </a:p>
          <a:p>
            <a:endParaRPr lang="sl-SI" dirty="0"/>
          </a:p>
        </p:txBody>
      </p:sp>
      <p:pic>
        <p:nvPicPr>
          <p:cNvPr id="4" name="CLAUDE_DEBUSSY_CLAIR_DE_LUNE_213153_100920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2875" y="35591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1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3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sl-SI" dirty="0" smtClean="0"/>
              <a:t>BARVANJE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B050"/>
                </a:solidFill>
              </a:rPr>
              <a:t>POGLEJ, KAKŠNE SLEDI JE PUSTI SVINČNIK IN TVOJA ROKA IN GLAVA</a:t>
            </a:r>
            <a:r>
              <a:rPr lang="sl-SI" dirty="0" smtClean="0"/>
              <a:t>.</a:t>
            </a:r>
          </a:p>
          <a:p>
            <a:r>
              <a:rPr lang="sl-SI" dirty="0" smtClean="0">
                <a:solidFill>
                  <a:srgbClr val="00B0F0"/>
                </a:solidFill>
              </a:rPr>
              <a:t>SEDAJ SE LOTI BARVANJA POSAMEZNIH DELOV RISBE, S ČIM VEČ BARVNIMI ODTENKI.</a:t>
            </a:r>
          </a:p>
          <a:p>
            <a:r>
              <a:rPr lang="sl-SI" dirty="0" smtClean="0">
                <a:solidFill>
                  <a:srgbClr val="FFC000"/>
                </a:solidFill>
              </a:rPr>
              <a:t>VMES ŠE ENKRAT POSLUŠAJ ENAKO GLASBO IN UŽIVAJ!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SPROSTI SE! 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POŠLJI MI TVOJO STVARITEV. ZELO SEM RADOVEDNA!</a:t>
            </a: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7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Divji tabor – Divj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65125"/>
            <a:ext cx="7881535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853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112</Words>
  <Application>Microsoft Office PowerPoint</Application>
  <PresentationFormat>Širokozaslonsko</PresentationFormat>
  <Paragraphs>16</Paragraphs>
  <Slides>4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Officeova tema</vt:lpstr>
      <vt:lpstr>RISANJE LINIJE OB GLASBI TER BARVANJE</vt:lpstr>
      <vt:lpstr>KAKO?</vt:lpstr>
      <vt:lpstr>BARVANJE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RISANJE LINIJE OB GLASBI TER BARVANJE</dc:title>
  <dc:creator>ucitelj</dc:creator>
  <cp:lastModifiedBy>ucitelj</cp:lastModifiedBy>
  <cp:revision>3</cp:revision>
  <dcterms:created xsi:type="dcterms:W3CDTF">2020-11-24T10:47:48Z</dcterms:created>
  <dcterms:modified xsi:type="dcterms:W3CDTF">2020-11-24T10:55:21Z</dcterms:modified>
</cp:coreProperties>
</file>