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YH8fzT9zSk" TargetMode="External"/><Relationship Id="rId2" Type="http://schemas.openxmlformats.org/officeDocument/2006/relationships/hyperlink" Target="https://youtu.be/zjRdaPUK0kg?t=3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Ljudska glasbena dediščina</a:t>
            </a:r>
          </a:p>
        </p:txBody>
      </p:sp>
    </p:spTree>
    <p:extLst>
      <p:ext uri="{BB962C8B-B14F-4D97-AF65-F5344CB8AC3E}">
        <p14:creationId xmlns:p14="http://schemas.microsoft.com/office/powerpoint/2010/main" val="248914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EB288C-3D5B-4981-AF08-22E4CB0B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1022985"/>
            <a:ext cx="10820400" cy="4573584"/>
          </a:xfrm>
        </p:spPr>
        <p:txBody>
          <a:bodyPr>
            <a:normAutofit lnSpcReduction="10000"/>
          </a:bodyPr>
          <a:lstStyle/>
          <a:p>
            <a:pPr lvl="1"/>
            <a:endParaRPr lang="sl-SI" dirty="0"/>
          </a:p>
          <a:p>
            <a:endParaRPr lang="sl-SI" sz="2800" dirty="0"/>
          </a:p>
          <a:p>
            <a:r>
              <a:rPr lang="sl-SI" sz="2800" dirty="0"/>
              <a:t>GLASBA? </a:t>
            </a:r>
          </a:p>
          <a:p>
            <a:pPr lvl="1"/>
            <a:r>
              <a:rPr lang="sl-SI" sz="2800" dirty="0"/>
              <a:t>Je urejeno in oblikovano zaporedje tonov, drugih zvokov in tišine.</a:t>
            </a:r>
          </a:p>
          <a:p>
            <a:endParaRPr lang="sl-SI" sz="2800" dirty="0"/>
          </a:p>
          <a:p>
            <a:pPr marL="0" indent="0">
              <a:buNone/>
            </a:pPr>
            <a:endParaRPr lang="sl-SI" sz="2800" dirty="0"/>
          </a:p>
          <a:p>
            <a:r>
              <a:rPr lang="sl-SI" sz="2800" dirty="0"/>
              <a:t>LJUDSKA?</a:t>
            </a:r>
          </a:p>
          <a:p>
            <a:pPr lvl="1"/>
            <a:r>
              <a:rPr lang="sl-SI" sz="2800" dirty="0"/>
              <a:t>Nastaja od davnih časov med ljudmi, večinoma nešolanimi glasbeniki.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995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5800" y="1612900"/>
            <a:ext cx="10820400" cy="4605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/>
              <a:t>Ljudska glasba nastaja že od davnih časov in se prenaša iz roda v rod. Avtor pesmi ni znan.</a:t>
            </a:r>
          </a:p>
          <a:p>
            <a:pPr marL="0" indent="0">
              <a:buNone/>
            </a:pPr>
            <a:endParaRPr lang="sl-SI" sz="3200" dirty="0"/>
          </a:p>
          <a:p>
            <a:pPr marL="0" indent="0">
              <a:buNone/>
            </a:pPr>
            <a:r>
              <a:rPr lang="sl-SI" sz="3200" dirty="0"/>
              <a:t>Obsega ljudske pesmi, ljudsko inštrumentalno glasbo in ljudske plese.</a:t>
            </a:r>
          </a:p>
        </p:txBody>
      </p:sp>
    </p:spTree>
    <p:extLst>
      <p:ext uri="{BB962C8B-B14F-4D97-AF65-F5344CB8AC3E}">
        <p14:creationId xmlns:p14="http://schemas.microsoft.com/office/powerpoint/2010/main" val="407256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Ljudske pesmi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Spremljajo človeka od rojstva do smrti: Uspavanke, otroške pesmi, ljubezenske pesmi, svatbene, obredne, pogrebne…..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dirty="0"/>
              <a:t>Nekaj naslovov ljudskih pesmi najdi v UČB.</a:t>
            </a: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384098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95600" y="731322"/>
            <a:ext cx="8610600" cy="1293028"/>
          </a:xfrm>
        </p:spPr>
        <p:txBody>
          <a:bodyPr/>
          <a:lstStyle/>
          <a:p>
            <a:r>
              <a:rPr lang="sl-SI" dirty="0"/>
              <a:t>Ljudska glasbila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sl-SI" sz="2800" dirty="0"/>
              <a:t>Nanje igrajo ljudski godci.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b="1" u="sng" dirty="0"/>
              <a:t>Ljudska glasbila:</a:t>
            </a:r>
          </a:p>
          <a:p>
            <a:r>
              <a:rPr lang="sl-SI" sz="2800" dirty="0">
                <a:hlinkClick r:id="rId2"/>
              </a:rPr>
              <a:t>Cimbale</a:t>
            </a:r>
            <a:r>
              <a:rPr lang="sl-SI" sz="2800" dirty="0"/>
              <a:t>, citre</a:t>
            </a:r>
          </a:p>
          <a:p>
            <a:r>
              <a:rPr lang="sl-SI" sz="2800" dirty="0">
                <a:hlinkClick r:id="rId3"/>
              </a:rPr>
              <a:t>drumlica, </a:t>
            </a:r>
            <a:endParaRPr lang="sl-SI" sz="2800" dirty="0"/>
          </a:p>
          <a:p>
            <a:r>
              <a:rPr lang="sl-SI" sz="2800" dirty="0"/>
              <a:t>Piščal ali žvegla, </a:t>
            </a:r>
          </a:p>
          <a:p>
            <a:r>
              <a:rPr lang="sl-SI" sz="2800" dirty="0"/>
              <a:t>Violina ali gosli</a:t>
            </a:r>
          </a:p>
          <a:p>
            <a:endParaRPr lang="sl-SI" sz="2800" dirty="0"/>
          </a:p>
          <a:p>
            <a:endParaRPr lang="sl-SI" sz="2800" dirty="0"/>
          </a:p>
          <a:p>
            <a:endParaRPr lang="sl-SI" sz="2800" dirty="0"/>
          </a:p>
          <a:p>
            <a:r>
              <a:rPr lang="sl-SI" sz="2800" dirty="0"/>
              <a:t>lončeni bas, </a:t>
            </a:r>
          </a:p>
          <a:p>
            <a:r>
              <a:rPr lang="sl-SI" sz="2800" dirty="0"/>
              <a:t>žaga, </a:t>
            </a:r>
          </a:p>
          <a:p>
            <a:r>
              <a:rPr lang="sl-SI" sz="2800" dirty="0" err="1"/>
              <a:t>ribežn</a:t>
            </a:r>
            <a:r>
              <a:rPr lang="sl-SI" sz="2800" dirty="0"/>
              <a:t>, </a:t>
            </a:r>
          </a:p>
          <a:p>
            <a:r>
              <a:rPr lang="sl-SI" sz="2800" dirty="0"/>
              <a:t>glavnik... </a:t>
            </a:r>
          </a:p>
        </p:txBody>
      </p:sp>
    </p:spTree>
    <p:extLst>
      <p:ext uri="{BB962C8B-B14F-4D97-AF65-F5344CB8AC3E}">
        <p14:creationId xmlns:p14="http://schemas.microsoft.com/office/powerpoint/2010/main" val="3446433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Ljudski plesi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/>
              <a:t>Za ohranjanje skrbijo FOLKLORNE SKUPINE.</a:t>
            </a:r>
          </a:p>
          <a:p>
            <a:pPr marL="0" indent="0">
              <a:buNone/>
            </a:pPr>
            <a:r>
              <a:rPr lang="sl-SI" sz="2800" dirty="0"/>
              <a:t> </a:t>
            </a:r>
          </a:p>
          <a:p>
            <a:pPr marL="0" indent="0">
              <a:buNone/>
            </a:pPr>
            <a:r>
              <a:rPr lang="sl-SI" sz="2800" dirty="0"/>
              <a:t>Ljudski plesi:</a:t>
            </a:r>
          </a:p>
          <a:p>
            <a:r>
              <a:rPr lang="sl-SI" sz="2800" dirty="0"/>
              <a:t>Kovtre šivat</a:t>
            </a:r>
          </a:p>
          <a:p>
            <a:r>
              <a:rPr lang="sl-SI" sz="2800" dirty="0"/>
              <a:t>Rašpla</a:t>
            </a:r>
          </a:p>
          <a:p>
            <a:r>
              <a:rPr lang="sl-SI" sz="2800" dirty="0"/>
              <a:t>Kolo</a:t>
            </a:r>
          </a:p>
          <a:p>
            <a:r>
              <a:rPr lang="sl-SI" sz="2800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725401454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44</TotalTime>
  <Words>140</Words>
  <Application>Microsoft Office PowerPoint</Application>
  <PresentationFormat>Širokozaslonsko</PresentationFormat>
  <Paragraphs>39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Sled pare</vt:lpstr>
      <vt:lpstr>Ljudska glasbena dediščina</vt:lpstr>
      <vt:lpstr>PowerPointova predstavitev</vt:lpstr>
      <vt:lpstr>PowerPointova predstavitev</vt:lpstr>
      <vt:lpstr>Ljudske pesmi</vt:lpstr>
      <vt:lpstr>Ljudska glasbila</vt:lpstr>
      <vt:lpstr>Ljudski plesi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Ljudska glasba</dc:title>
  <dc:creator>Uporabnik-65</dc:creator>
  <cp:lastModifiedBy>Marja Špes </cp:lastModifiedBy>
  <cp:revision>15</cp:revision>
  <dcterms:created xsi:type="dcterms:W3CDTF">2019-01-31T07:55:36Z</dcterms:created>
  <dcterms:modified xsi:type="dcterms:W3CDTF">2024-09-06T06:36:10Z</dcterms:modified>
</cp:coreProperties>
</file>