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Kaj so naravna števila?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Naravna</a:t>
            </a:r>
            <a:r>
              <a:rPr dirty="0"/>
              <a:t> </a:t>
            </a:r>
            <a:r>
              <a:rPr dirty="0" err="1"/>
              <a:t>števila</a:t>
            </a:r>
            <a:r>
              <a:rPr dirty="0"/>
              <a:t> so </a:t>
            </a:r>
            <a:r>
              <a:rPr dirty="0" err="1"/>
              <a:t>števila</a:t>
            </a:r>
            <a:r>
              <a:rPr dirty="0"/>
              <a:t>, ki </a:t>
            </a:r>
            <a:r>
              <a:rPr dirty="0" err="1"/>
              <a:t>jih</a:t>
            </a:r>
            <a:r>
              <a:rPr dirty="0"/>
              <a:t> </a:t>
            </a:r>
            <a:r>
              <a:rPr dirty="0" err="1"/>
              <a:t>uporabljamo</a:t>
            </a:r>
            <a:r>
              <a:rPr dirty="0"/>
              <a:t> za </a:t>
            </a:r>
            <a:r>
              <a:rPr dirty="0" err="1"/>
              <a:t>štetje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Označujemo</a:t>
            </a:r>
            <a:r>
              <a:rPr dirty="0"/>
              <a:t> </a:t>
            </a:r>
            <a:r>
              <a:rPr dirty="0" err="1"/>
              <a:t>jih</a:t>
            </a:r>
            <a:r>
              <a:rPr dirty="0"/>
              <a:t> z N.</a:t>
            </a:r>
          </a:p>
          <a:p>
            <a:pPr marL="0" indent="0">
              <a:buNone/>
            </a:pPr>
            <a:r>
              <a:rPr dirty="0"/>
              <a:t>• Primer: 1, 2, 3, 4, 5, ...</a:t>
            </a:r>
          </a:p>
          <a:p>
            <a:pPr marL="0" indent="0">
              <a:buNone/>
            </a:pPr>
            <a:r>
              <a:rPr sz="3600" b="1" dirty="0">
                <a:solidFill>
                  <a:srgbClr val="FF0000"/>
                </a:solidFill>
              </a:rPr>
              <a:t>•</a:t>
            </a:r>
            <a:r>
              <a:rPr lang="sl-SI" sz="3600" b="1" dirty="0">
                <a:solidFill>
                  <a:srgbClr val="FF0000"/>
                </a:solidFill>
              </a:rPr>
              <a:t> 0 ni naravno število !</a:t>
            </a:r>
            <a:endParaRPr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Naravna števila na številski premici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Naravna</a:t>
            </a:r>
            <a:r>
              <a:rPr dirty="0"/>
              <a:t> </a:t>
            </a:r>
            <a:r>
              <a:rPr dirty="0" err="1"/>
              <a:t>števila</a:t>
            </a:r>
            <a:r>
              <a:rPr dirty="0"/>
              <a:t> so </a:t>
            </a:r>
            <a:r>
              <a:rPr dirty="0" err="1"/>
              <a:t>razporejena</a:t>
            </a:r>
            <a:r>
              <a:rPr dirty="0"/>
              <a:t> v </a:t>
            </a:r>
            <a:r>
              <a:rPr dirty="0" err="1"/>
              <a:t>naraščajočem</a:t>
            </a:r>
            <a:r>
              <a:rPr dirty="0"/>
              <a:t> </a:t>
            </a:r>
            <a:r>
              <a:rPr dirty="0" err="1"/>
              <a:t>vrstnem</a:t>
            </a:r>
            <a:r>
              <a:rPr dirty="0"/>
              <a:t> </a:t>
            </a:r>
            <a:r>
              <a:rPr dirty="0" err="1"/>
              <a:t>redu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Vsako</a:t>
            </a:r>
            <a:r>
              <a:rPr dirty="0"/>
              <a:t> </a:t>
            </a:r>
            <a:r>
              <a:rPr dirty="0" err="1"/>
              <a:t>naslednje</a:t>
            </a:r>
            <a:r>
              <a:rPr dirty="0"/>
              <a:t> </a:t>
            </a:r>
            <a:r>
              <a:rPr dirty="0" err="1"/>
              <a:t>število</a:t>
            </a:r>
            <a:r>
              <a:rPr dirty="0"/>
              <a:t> je </a:t>
            </a:r>
            <a:r>
              <a:rPr dirty="0" err="1"/>
              <a:t>večje</a:t>
            </a:r>
            <a:r>
              <a:rPr dirty="0"/>
              <a:t> od </a:t>
            </a:r>
            <a:r>
              <a:rPr dirty="0" err="1"/>
              <a:t>prejšnjega</a:t>
            </a:r>
            <a:r>
              <a:rPr dirty="0"/>
              <a:t>.</a:t>
            </a:r>
          </a:p>
          <a:p>
            <a:pPr marL="0" indent="0">
              <a:buNone/>
            </a:pPr>
            <a:r>
              <a:rPr dirty="0"/>
              <a:t>• Ni </a:t>
            </a:r>
            <a:r>
              <a:rPr dirty="0" err="1"/>
              <a:t>končnega</a:t>
            </a:r>
            <a:r>
              <a:rPr dirty="0"/>
              <a:t> </a:t>
            </a:r>
            <a:r>
              <a:rPr dirty="0" err="1"/>
              <a:t>naravnega</a:t>
            </a:r>
            <a:r>
              <a:rPr dirty="0"/>
              <a:t> </a:t>
            </a:r>
            <a:r>
              <a:rPr dirty="0" err="1"/>
              <a:t>števila</a:t>
            </a:r>
            <a:r>
              <a:rPr dirty="0"/>
              <a:t> – </a:t>
            </a:r>
            <a:r>
              <a:rPr dirty="0" err="1"/>
              <a:t>množica</a:t>
            </a:r>
            <a:r>
              <a:rPr dirty="0"/>
              <a:t> je </a:t>
            </a:r>
            <a:r>
              <a:rPr dirty="0" err="1"/>
              <a:t>neskončna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Osnovne operacije z naravnimi števili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Seštevanje</a:t>
            </a:r>
            <a:r>
              <a:rPr dirty="0"/>
              <a:t>: 3 + 5 = 8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Odštevanje</a:t>
            </a:r>
            <a:r>
              <a:rPr dirty="0"/>
              <a:t>: 7 - 2 = 5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Množenje</a:t>
            </a:r>
            <a:r>
              <a:rPr dirty="0"/>
              <a:t>: 4 × 6 = 24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Deljenje</a:t>
            </a:r>
            <a:r>
              <a:rPr dirty="0"/>
              <a:t> (</a:t>
            </a:r>
            <a:r>
              <a:rPr dirty="0" err="1"/>
              <a:t>brez</a:t>
            </a:r>
            <a:r>
              <a:rPr dirty="0"/>
              <a:t> </a:t>
            </a:r>
            <a:r>
              <a:rPr dirty="0" err="1"/>
              <a:t>ostanka</a:t>
            </a:r>
            <a:r>
              <a:rPr dirty="0"/>
              <a:t>): 10 ÷ 2 =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Uporaba naravnih števil v vsakdanjem življenju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Štetje</a:t>
            </a:r>
            <a:r>
              <a:rPr dirty="0"/>
              <a:t> </a:t>
            </a:r>
            <a:r>
              <a:rPr dirty="0" err="1"/>
              <a:t>predmetov</a:t>
            </a:r>
            <a:r>
              <a:rPr dirty="0"/>
              <a:t> (</a:t>
            </a:r>
            <a:r>
              <a:rPr dirty="0" err="1"/>
              <a:t>jabolka</a:t>
            </a:r>
            <a:r>
              <a:rPr dirty="0"/>
              <a:t>, </a:t>
            </a:r>
            <a:r>
              <a:rPr dirty="0" err="1"/>
              <a:t>knjige</a:t>
            </a:r>
            <a:r>
              <a:rPr dirty="0"/>
              <a:t>, </a:t>
            </a:r>
            <a:r>
              <a:rPr dirty="0" err="1"/>
              <a:t>avtomobili</a:t>
            </a:r>
            <a:r>
              <a:rPr dirty="0"/>
              <a:t>...)</a:t>
            </a:r>
          </a:p>
          <a:p>
            <a:pPr marL="0" indent="0">
              <a:buNone/>
            </a:pPr>
            <a:r>
              <a:rPr dirty="0"/>
              <a:t>• Datum (dan v </a:t>
            </a:r>
            <a:r>
              <a:rPr dirty="0" err="1"/>
              <a:t>mesecu</a:t>
            </a:r>
            <a:r>
              <a:rPr dirty="0"/>
              <a:t>, </a:t>
            </a:r>
            <a:r>
              <a:rPr dirty="0" err="1"/>
              <a:t>leto</a:t>
            </a:r>
            <a:r>
              <a:rPr dirty="0"/>
              <a:t>...)</a:t>
            </a:r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Čas</a:t>
            </a:r>
            <a:r>
              <a:rPr dirty="0"/>
              <a:t> (</a:t>
            </a:r>
            <a:r>
              <a:rPr dirty="0" err="1"/>
              <a:t>ura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digitalni</a:t>
            </a:r>
            <a:r>
              <a:rPr dirty="0"/>
              <a:t> </a:t>
            </a:r>
            <a:r>
              <a:rPr dirty="0" err="1"/>
              <a:t>uri</a:t>
            </a:r>
            <a:r>
              <a:rPr dirty="0"/>
              <a:t>)</a:t>
            </a:r>
          </a:p>
          <a:p>
            <a:pPr marL="0" indent="0">
              <a:buNone/>
            </a:pPr>
            <a:r>
              <a:rPr dirty="0"/>
              <a:t>• Denar (</a:t>
            </a:r>
            <a:r>
              <a:rPr dirty="0" err="1"/>
              <a:t>evri</a:t>
            </a:r>
            <a:r>
              <a:rPr dirty="0"/>
              <a:t> in </a:t>
            </a:r>
            <a:r>
              <a:rPr dirty="0" err="1"/>
              <a:t>centi</a:t>
            </a:r>
            <a:r>
              <a:rPr dirty="0"/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157</Words>
  <Application>Microsoft Office PowerPoint</Application>
  <PresentationFormat>Diaprojekcija na zaslonu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Kaj so naravna števila?</vt:lpstr>
      <vt:lpstr>Naravna števila na številski premici</vt:lpstr>
      <vt:lpstr>Osnovne operacije z naravnimi števili</vt:lpstr>
      <vt:lpstr>Uporaba naravnih števil v vsakdanjem življenju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Janez Kalan</cp:lastModifiedBy>
  <cp:revision>3</cp:revision>
  <dcterms:created xsi:type="dcterms:W3CDTF">2013-01-27T09:14:16Z</dcterms:created>
  <dcterms:modified xsi:type="dcterms:W3CDTF">2025-02-27T11:50:25Z</dcterms:modified>
  <cp:category/>
</cp:coreProperties>
</file>