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7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89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12291-4BF8-F8B8-611F-10B40F36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9CD10E-3EE5-7C75-A745-B7CFDF25F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07773A-3871-2867-6E20-365E8104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07D6-8747-4BCD-B71E-DCE7F8683C71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9369A5-6524-5823-598D-986E3817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A95812-2208-44A1-68A4-2D63A02C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73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C02C3-A88D-1816-805F-B214A07E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CECCB1-EB48-7A11-986F-18739F6C6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6111D3-51F0-C3EC-CEF1-23E66129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7E5-7C2D-445E-BCDF-F2CC92F0DD17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2A6967-0532-E7B4-2560-4C83B935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9BCEDA-309A-FA5A-4A8E-66447DF9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0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D6245-707B-5967-7F20-5B162AF3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0E60B4-B368-146E-D8F8-10AD5F356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AF175E-DB95-374E-CA64-1AA8FD26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9E2-B88C-49CA-9146-C91E26B3B55C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765C4B-9C22-CBFF-77F1-C7B9C668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C8F083-06FC-039E-2583-854C7BF4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6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4A4C9-FDA2-9D2C-79DC-026AE820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A674BC-9111-8136-D7A6-693E37C8D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A72D55C-8A75-F26B-2290-2E00C03B3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F5BC5E-165E-9AEF-7BBE-0191F618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0FCD-E98F-467F-BF32-088ECBA4DC07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0DE0A0-A1E3-4D6B-1065-BE208E3D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41FC9D-CA1D-A7AC-8378-9808B1C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88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212A5E-0F59-FEC5-CDC5-C842519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83FEAA-E526-DE98-3E85-A199AE78F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AD5F5E0-CD97-72D3-2011-2C9C1A66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941F4A3-411C-74D8-82D7-4955CD72E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E5DEE04-B6F8-3991-4FDD-F55EF16ED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9A32957-397A-A3C1-B735-2D5E92D8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096F-8A46-40C1-BB8B-D0B0048F2A21}" type="datetime1">
              <a:rPr lang="sl-SI" smtClean="0"/>
              <a:t>4. 10. 2025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8DF6D39-2E01-083D-AB52-CAD09156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7CA7527-42C6-2A1B-36B5-A096314B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08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D81F7-DF26-9B01-CCC5-F0671430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3F7287A-A51F-0147-B319-5144A96E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7F2E-529E-4356-BEB6-9AFFA20D895A}" type="datetime1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E5DDC2E-4082-AD58-D446-0C0AEA82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F60A31D-570E-23CB-C0B6-5B695120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84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B5B181E-F4EF-C72C-0FFF-42D7E6A1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A954-E7C6-4B23-AF22-CD1BEC089E19}" type="datetime1">
              <a:rPr lang="sl-SI" smtClean="0"/>
              <a:t>4. 10. 2025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9DC85C3-96E2-1E21-42CB-1848612A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5EFF52D-B309-DD73-1AE0-0D38B26A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192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11A63-FF6C-9AAF-C01F-0F620031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0D640-CC27-255C-673D-5B9A8451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80C293-64AF-257A-A296-51FE7D4C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EF4366-4F28-298B-F175-5A9CA00C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E0F8-735F-45DC-B0EB-61B7EC340BAA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8E9DF2-C4D4-977A-0642-B75C8B34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683D81-AFD2-6F98-5B32-639B2C67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0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F8AF8-C7DB-9DF2-6ED1-F2AEFA0D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ED6FFFC-C572-E0D6-C4C6-9DD4C69D5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9C4F349-CF1E-D6F3-CF89-CF5A0CB11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8DB942-E70E-5C66-2FF7-5C42ED51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968B-5BCE-4579-8EA2-BC3A5DF39980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0EA133-2857-5A49-4D6F-D0653F8C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5BFC0D-483A-5E61-B70D-AD257CE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7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38FC2-5884-7293-4EB5-E04FDE4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0B83EB-EA28-9175-5FE0-C307719A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3A8282-D8BA-B25B-D30D-5B40D6CC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62B-201D-4D5D-9AEC-3AE0B302F85A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349DB9-0261-CDD0-DC1A-FB304F42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4A3BA8-9B07-1D76-4B5E-C28A3C63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52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0CC32E3-81FF-A440-234E-1C7B4E164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A9CF61E-05BB-855D-E203-93739C11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537D9E-37F7-4DCC-C0AA-0A299DFB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BCF-F137-4C52-A192-6A0D65FCA29C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8EF418-22B4-9FE4-8436-669266C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70AC174-3A05-89EB-4103-847B56DF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0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0673B3A-2432-5890-A824-CF3419B1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9198CD-4CCA-A24D-0D87-49957FE9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8B746B-0F9B-7117-A17C-6841D3203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E8431-A865-4603-B969-F0B3700DF428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D4770B-0094-FE4D-A2FB-1730FAAD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0D6289-BF30-5138-1E07-282DBF6C4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64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6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: Shape 16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D180D43-E63C-6A4D-3FA7-E57485F36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289" y="1803658"/>
            <a:ext cx="6541292" cy="3309115"/>
          </a:xfrm>
        </p:spPr>
        <p:txBody>
          <a:bodyPr anchor="b">
            <a:normAutofit/>
          </a:bodyPr>
          <a:lstStyle/>
          <a:p>
            <a: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Č I N K O V I T A </a:t>
            </a:r>
            <a:b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A B A  </a:t>
            </a:r>
            <a:b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 E R G I J E</a:t>
            </a:r>
            <a:b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3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04CB1834-4629-EBDB-B79C-071127B1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C3C6E6-527B-8195-6151-F2D94A1E0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" t="34432" r="56401" b="23663"/>
          <a:stretch/>
        </p:blipFill>
        <p:spPr>
          <a:xfrm>
            <a:off x="1242646" y="424543"/>
            <a:ext cx="9706707" cy="60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b="1" dirty="0">
                <a:solidFill>
                  <a:schemeClr val="tx2"/>
                </a:solidFill>
              </a:rPr>
              <a:t>NALOGE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003300"/>
            <a:ext cx="11093381" cy="5353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solidFill>
                  <a:schemeClr val="tx2"/>
                </a:solidFill>
              </a:rPr>
              <a:t>Pretvori vrednosti fizikalnih veličin v druge merske enote.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1,25 h = _______________ min = _______________ 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245 cm = _______________ m = _______________ km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135 dag = _______________  kg = _______________  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0,45 MN = _______________  kN = _______________  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12,5 bar = _______________  </a:t>
            </a:r>
            <a:r>
              <a:rPr lang="sl-SI" sz="2400" dirty="0" err="1">
                <a:solidFill>
                  <a:schemeClr val="tx2"/>
                </a:solidFill>
              </a:rPr>
              <a:t>MPa</a:t>
            </a:r>
            <a:r>
              <a:rPr lang="sl-SI" sz="2400" dirty="0">
                <a:solidFill>
                  <a:schemeClr val="tx2"/>
                </a:solidFill>
              </a:rPr>
              <a:t> = _______________  Pa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690 kW = _______________  W = _______________  MW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1,45 dl = _______________  l = _______________  hl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dirty="0">
                <a:solidFill>
                  <a:schemeClr val="tx2"/>
                </a:solidFill>
              </a:rPr>
              <a:t>35 km/min = _______________  km/s = _______________  m/s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5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b="1" dirty="0">
                <a:solidFill>
                  <a:schemeClr val="tx2"/>
                </a:solidFill>
              </a:rPr>
              <a:t>REŠITVE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003300"/>
            <a:ext cx="11093381" cy="5353049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75 min, 4500 s, </a:t>
            </a:r>
          </a:p>
          <a:p>
            <a:pPr marL="457200" indent="-457200" algn="just"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2,45 m, 0,00245 km,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1,35 kg, 1350 g,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450 kN, 450000 N,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1,25 </a:t>
            </a:r>
            <a:r>
              <a:rPr lang="sl-SI" sz="2400" b="1" dirty="0" err="1">
                <a:solidFill>
                  <a:schemeClr val="tx2"/>
                </a:solidFill>
              </a:rPr>
              <a:t>MPa</a:t>
            </a:r>
            <a:r>
              <a:rPr lang="sl-SI" sz="2400" b="1" dirty="0">
                <a:solidFill>
                  <a:schemeClr val="tx2"/>
                </a:solidFill>
              </a:rPr>
              <a:t>, 1250000 Pa,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690000 W, 0,69 MW,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0,145 l, 0,00145 hl,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>
                <a:solidFill>
                  <a:schemeClr val="tx2"/>
                </a:solidFill>
              </a:rPr>
              <a:t>0,58 km/s, 583 m/s</a:t>
            </a:r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72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12" y="-5104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U V O 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37" y="1700926"/>
            <a:ext cx="11364686" cy="4781709"/>
          </a:xfrm>
        </p:spPr>
        <p:txBody>
          <a:bodyPr>
            <a:normAutofit/>
          </a:bodyPr>
          <a:lstStyle/>
          <a:p>
            <a:pPr algn="just"/>
            <a:r>
              <a:rPr lang="sl-SI" sz="2200" b="1" dirty="0">
                <a:solidFill>
                  <a:schemeClr val="tx2"/>
                </a:solidFill>
              </a:rPr>
              <a:t>Uvod v termodinamiko</a:t>
            </a:r>
          </a:p>
          <a:p>
            <a:pPr algn="just"/>
            <a:r>
              <a:rPr lang="sl-SI" sz="2200" b="1" dirty="0">
                <a:solidFill>
                  <a:schemeClr val="tx2"/>
                </a:solidFill>
              </a:rPr>
              <a:t>Merski sistemi in enote</a:t>
            </a:r>
          </a:p>
          <a:p>
            <a:pPr lvl="1" algn="just"/>
            <a:r>
              <a:rPr lang="sl-SI" sz="2200" dirty="0">
                <a:solidFill>
                  <a:schemeClr val="tx2"/>
                </a:solidFill>
              </a:rPr>
              <a:t>Merski sistemi</a:t>
            </a:r>
          </a:p>
          <a:p>
            <a:pPr lvl="1" algn="just"/>
            <a:r>
              <a:rPr lang="sl-SI" sz="2200" dirty="0">
                <a:solidFill>
                  <a:schemeClr val="tx2"/>
                </a:solidFill>
              </a:rPr>
              <a:t>Fizikalne količine</a:t>
            </a:r>
          </a:p>
          <a:p>
            <a:pPr algn="just"/>
            <a:r>
              <a:rPr lang="sl-SI" sz="2200" b="1" dirty="0">
                <a:solidFill>
                  <a:schemeClr val="tx2"/>
                </a:solidFill>
              </a:rPr>
              <a:t>Energije </a:t>
            </a:r>
          </a:p>
          <a:p>
            <a:pPr lvl="1" algn="just"/>
            <a:r>
              <a:rPr lang="sl-SI" sz="2200" dirty="0">
                <a:solidFill>
                  <a:schemeClr val="tx2"/>
                </a:solidFill>
              </a:rPr>
              <a:t>Nakopičene energije</a:t>
            </a:r>
          </a:p>
          <a:p>
            <a:pPr lvl="1" algn="just"/>
            <a:r>
              <a:rPr lang="sl-SI" sz="2200" dirty="0">
                <a:solidFill>
                  <a:schemeClr val="tx2"/>
                </a:solidFill>
              </a:rPr>
              <a:t>Prehodne energije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8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830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Uvod v termodinamiko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808703"/>
            <a:ext cx="11093381" cy="4547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Termodinamika je področje fizike. Je veda, ki proučuje energijo, še posebej energijo snovi. Obravnava snov na makroskopski ravni. Torej sisteme, ki so bistveno večji od delcev, ki snov v sistemu sestavljajo, ter vsebujejo tolikšno število teh delcev, da se vpliv posameznega delca lahko zanemari.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Spoznali bomo, kaj je energija, katere vrste energij poznamo in pretvarjanje posameznih vrst energij iz ene oblike v drugo.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Energija je potrebna za delovanje strojev in naprav, prenos informacij, osvetljevanje prostorov, ogrevanje in hlajenje prostorov … Pri spreminjanju energij iz ene oblike v drugo nastanejo različna stanja, ki jih lahko opišemo s posameznimi termodinamičnimi veličinami.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Pri tem je potrebno osnovno razumevanje zakonitosti termodinamike. S poznavanjem preobrazb idealnih plinov lahko proučujemo in opišemo termodinamične pojave v toplotnih in hladilnih strojih.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830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Merski sistemi in enote</a:t>
            </a:r>
            <a:br>
              <a:rPr lang="sl-SI" b="1" dirty="0">
                <a:solidFill>
                  <a:schemeClr val="tx2"/>
                </a:solidFill>
              </a:rPr>
            </a:br>
            <a:r>
              <a:rPr lang="sl-SI" sz="4000" dirty="0">
                <a:solidFill>
                  <a:schemeClr val="tx2"/>
                </a:solidFill>
              </a:rPr>
              <a:t>Merski sistemi </a:t>
            </a:r>
            <a:endParaRPr lang="sl-SI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808703"/>
            <a:ext cx="11093381" cy="4547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Za nemoteno trgovino in razvoj družbe tako na državni kot na mednarodni ravni je bistvena uporaba enotnih oziroma primerljivih merskih enot. 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Leta 1875 so voditelji 17 držav podpisali Metrsko konvencijo. Do danes je h konvenciji pristopila večina razvitih držav, med njimi tudi Slovenija.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V okviru Metrske konvencije je bil opredeljen mednarodni sistem enot SI (</a:t>
            </a:r>
            <a:r>
              <a:rPr lang="sl-SI" sz="2200" dirty="0" err="1">
                <a:solidFill>
                  <a:schemeClr val="tx2"/>
                </a:solidFill>
              </a:rPr>
              <a:t>Systeme</a:t>
            </a:r>
            <a:r>
              <a:rPr lang="sl-SI" sz="2200" dirty="0">
                <a:solidFill>
                  <a:schemeClr val="tx2"/>
                </a:solidFill>
              </a:rPr>
              <a:t> </a:t>
            </a:r>
            <a:r>
              <a:rPr lang="sl-SI" sz="2200" dirty="0" err="1">
                <a:solidFill>
                  <a:schemeClr val="tx2"/>
                </a:solidFill>
              </a:rPr>
              <a:t>International</a:t>
            </a:r>
            <a:r>
              <a:rPr lang="sl-SI" sz="2200" dirty="0">
                <a:solidFill>
                  <a:schemeClr val="tx2"/>
                </a:solidFill>
              </a:rPr>
              <a:t> </a:t>
            </a:r>
            <a:r>
              <a:rPr lang="sl-SI" sz="2200" dirty="0" err="1">
                <a:solidFill>
                  <a:schemeClr val="tx2"/>
                </a:solidFill>
              </a:rPr>
              <a:t>d’Unites</a:t>
            </a:r>
            <a:r>
              <a:rPr lang="sl-SI" sz="2200" dirty="0">
                <a:solidFill>
                  <a:schemeClr val="tx2"/>
                </a:solidFill>
              </a:rPr>
              <a:t>), ki določa sedem (dobro) definiranih osnovnih enot.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81134A88-18B4-3158-D127-C0915274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87B40C-F9DD-5977-3A22-A1A81DF5D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" t="38096" r="55082" b="25714"/>
          <a:stretch/>
        </p:blipFill>
        <p:spPr>
          <a:xfrm>
            <a:off x="1239076" y="997298"/>
            <a:ext cx="9713847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Enote, ki so izpeljane iz osnovnih enot SI, so podane kot algebrski izrazi v obliki zmnožkov potenc osnovnih enot SI. Imenujemo jih izpeljane enote.</a:t>
            </a: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26295E75-98A3-0354-1315-5989AF89B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13" t="30329" r="25494" b="17509"/>
          <a:stretch/>
        </p:blipFill>
        <p:spPr>
          <a:xfrm>
            <a:off x="1790040" y="1358144"/>
            <a:ext cx="8611919" cy="50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Zakon o meroslovju in Odredba o merskih enotah določata, da se v Republiki Sloveniji za izražanje merilnih rezultatov oziroma vrednosti fizikalnih veličin v javni rabi uporabljajo enote mednarodnega sistema enot SI s pripadajočimi predponami.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Osnovni merski enoti dodamo predpono, ki označuje dekadni oziroma decimalni faktor enote. Dovoljena je le ena predpona. Predpona in oznaka merske enote se pišeta skupaj.</a:t>
            </a: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FF631494-0AB8-D113-47BA-650609070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" t="33780" r="57144" b="35824"/>
          <a:stretch/>
        </p:blipFill>
        <p:spPr>
          <a:xfrm>
            <a:off x="1585266" y="2320102"/>
            <a:ext cx="9426846" cy="43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Z mersko enoto izpeljane fizikalne veličine dobimo tako, da v enačbo, s katero je fizikalna veličina definirana, vstavimo pripadajoče merske enote osnovnih fizikalnih veličin.</a:t>
            </a: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35CCE531-A86E-621E-0D41-1EE640CAB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1" t="22711" r="55165" b="32747"/>
          <a:stretch/>
        </p:blipFill>
        <p:spPr>
          <a:xfrm>
            <a:off x="1911903" y="-1"/>
            <a:ext cx="7915879" cy="5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dirty="0">
                <a:solidFill>
                  <a:schemeClr val="tx2"/>
                </a:solidFill>
              </a:rPr>
              <a:t>Fizikalne veličine</a:t>
            </a:r>
            <a:endParaRPr lang="sl-SI" sz="40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003300"/>
            <a:ext cx="11093381" cy="5353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Vsak fizikalni pojem, ki se lahko v svojem obsegu spreminja, imenujemo fizikalna veličina ali veličina. Vsako veličino lahko merimo ali določimo posredno preko drugih izmerjenih veličin. Merjenje je osnova v tehniki in znanosti.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Vsaka veličina je podana z merskim številom in mersko enoto ali pa je zapisana v obliki enačbe:</a:t>
            </a:r>
          </a:p>
          <a:p>
            <a:pPr marL="0" indent="0" algn="ctr">
              <a:buNone/>
            </a:pPr>
            <a:r>
              <a:rPr lang="sl-SI" sz="2200" b="1" dirty="0">
                <a:solidFill>
                  <a:schemeClr val="accent4"/>
                </a:solidFill>
              </a:rPr>
              <a:t>fizikalna veličina = mersko število ∙ merska enota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Vsaki fizikalni veličini pripada merska enota. Merska enota je standardizirana in je ne moremo sami spreminjati. Vrednost fizikalne veličine izrazimo s številom merskih enot, ki se imenuje mersko število.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Fizikalne veličine označujemo s črkami, zato je nujno treba vedeti, kako se posamezna fizikalna veličina označi in katera merska enota ji pripada.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Veličine so med seboj povezane z enačbami. </a:t>
            </a:r>
            <a:r>
              <a:rPr lang="sl-SI" sz="2200" dirty="0" err="1">
                <a:solidFill>
                  <a:schemeClr val="tx2"/>
                </a:solidFill>
              </a:rPr>
              <a:t>Veličinska</a:t>
            </a:r>
            <a:r>
              <a:rPr lang="sl-SI" sz="2200" dirty="0">
                <a:solidFill>
                  <a:schemeClr val="tx2"/>
                </a:solidFill>
              </a:rPr>
              <a:t> enačba je vsak matematični izraz, ki na osnovi fizikalnih zakonov prikazuje samo medsebojno odvisnost veličin. </a:t>
            </a:r>
            <a:r>
              <a:rPr lang="sl-SI" sz="2200" dirty="0" err="1">
                <a:solidFill>
                  <a:schemeClr val="tx2"/>
                </a:solidFill>
              </a:rPr>
              <a:t>Veličinske</a:t>
            </a:r>
            <a:r>
              <a:rPr lang="sl-SI" sz="2200" dirty="0">
                <a:solidFill>
                  <a:schemeClr val="tx2"/>
                </a:solidFill>
              </a:rPr>
              <a:t> enačbe veljajo v vsakem merskem sestavu.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38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700</Words>
  <Application>Microsoft Office PowerPoint</Application>
  <PresentationFormat>Širokozaslonsko</PresentationFormat>
  <Paragraphs>91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Officeova tema</vt:lpstr>
      <vt:lpstr>1_Officeova tema</vt:lpstr>
      <vt:lpstr>U Č I N K O V I T A  R A B A   E N E R G I J E  </vt:lpstr>
      <vt:lpstr>U V O D</vt:lpstr>
      <vt:lpstr>Uvod v termodinamiko</vt:lpstr>
      <vt:lpstr>Merski sistemi in enote Merski sistemi </vt:lpstr>
      <vt:lpstr>PowerPointova predstavitev</vt:lpstr>
      <vt:lpstr>PowerPointova predstavitev</vt:lpstr>
      <vt:lpstr>PowerPointova predstavitev</vt:lpstr>
      <vt:lpstr>PowerPointova predstavitev</vt:lpstr>
      <vt:lpstr> Fizikalne veličine</vt:lpstr>
      <vt:lpstr>PowerPointova predstavitev</vt:lpstr>
      <vt:lpstr> NALOGE</vt:lpstr>
      <vt:lpstr> REŠITVE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94</cp:revision>
  <dcterms:created xsi:type="dcterms:W3CDTF">2022-12-12T14:37:12Z</dcterms:created>
  <dcterms:modified xsi:type="dcterms:W3CDTF">2025-10-04T10:02:23Z</dcterms:modified>
</cp:coreProperties>
</file>