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7" r:id="rId6"/>
    <p:sldId id="261" r:id="rId7"/>
    <p:sldId id="270" r:id="rId8"/>
    <p:sldId id="269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0T11:24:36.98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7DCB-F60A-4E9B-A6AA-93D06243F0AA}" type="datetimeFigureOut">
              <a:rPr lang="sl-SI" smtClean="0"/>
              <a:t>12.12.2020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2789-B1E4-4D14-84E7-5CAB1EF206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066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7DCB-F60A-4E9B-A6AA-93D06243F0AA}" type="datetimeFigureOut">
              <a:rPr lang="sl-SI" smtClean="0"/>
              <a:t>12.12.2020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2789-B1E4-4D14-84E7-5CAB1EF206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313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7DCB-F60A-4E9B-A6AA-93D06243F0AA}" type="datetimeFigureOut">
              <a:rPr lang="sl-SI" smtClean="0"/>
              <a:t>12.12.2020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2789-B1E4-4D14-84E7-5CAB1EF206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01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7DCB-F60A-4E9B-A6AA-93D06243F0AA}" type="datetimeFigureOut">
              <a:rPr lang="sl-SI" smtClean="0"/>
              <a:t>12.12.2020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2789-B1E4-4D14-84E7-5CAB1EF206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724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7DCB-F60A-4E9B-A6AA-93D06243F0AA}" type="datetimeFigureOut">
              <a:rPr lang="sl-SI" smtClean="0"/>
              <a:t>12.12.2020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2789-B1E4-4D14-84E7-5CAB1EF206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586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7DCB-F60A-4E9B-A6AA-93D06243F0AA}" type="datetimeFigureOut">
              <a:rPr lang="sl-SI" smtClean="0"/>
              <a:t>12.12.2020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2789-B1E4-4D14-84E7-5CAB1EF206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578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7DCB-F60A-4E9B-A6AA-93D06243F0AA}" type="datetimeFigureOut">
              <a:rPr lang="sl-SI" smtClean="0"/>
              <a:t>12.12.2020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2789-B1E4-4D14-84E7-5CAB1EF206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723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7DCB-F60A-4E9B-A6AA-93D06243F0AA}" type="datetimeFigureOut">
              <a:rPr lang="sl-SI" smtClean="0"/>
              <a:t>12.12.2020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2789-B1E4-4D14-84E7-5CAB1EF206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105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7DCB-F60A-4E9B-A6AA-93D06243F0AA}" type="datetimeFigureOut">
              <a:rPr lang="sl-SI" smtClean="0"/>
              <a:t>12.12.2020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2789-B1E4-4D14-84E7-5CAB1EF206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63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7DCB-F60A-4E9B-A6AA-93D06243F0AA}" type="datetimeFigureOut">
              <a:rPr lang="sl-SI" smtClean="0"/>
              <a:t>12.12.2020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2789-B1E4-4D14-84E7-5CAB1EF206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122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7DCB-F60A-4E9B-A6AA-93D06243F0AA}" type="datetimeFigureOut">
              <a:rPr lang="sl-SI" smtClean="0"/>
              <a:t>12.12.2020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2789-B1E4-4D14-84E7-5CAB1EF206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262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17DCB-F60A-4E9B-A6AA-93D06243F0AA}" type="datetimeFigureOut">
              <a:rPr lang="sl-SI" smtClean="0"/>
              <a:t>12.12.2020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2789-B1E4-4D14-84E7-5CAB1EF206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1564" y="148042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9600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ZASNEŽENO MESTO</a:t>
            </a:r>
            <a:endParaRPr lang="sl-SI" sz="9600" dirty="0">
              <a:ln w="0">
                <a:solidFill>
                  <a:srgbClr val="0070C0"/>
                </a:solidFill>
              </a:ln>
              <a:solidFill>
                <a:srgbClr val="00B0F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5250872" y="6280727"/>
            <a:ext cx="169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B0F0"/>
                </a:solidFill>
              </a:rPr>
              <a:t>DARJA PREMRL</a:t>
            </a:r>
            <a:endParaRPr lang="sl-SI" dirty="0">
              <a:solidFill>
                <a:srgbClr val="00B0F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11347" r="2458" b="14309"/>
          <a:stretch/>
        </p:blipFill>
        <p:spPr>
          <a:xfrm>
            <a:off x="2512290" y="2087287"/>
            <a:ext cx="7167417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r="10433"/>
          <a:stretch/>
        </p:blipFill>
        <p:spPr>
          <a:xfrm rot="5400000">
            <a:off x="142265" y="23991"/>
            <a:ext cx="3934691" cy="405296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1527" r="-167" b="18432"/>
          <a:stretch/>
        </p:blipFill>
        <p:spPr>
          <a:xfrm>
            <a:off x="5580883" y="0"/>
            <a:ext cx="6447008" cy="401782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40145" y="4608945"/>
            <a:ext cx="7361382" cy="36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83127" y="4553663"/>
            <a:ext cx="4052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0066"/>
                </a:solidFill>
              </a:rPr>
              <a:t>VZEMI KOS KARTONA ALI TRŠEGA PAPIRJA.</a:t>
            </a:r>
            <a:endParaRPr lang="sl-SI" sz="2400" dirty="0">
              <a:solidFill>
                <a:srgbClr val="FF0066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5580883" y="4553663"/>
            <a:ext cx="6273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6600"/>
                </a:solidFill>
              </a:rPr>
              <a:t>PREPOGNI GA NA POLOVICI, TAKO DA LAHKO SAMOSTOJNO STOJI - PO POTREBI ZALEPI S SILOTEJPOM NA STRANICAH.</a:t>
            </a:r>
            <a:endParaRPr lang="sl-SI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5255" cy="4188941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17450" y="4549676"/>
            <a:ext cx="45039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3">
                    <a:lumMod val="50000"/>
                  </a:schemeClr>
                </a:solidFill>
              </a:rPr>
              <a:t>POIŠČI </a:t>
            </a:r>
            <a:r>
              <a:rPr lang="sl-SI" sz="2400" b="1" dirty="0" smtClean="0">
                <a:solidFill>
                  <a:schemeClr val="accent3">
                    <a:lumMod val="50000"/>
                  </a:schemeClr>
                </a:solidFill>
              </a:rPr>
              <a:t>ODPADNI PAPIR</a:t>
            </a:r>
            <a:r>
              <a:rPr lang="sl-SI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r>
              <a:rPr lang="sl-SI" sz="2400" dirty="0" smtClean="0">
                <a:solidFill>
                  <a:schemeClr val="accent3">
                    <a:lumMod val="50000"/>
                  </a:schemeClr>
                </a:solidFill>
              </a:rPr>
              <a:t>LAHKO TUDI </a:t>
            </a:r>
            <a:r>
              <a:rPr lang="sl-SI" sz="2400" b="1" dirty="0" smtClean="0">
                <a:solidFill>
                  <a:schemeClr val="accent3">
                    <a:lumMod val="50000"/>
                  </a:schemeClr>
                </a:solidFill>
              </a:rPr>
              <a:t>BLAGO</a:t>
            </a:r>
            <a:r>
              <a:rPr lang="sl-SI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sl-SI" sz="2400" dirty="0" smtClean="0">
                <a:solidFill>
                  <a:schemeClr val="accent3">
                    <a:lumMod val="50000"/>
                  </a:schemeClr>
                </a:solidFill>
              </a:rPr>
              <a:t>ALI DRUGE MATERIALE, </a:t>
            </a:r>
          </a:p>
          <a:p>
            <a:r>
              <a:rPr lang="sl-SI" sz="2400" dirty="0" smtClean="0">
                <a:solidFill>
                  <a:schemeClr val="accent3">
                    <a:lumMod val="50000"/>
                  </a:schemeClr>
                </a:solidFill>
              </a:rPr>
              <a:t>KI JIH LAHKO REŽEŠ </a:t>
            </a:r>
          </a:p>
          <a:p>
            <a:r>
              <a:rPr lang="sl-SI" sz="2400" dirty="0" smtClean="0">
                <a:solidFill>
                  <a:schemeClr val="accent3">
                    <a:lumMod val="50000"/>
                  </a:schemeClr>
                </a:solidFill>
              </a:rPr>
              <a:t>IN JIH LAHKO UPORABIŠ ZA DEKORACIJO HIŠE (VATA, VOLNA).</a:t>
            </a:r>
            <a:endParaRPr lang="sl-SI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" b="7230"/>
          <a:stretch/>
        </p:blipFill>
        <p:spPr>
          <a:xfrm>
            <a:off x="5841642" y="1"/>
            <a:ext cx="6350358" cy="4188941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5841642" y="4549676"/>
            <a:ext cx="6350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IZREŽI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HIŠE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OKNA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VRATA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 (PRAVOKOTNIKE, KVADRATE, KROGE, LAHKO TUDI DRUGE OBLIKE).</a:t>
            </a:r>
          </a:p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POSTAVI MANJŠE PLOSKVE NA VEČJE </a:t>
            </a:r>
          </a:p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IN ŠELE KO TI JE POSTAVITEV VŠEČ, PRILEPI VRATA IN OKNA NA HIŠO.</a:t>
            </a:r>
            <a:endParaRPr lang="sl-SI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8" b="3499"/>
          <a:stretch/>
        </p:blipFill>
        <p:spPr>
          <a:xfrm>
            <a:off x="0" y="0"/>
            <a:ext cx="4184073" cy="365020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5" b="5345"/>
          <a:stretch/>
        </p:blipFill>
        <p:spPr>
          <a:xfrm rot="5400000">
            <a:off x="6137207" y="1261119"/>
            <a:ext cx="6752493" cy="4230256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230908" y="4017818"/>
            <a:ext cx="70842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7030A0"/>
                </a:solidFill>
              </a:rPr>
              <a:t>KO STAVBAM PRILEPIŠ OKNA IN VRATA, </a:t>
            </a:r>
          </a:p>
          <a:p>
            <a:r>
              <a:rPr lang="sl-SI" sz="2400" dirty="0" smtClean="0">
                <a:solidFill>
                  <a:srgbClr val="7030A0"/>
                </a:solidFill>
              </a:rPr>
              <a:t>JIH S ČRTAMI ŠE </a:t>
            </a:r>
            <a:r>
              <a:rPr lang="sl-SI" sz="2400" b="1" dirty="0" smtClean="0">
                <a:solidFill>
                  <a:srgbClr val="7030A0"/>
                </a:solidFill>
              </a:rPr>
              <a:t>POUDARIŠ</a:t>
            </a:r>
            <a:r>
              <a:rPr lang="sl-SI" sz="2400" dirty="0" smtClean="0">
                <a:solidFill>
                  <a:srgbClr val="7030A0"/>
                </a:solidFill>
              </a:rPr>
              <a:t>. </a:t>
            </a:r>
          </a:p>
          <a:p>
            <a:r>
              <a:rPr lang="sl-SI" sz="2400" dirty="0" smtClean="0">
                <a:solidFill>
                  <a:srgbClr val="7030A0"/>
                </a:solidFill>
              </a:rPr>
              <a:t>OBROBE IN FASADE </a:t>
            </a:r>
            <a:r>
              <a:rPr lang="sl-SI" sz="2400" b="1" dirty="0" smtClean="0">
                <a:solidFill>
                  <a:srgbClr val="7030A0"/>
                </a:solidFill>
              </a:rPr>
              <a:t>OKRASIŠ</a:t>
            </a:r>
            <a:r>
              <a:rPr lang="sl-SI" sz="2400" dirty="0" smtClean="0">
                <a:solidFill>
                  <a:srgbClr val="7030A0"/>
                </a:solidFill>
              </a:rPr>
              <a:t> PO ŽELJI.</a:t>
            </a:r>
          </a:p>
          <a:p>
            <a:r>
              <a:rPr lang="sl-SI" sz="2400" dirty="0" smtClean="0">
                <a:solidFill>
                  <a:srgbClr val="7030A0"/>
                </a:solidFill>
              </a:rPr>
              <a:t>NE POZABI NAREDITI </a:t>
            </a:r>
            <a:r>
              <a:rPr lang="sl-SI" sz="2400" b="1" dirty="0" smtClean="0">
                <a:solidFill>
                  <a:srgbClr val="7030A0"/>
                </a:solidFill>
              </a:rPr>
              <a:t>STREHE</a:t>
            </a:r>
            <a:r>
              <a:rPr lang="sl-SI" sz="2400" dirty="0" smtClean="0">
                <a:solidFill>
                  <a:srgbClr val="7030A0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sl-SI" sz="2400" dirty="0" smtClean="0">
                <a:solidFill>
                  <a:srgbClr val="7030A0"/>
                </a:solidFill>
              </a:rPr>
              <a:t>LAHKO PAPIR ZGORAJ PREPROSTO PREPOGNEŠ IN Z VODOODPORNIM FLOMASTROM NARIŠEŠ KRITINO </a:t>
            </a:r>
          </a:p>
          <a:p>
            <a:pPr marL="342900" indent="-342900">
              <a:buFontTx/>
              <a:buChar char="-"/>
            </a:pPr>
            <a:r>
              <a:rPr lang="sl-SI" sz="2400" dirty="0" smtClean="0">
                <a:solidFill>
                  <a:srgbClr val="7030A0"/>
                </a:solidFill>
              </a:rPr>
              <a:t>ALI PA STREHO POSEBEJ IZREŽEŠ.</a:t>
            </a:r>
            <a:endParaRPr lang="sl-SI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3" t="13548" r="5401" b="10166"/>
          <a:stretch/>
        </p:blipFill>
        <p:spPr>
          <a:xfrm rot="5400000">
            <a:off x="-853753" y="1809715"/>
            <a:ext cx="5902037" cy="419453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3928" b="4130"/>
          <a:stretch/>
        </p:blipFill>
        <p:spPr>
          <a:xfrm rot="5400000">
            <a:off x="7052826" y="1718826"/>
            <a:ext cx="5902037" cy="437631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905164" y="1570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4">
                    <a:lumMod val="75000"/>
                  </a:schemeClr>
                </a:solidFill>
              </a:rPr>
              <a:t>VSAKA STAVBA NAJ BO UNIKATNA, POSEBNA. PREMISLI IN VSAKI NARIŠI </a:t>
            </a:r>
            <a:r>
              <a:rPr lang="sl-SI" sz="2400" b="1" dirty="0" smtClean="0">
                <a:solidFill>
                  <a:schemeClr val="accent4">
                    <a:lumMod val="75000"/>
                  </a:schemeClr>
                </a:solidFill>
              </a:rPr>
              <a:t>DETAJLE.</a:t>
            </a:r>
            <a:endParaRPr lang="sl-SI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3" t="9316" b="10774"/>
          <a:stretch/>
        </p:blipFill>
        <p:spPr>
          <a:xfrm rot="5400000">
            <a:off x="-660689" y="1679862"/>
            <a:ext cx="6063673" cy="411018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694988" y="512616"/>
            <a:ext cx="6511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</a:rPr>
              <a:t>STAVBE </a:t>
            </a:r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RAZVRSTIŠ</a:t>
            </a:r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</a:rPr>
              <a:t> NA SAMOSTOJEČI KARTON IN ŠELE KO TI JE POSTAVITEV VŠEČ, JIH </a:t>
            </a:r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PRILEPIŠ</a:t>
            </a:r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sl-SI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</a:rPr>
              <a:t>DODAJ </a:t>
            </a:r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SNEŽINKE</a:t>
            </a:r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</a:rPr>
              <a:t>. LAHKO UPORABIŠ VATO, BELO VOLNO, SREBRN VODOODPOREN FLOMASTER ALI PA JIH NARIŠEŠ Z BELO TEMPERO.</a:t>
            </a:r>
            <a:endParaRPr lang="sl-SI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4" b="11114"/>
          <a:stretch/>
        </p:blipFill>
        <p:spPr>
          <a:xfrm>
            <a:off x="6097539" y="3312389"/>
            <a:ext cx="5706533" cy="345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11920"/>
          <a:stretch/>
        </p:blipFill>
        <p:spPr>
          <a:xfrm>
            <a:off x="0" y="618836"/>
            <a:ext cx="9144000" cy="542174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9411855" y="2170546"/>
            <a:ext cx="27801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KONČNI IZDELEK:</a:t>
            </a:r>
          </a:p>
          <a:p>
            <a:pPr algn="ctr"/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</a:rPr>
              <a:t>ZASNEŽENO MESTO</a:t>
            </a:r>
            <a:endParaRPr lang="sl-SI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t="9194" b="6193"/>
          <a:stretch/>
        </p:blipFill>
        <p:spPr>
          <a:xfrm rot="5400000">
            <a:off x="-767500" y="767498"/>
            <a:ext cx="4289941" cy="275494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1" b="500"/>
          <a:stretch/>
        </p:blipFill>
        <p:spPr>
          <a:xfrm rot="5400000">
            <a:off x="2245923" y="3077077"/>
            <a:ext cx="4289942" cy="327190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0151" y="536242"/>
            <a:ext cx="4289940" cy="321745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/>
          <a:stretch/>
        </p:blipFill>
        <p:spPr>
          <a:xfrm rot="5400000">
            <a:off x="8509068" y="3312839"/>
            <a:ext cx="4289939" cy="2800377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239234" y="4444094"/>
            <a:ext cx="2142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rgbClr val="CCCCFF"/>
                </a:solidFill>
              </a:rPr>
              <a:t>PUHASTO ZASNEŽENE HIŠE</a:t>
            </a:r>
            <a:endParaRPr lang="sl-SI" sz="2400" dirty="0">
              <a:solidFill>
                <a:srgbClr val="CCCCFF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650396" y="5173829"/>
            <a:ext cx="1979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rgbClr val="CCCCFF"/>
                </a:solidFill>
              </a:rPr>
              <a:t>SNEŽINKE PADAJO Z NEBA</a:t>
            </a:r>
            <a:endParaRPr lang="sl-SI" sz="2400" dirty="0">
              <a:solidFill>
                <a:srgbClr val="CCCCFF"/>
              </a:solidFill>
            </a:endParaRPr>
          </a:p>
        </p:txBody>
      </p:sp>
      <p:cxnSp>
        <p:nvCxnSpPr>
          <p:cNvPr id="9" name="Raven povezovalnik 8"/>
          <p:cNvCxnSpPr>
            <a:stCxn id="4" idx="3"/>
            <a:endCxn id="7" idx="0"/>
          </p:cNvCxnSpPr>
          <p:nvPr/>
        </p:nvCxnSpPr>
        <p:spPr>
          <a:xfrm flipH="1">
            <a:off x="7640348" y="4289940"/>
            <a:ext cx="4773" cy="883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/>
          <p:cNvCxnSpPr>
            <a:endCxn id="7" idx="0"/>
          </p:cNvCxnSpPr>
          <p:nvPr/>
        </p:nvCxnSpPr>
        <p:spPr>
          <a:xfrm>
            <a:off x="7515225" y="4973804"/>
            <a:ext cx="125123" cy="20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/>
          <p:cNvCxnSpPr>
            <a:endCxn id="7" idx="0"/>
          </p:cNvCxnSpPr>
          <p:nvPr/>
        </p:nvCxnSpPr>
        <p:spPr>
          <a:xfrm flipH="1">
            <a:off x="7640348" y="4972050"/>
            <a:ext cx="151102" cy="201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3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200</Words>
  <Application>Microsoft Office PowerPoint</Application>
  <PresentationFormat>Po meri</PresentationFormat>
  <Paragraphs>26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</dc:creator>
  <cp:lastModifiedBy>Uporabnik</cp:lastModifiedBy>
  <cp:revision>12</cp:revision>
  <dcterms:created xsi:type="dcterms:W3CDTF">2020-12-09T13:38:52Z</dcterms:created>
  <dcterms:modified xsi:type="dcterms:W3CDTF">2020-12-12T09:38:46Z</dcterms:modified>
</cp:coreProperties>
</file>