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80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72" r:id="rId14"/>
    <p:sldId id="274" r:id="rId15"/>
    <p:sldId id="275" r:id="rId16"/>
    <p:sldId id="286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5" r:id="rId25"/>
    <p:sldId id="284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osvelned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4356A9-E314-446E-91DE-693451C98D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5000" b="1" dirty="0">
                <a:solidFill>
                  <a:schemeClr val="accent1">
                    <a:lumMod val="75000"/>
                  </a:schemeClr>
                </a:solidFill>
              </a:rPr>
              <a:t>TEHNIŠKI DAN:</a:t>
            </a:r>
            <a:br>
              <a:rPr lang="sl-SI" sz="5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5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BOŽIČNO-NOVOLETNE</a:t>
            </a:r>
            <a:r>
              <a:rPr lang="sl-SI" sz="5000" b="1" dirty="0">
                <a:solidFill>
                  <a:schemeClr val="accent1">
                    <a:lumMod val="75000"/>
                  </a:schemeClr>
                </a:solidFill>
              </a:rPr>
              <a:t> DELAVNICE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F41DC05-08A6-419D-98AB-C63A61B2A1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OŠ VELIKANEDELJA</a:t>
            </a:r>
          </a:p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 PODRUŽNICO PODGORCI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6003644-E483-42F8-AFE2-1B80DAFC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829" y="3331730"/>
            <a:ext cx="3547730" cy="33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4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1086758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1499192" y="1086758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VOŠČILNICA SNEŽAK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220047" y="1351758"/>
            <a:ext cx="4706679" cy="5115888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Za izdelavo te voščilnice potrebuješ </a:t>
            </a: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rjavi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in beli papir,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lepilo in škarje. Iz papirja bele barve </a:t>
            </a: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iz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režeš krog za </a:t>
            </a:r>
            <a:r>
              <a:rPr kumimoji="0" lang="sl-S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snežakovo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glavo in obliko za trup. Prilepiš na osnovo iz rjavega papirja. S črnim flomastrom narišeš oči, usta, roke, gumbe in z oranžnim nos. Po želji ga okrasiš še s srčkom iz barvnega papirja in z naravno vrvico ali belo volno.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331C6AE-4657-4FD7-89A9-68818EB4A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24" y="1742480"/>
            <a:ext cx="4007884" cy="4007884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18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923478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88763" y="923478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VOŠČILNICA SMREKA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220047" y="1446738"/>
            <a:ext cx="4706679" cy="46567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kolaž papir, škarje, lepilo. Iz kolaž papirja izrežeš različno dolge trakove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(kasneje jih lahko še skrajšaš), pravokotnik za deblo in zvezdico (lahko jo nadomestiš z bleščico ali okrasnim kamenčkom).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Nato si začrtaš kako velika in kakšne oblike bo smrečica in začneš z lepljenjem.</a:t>
            </a: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8" name="Picture 2" descr="Weihnachtsbaum aus bunten Streifen, Weihnachtskarten mit Kindern basteln">
            <a:extLst>
              <a:ext uri="{FF2B5EF4-FFF2-40B4-BE49-F238E27FC236}">
                <a16:creationId xmlns:a16="http://schemas.microsoft.com/office/drawing/2014/main" id="{6376DDBE-8460-4ECF-A3BC-4101CB66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74" y="1659827"/>
            <a:ext cx="3409210" cy="45470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6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6612D47-2767-4D0A-ACDC-DE78622DB479}"/>
              </a:ext>
            </a:extLst>
          </p:cNvPr>
          <p:cNvSpPr txBox="1"/>
          <p:nvPr/>
        </p:nvSpPr>
        <p:spPr>
          <a:xfrm>
            <a:off x="625549" y="302267"/>
            <a:ext cx="10940902" cy="10310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sz="3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sl-SI" sz="3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sl-SI" sz="3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ŠE VEČ IDEJ ZA</a:t>
            </a: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OBLIKOVANJE</a:t>
            </a: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VOŠČILNICE</a:t>
            </a: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S SMREČICO:</a:t>
            </a: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(klikni na desni posnetek</a:t>
            </a: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in si oglej</a:t>
            </a:r>
          </a:p>
          <a:p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     postopke izdelave).</a:t>
            </a:r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  <a:p>
            <a:endParaRPr lang="sl-SI" sz="2600" dirty="0"/>
          </a:p>
        </p:txBody>
      </p:sp>
      <p:pic>
        <p:nvPicPr>
          <p:cNvPr id="2" name="Planeaciones preescolar Miss Lesly on Facebook Watch">
            <a:hlinkClick r:id="" action="ppaction://media"/>
            <a:extLst>
              <a:ext uri="{FF2B5EF4-FFF2-40B4-BE49-F238E27FC236}">
                <a16:creationId xmlns:a16="http://schemas.microsoft.com/office/drawing/2014/main" id="{F4205E8F-33FB-4096-9476-0EDC2B747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146" y="563525"/>
            <a:ext cx="3302048" cy="589651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26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195506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78130" y="216413"/>
            <a:ext cx="4170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ORIGAMI KAZALKA SMREKA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168655" y="1100606"/>
            <a:ext cx="4706679" cy="4656788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kolaž papir, škarje, lepilo. Iz kolaž papirja izrežeš različno dolge trakove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(kasneje jih lahko še skrajšaš), pravokotnik za deblo in zvezdico (lahko jo nadomestiš z bleščico ali okrasnim kamenčkom).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Nato si začrtaš kako velika in kakšne oblike bo smrečica in začneš z lepljenjem.</a:t>
            </a: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6" name="Slika 5" descr="Christmas Tree Corner Bookmark Simple Paper Craft for Kids">
            <a:extLst>
              <a:ext uri="{FF2B5EF4-FFF2-40B4-BE49-F238E27FC236}">
                <a16:creationId xmlns:a16="http://schemas.microsoft.com/office/drawing/2014/main" id="{A9F84BC3-F92D-49F1-A931-23ACCDBF78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4" y="1015409"/>
            <a:ext cx="4784651" cy="4928549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721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467630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939604" y="614527"/>
            <a:ext cx="80449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TRI V VRSTO (za krajšanje zimskih večerov)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5886388" y="1106970"/>
            <a:ext cx="5785686" cy="511588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</a:t>
            </a:r>
          </a:p>
          <a:p>
            <a:pPr lvl="0" algn="ctr">
              <a:lnSpc>
                <a:spcPct val="150000"/>
              </a:lnSpc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 5 zamaškov v</a:t>
            </a: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dveh barvah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ali 10 zamaškov v eni barvi,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CD (ali krog iz kartona), flomastre.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 eno barvo zamaškov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nariši krogce in na drugo križce. Če imaš eno barvo nariši 5 krat krožce in 5 krat križce.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 CD ali karton nariši mrežo.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Zdaj potrebuješ le še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nekoga za izziv pri igri.</a:t>
            </a:r>
            <a:endParaRPr kumimoji="0" lang="sl-SI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BE08DAC-601B-49FF-B0E4-A97A746354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6" y="1225725"/>
            <a:ext cx="4776185" cy="4944424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11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195506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56865" y="542354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SNEŽAK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168656" y="1381644"/>
            <a:ext cx="5314507" cy="409471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 rolico od kuhinjskih brisač ali toaletnega papirja, kolaž 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pa</a:t>
            </a: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pir, škarje, lepilo.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Rolico oblepiš z belim papirjem, izrežeš korenček za nos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 trakec za šal.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Jih prilepiš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 </a:t>
            </a:r>
            <a:r>
              <a:rPr kumimoji="0" lang="sl-SI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dorišeš</a:t>
            </a: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oči, usta, gumbke.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4BB67B2-E9DF-46A4-BB68-326C41029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1" t="25502" r="51504" b="32297"/>
          <a:stretch/>
        </p:blipFill>
        <p:spPr>
          <a:xfrm>
            <a:off x="1026998" y="1469255"/>
            <a:ext cx="4454902" cy="354219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54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152976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56865" y="542354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OKRAS IZ STORŽA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168656" y="1829388"/>
            <a:ext cx="5314507" cy="3586879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 vroče lepilo, storž, </a:t>
            </a:r>
            <a:r>
              <a:rPr kumimoji="0" lang="sl-SI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perlice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in leseno podlago kamor boš storž prilepil/a. Če </a:t>
            </a:r>
            <a:r>
              <a:rPr lang="sl-SI" sz="2200" b="1" dirty="0" err="1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perlic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nimaš, naredi kroglice iz </a:t>
            </a:r>
            <a:r>
              <a:rPr lang="sl-SI" sz="2200" b="1" dirty="0" err="1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alu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folije in jih uporabi namesto </a:t>
            </a:r>
            <a:r>
              <a:rPr lang="sl-SI" sz="2200" b="1" dirty="0" err="1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perlic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Podlago 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lahko okrasiš še s koščki mahu.</a:t>
            </a:r>
            <a:endParaRPr kumimoji="0" lang="sl-SI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6A9EB51-B79E-4105-A2A2-4080258F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25" t="48217" r="1025" b="-1395"/>
          <a:stretch/>
        </p:blipFill>
        <p:spPr>
          <a:xfrm>
            <a:off x="708837" y="1829388"/>
            <a:ext cx="4572000" cy="3646967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793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09897" y="195505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470587" y="662503"/>
            <a:ext cx="4170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SVEČNIK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096000" y="315511"/>
            <a:ext cx="5314507" cy="557755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navaden kozarec, svečko, zamaške iz plute, trak, CD (lahko je karton) in močnejše lepilo (silikonsko je dovolj močno).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 sredino CD nalepiš kozarček, okrog njega nalepiš zamaške, jih obvežeš z okrasnim trakom in v kozarček vstaviš svečko.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u="sng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Bodi pazljiv-a, da prižgane sveče nikoli ne pustiš ob stvareh,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u="sng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ki hitro zagorijo.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u="sng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Nanjo moraš paziti.</a:t>
            </a:r>
            <a:endParaRPr kumimoji="0" lang="sl-SI" sz="2000" b="1" i="0" u="sng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6" name="Slika 5" descr="Unavailable Listing on Etsy">
            <a:extLst>
              <a:ext uri="{FF2B5EF4-FFF2-40B4-BE49-F238E27FC236}">
                <a16:creationId xmlns:a16="http://schemas.microsoft.com/office/drawing/2014/main" id="{2EA337AC-29F3-4908-B9D2-8D481C9422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20506"/>
          <a:stretch/>
        </p:blipFill>
        <p:spPr bwMode="auto">
          <a:xfrm>
            <a:off x="1152254" y="1875375"/>
            <a:ext cx="3418367" cy="335346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635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09897" y="195505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999461" y="420801"/>
            <a:ext cx="10149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OKRASKI IZ NARAVNEGA MATERIALA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096000" y="1200095"/>
            <a:ext cx="5314507" cy="46567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 teh dneh pojemo veliko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mandarin, limon, pomaranč.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Olupki teh sadežev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izredno lepo dišijo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in jih velikokrat damo na radiator,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da nam še nekaj časa diši cel prostor.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Iz njih </a:t>
            </a: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pa lahko naredimo okraske,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če jih obrežemo in napeljemo na vrvico ter to damo na smrekico ali si z njimi drugače okrasimo prostor.</a:t>
            </a: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8627868-9A80-41D5-B2AD-EE5B5A13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49" y="1263616"/>
            <a:ext cx="4593267" cy="459326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11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09897" y="248668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6154049" y="919402"/>
            <a:ext cx="5314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ORIGAMI SNEŽINKA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723445" y="590345"/>
            <a:ext cx="5314507" cy="206338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 papir pravokotne oblike (veliki zvezek, A4), škarje, lepilo.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Sledi navodilom na sliki.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49B33A5-9DF6-4A4B-A0E3-9AF7F05EAA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2" y="3183251"/>
            <a:ext cx="5807992" cy="238535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D58A2E2-214A-4B6D-9DF5-309A2256CA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99" y="1939683"/>
            <a:ext cx="5025323" cy="366026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09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FFA9BE66-97F1-470F-A913-D9025C7BBAEE}"/>
              </a:ext>
            </a:extLst>
          </p:cNvPr>
          <p:cNvSpPr txBox="1">
            <a:spLocks/>
          </p:cNvSpPr>
          <p:nvPr/>
        </p:nvSpPr>
        <p:spPr>
          <a:xfrm>
            <a:off x="1405270" y="1835276"/>
            <a:ext cx="9381460" cy="4501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sl-SI" sz="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Danes boš cel dan ustvarjal/a, morda se bo tvoje ustvarjanje zavleklo še v jutrišnji dan, morda celo čez cel teden. </a:t>
            </a:r>
          </a:p>
          <a:p>
            <a:pPr>
              <a:lnSpc>
                <a:spcPct val="150000"/>
              </a:lnSpc>
            </a:pPr>
            <a:r>
              <a:rPr lang="sl-SI" sz="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Pripravila sem ti različne ideje za izdelovanje voščilnic, okraskov, obeskov, piškotov… </a:t>
            </a:r>
          </a:p>
          <a:p>
            <a:pPr>
              <a:lnSpc>
                <a:spcPct val="150000"/>
              </a:lnSpc>
            </a:pPr>
            <a:r>
              <a:rPr lang="sl-SI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TVOJA NALOGA </a:t>
            </a:r>
            <a:r>
              <a:rPr lang="sl-SI" sz="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je, da izdelaš </a:t>
            </a:r>
            <a:r>
              <a:rPr lang="sl-SI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VSAJ 2 izdelka </a:t>
            </a:r>
            <a:r>
              <a:rPr lang="sl-SI" sz="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(lahko tudi več).</a:t>
            </a:r>
          </a:p>
          <a:p>
            <a:pPr>
              <a:lnSpc>
                <a:spcPct val="150000"/>
              </a:lnSpc>
            </a:pPr>
            <a:endParaRPr lang="sl-SI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sl-SI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Fotografije pošlji najkasneje do 14. 12. 2020 na e-naslov: </a:t>
            </a:r>
            <a:r>
              <a:rPr lang="sl-SI" sz="5000" b="1" u="sng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osvelned@gmail.com</a:t>
            </a:r>
            <a:endParaRPr lang="sl-SI" sz="5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4540C91-DBCD-41D4-AC74-11E9E0DF4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576" y="3250570"/>
            <a:ext cx="2571163" cy="372973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8467FA7-B8BD-422A-A342-4AE97D33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712" y="2931244"/>
            <a:ext cx="2556515" cy="39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5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46126" y="82653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2538020" y="77475"/>
            <a:ext cx="5967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IZDELKI IZ SLANEGA TESTA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58824" y="675463"/>
            <a:ext cx="5858933" cy="280076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Za zmes potrebujemo </a:t>
            </a: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enako mero soli in moke</a:t>
            </a: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 Dodamo </a:t>
            </a: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 žlici vode in žlico olja</a:t>
            </a: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Delovno površino malce pomokamo, razvaljamo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 oblikujemo želene oblike.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Nikar ne pozabimo na luknjico,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ki je potrebna, da okrasek obesimo. </a:t>
            </a:r>
            <a:endParaRPr kumimoji="0" lang="sl-SI" sz="2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BC4033F-821A-4F47-99C5-F7800677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80" y="3687752"/>
            <a:ext cx="6840640" cy="203145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1AC739E-2451-466F-949B-29113D434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677" y="793865"/>
            <a:ext cx="4132912" cy="266953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40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163020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080689" y="342299"/>
            <a:ext cx="6371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IDEJE ZA IZDELKE IZ SLANEGA TESTA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5796516" y="1371600"/>
            <a:ext cx="5314507" cy="4195123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Izdelke položimo na pekač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(prej ga obložimo s peki papirjem)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 pečemo 20min 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na </a:t>
            </a:r>
            <a:r>
              <a:rPr lang="sl-SI" sz="2000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180</a:t>
            </a:r>
            <a:r>
              <a:rPr lang="sl-SI" sz="2000" b="1" baseline="300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0</a:t>
            </a:r>
            <a:r>
              <a:rPr lang="sl-SI" sz="2000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C 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P</a:t>
            </a:r>
            <a:r>
              <a:rPr lang="sl-SI" sz="2000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ustimo,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da se ohladijo.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O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hlajene po želji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pobarvamo, polakiramo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in obesimo na smrečico ali uporabimo kako drugače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5F11ECE-8231-4B2A-B348-EF35A3D0B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60"/>
          <a:stretch/>
        </p:blipFill>
        <p:spPr>
          <a:xfrm>
            <a:off x="708837" y="887460"/>
            <a:ext cx="3561906" cy="238067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53A9766-5FF7-41E0-AA7C-1413A7C1B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57"/>
          <a:stretch/>
        </p:blipFill>
        <p:spPr>
          <a:xfrm>
            <a:off x="708837" y="3379108"/>
            <a:ext cx="3561906" cy="242902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698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299768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080689" y="342299"/>
            <a:ext cx="6371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OKRAS KAPA IZ VOLNE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5956005" y="1860109"/>
            <a:ext cx="5314507" cy="257121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 rolico od kuhinjskih brisač ali toaletnega papirja in volno.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Celotni postopek izdelave si oglej na posnetku.</a:t>
            </a:r>
          </a:p>
        </p:txBody>
      </p:sp>
      <p:pic>
        <p:nvPicPr>
          <p:cNvPr id="2" name="Mini Yarn Hats Ornaments - DIY Christmas Ornaments - Easy Peasy and Fun [Video] [Video]   Christmas crafts, Christmas ornaments, Christmas crafts diy">
            <a:hlinkClick r:id="" action="ppaction://media"/>
            <a:extLst>
              <a:ext uri="{FF2B5EF4-FFF2-40B4-BE49-F238E27FC236}">
                <a16:creationId xmlns:a16="http://schemas.microsoft.com/office/drawing/2014/main" id="{06D50729-80F3-4DDD-9CF7-F064A6C3D1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687" y="1215640"/>
            <a:ext cx="4563324" cy="456332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0369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09897" y="195505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999461" y="420801"/>
            <a:ext cx="10149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OKRASKI IZ NARAVNEGA MATERIALA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5643774" y="1100606"/>
            <a:ext cx="5314507" cy="4192558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vejice, volno, trakec za pentljo in vroče lepilo.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2000" b="1" dirty="0"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Vejice z vročim lepilom zlepiš v obliki smrečice, jih prepleteš z volno in na vrh dodaš </a:t>
            </a:r>
            <a:r>
              <a:rPr kumimoji="0" lang="sl-S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pentjico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2000" b="1" dirty="0"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Lahko si z njimi okrasiš smrečico ali sobo.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63F5146-7223-4084-A134-E0CA3A66F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50" y="974799"/>
            <a:ext cx="4178892" cy="4853146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778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09897" y="110445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27721" y="420801"/>
            <a:ext cx="7321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bg1">
                    <a:lumMod val="50000"/>
                  </a:schemeClr>
                </a:solidFill>
              </a:rPr>
              <a:t>SVEČNIK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4975322" y="1242625"/>
            <a:ext cx="5314507" cy="37308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 manjši kozarec za vlaganje, lepilo za les, sol ali sladkor, naravni material (vejica, manjši storž …).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2000" b="1" dirty="0"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Kozarec na debelo namažeš z lepilom in povaljaš v soli ali sladkorju. </a:t>
            </a: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Ko se posuši, polakiraš z lakom za lase in okrasiš z vejico (storžem …)</a:t>
            </a: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6673707-EF02-4873-ADB1-19EC0473B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439270"/>
            <a:ext cx="2841990" cy="53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340242" y="558887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59441" y="759349"/>
            <a:ext cx="4822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b="1" dirty="0">
                <a:solidFill>
                  <a:schemeClr val="accent4">
                    <a:lumMod val="75000"/>
                  </a:schemeClr>
                </a:solidFill>
              </a:rPr>
              <a:t>MEDENJAKI Z OREHI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563086" y="1436298"/>
            <a:ext cx="4257550" cy="4654223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Potrebuješ: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500 g moke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250 g sladkorja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250 g margarine ali masla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3 žlice medu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2 pesti mletih orehov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½ žličke cimeta ali mešanice za medenjake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2 jajci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</a:t>
            </a:r>
            <a:r>
              <a:rPr kumimoji="0" lang="sl-S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oževa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 konica sode bikarbone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2C3F821-D046-4879-80E1-86A05DACB59A}"/>
              </a:ext>
            </a:extLst>
          </p:cNvPr>
          <p:cNvSpPr txBox="1"/>
          <p:nvPr/>
        </p:nvSpPr>
        <p:spPr>
          <a:xfrm>
            <a:off x="5179141" y="936043"/>
            <a:ext cx="5646080" cy="3730893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Vse sestavine zgneteš v testo in daš za 30 minut v hladilnik. Narediš „klobaso“, odrežeš košček po košček in oblikuješ kroglico. Položiš v pekač, ki si ga pred tem obložil/a s peki papirjem in pečeš 15 min na 170 stopinj Celzija.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Če želiš</a:t>
            </a: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, lahko medenjake še vroče obliješ z oblivom.</a:t>
            </a: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4C5290E6-A0F9-4F83-ADCC-5328813FA950}"/>
              </a:ext>
            </a:extLst>
          </p:cNvPr>
          <p:cNvSpPr txBox="1"/>
          <p:nvPr/>
        </p:nvSpPr>
        <p:spPr>
          <a:xfrm>
            <a:off x="5191739" y="4821785"/>
            <a:ext cx="2898353" cy="1477328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OBLIV:</a:t>
            </a:r>
          </a:p>
          <a:p>
            <a:r>
              <a:rPr lang="sl-SI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1 beljak</a:t>
            </a:r>
          </a:p>
          <a:p>
            <a:r>
              <a:rPr lang="sl-SI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250 g sladkorja v prahu</a:t>
            </a:r>
          </a:p>
          <a:p>
            <a:r>
              <a:rPr lang="sl-SI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sok ¼ limone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30FFD6-C180-43E6-8EB3-5FD2D7B7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272" y="4821785"/>
            <a:ext cx="3067306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3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209897" y="110445"/>
            <a:ext cx="11511516" cy="5817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5594829" y="337658"/>
            <a:ext cx="5314507" cy="53631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SREČA         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Zvezdana Majhen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Dedek smrečico krasi,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</a:rPr>
              <a:t>Urška mu pomaga;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in iz sobice podi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mraz, ki sili s praga.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400" b="1" dirty="0"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Čas po prazniku diši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po družinski sreči,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kaj, le kaj pod smrečico,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dedek skriva v vreči?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400" b="1" dirty="0"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Vseh igrač bo slej ko prej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naša Urška sita,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sreča pa – naprej povej! –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ni v papir zavita.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6EFB641-9F4A-4E16-865D-B692C787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04" y="190262"/>
            <a:ext cx="4014348" cy="565792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23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2CBED54-EAE6-4304-834D-CF35487E8FC5}"/>
              </a:ext>
            </a:extLst>
          </p:cNvPr>
          <p:cNvSpPr txBox="1"/>
          <p:nvPr/>
        </p:nvSpPr>
        <p:spPr>
          <a:xfrm>
            <a:off x="467833" y="499730"/>
            <a:ext cx="11238614" cy="6120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Katere potrebščine boš potreboval/a, je odvisno od tega, za katere izdelke se boš odločil/a.</a:t>
            </a:r>
          </a:p>
          <a:p>
            <a:pPr algn="ctr">
              <a:lnSpc>
                <a:spcPct val="150000"/>
              </a:lnSpc>
            </a:pPr>
            <a:r>
              <a:rPr lang="sl-SI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Pri vsaki ideji je zapisan material za izdelavo.</a:t>
            </a: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sl-SI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CA3EB8A-44A3-403E-A5FE-7D1D21EA0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0" t="9069" r="6249" b="23217"/>
          <a:stretch/>
        </p:blipFill>
        <p:spPr>
          <a:xfrm>
            <a:off x="623359" y="4452905"/>
            <a:ext cx="2168700" cy="190536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47F7E26-4A89-4D3C-B7B0-E31063BD3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" t="14531" b="17794"/>
          <a:stretch/>
        </p:blipFill>
        <p:spPr>
          <a:xfrm>
            <a:off x="3342295" y="5405587"/>
            <a:ext cx="1520656" cy="105170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189F5E5-C224-44A0-9771-92CA87076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944" y="2547538"/>
            <a:ext cx="2326906" cy="190536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92D74DC-BB58-454F-ABB6-B470A629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728" y="3774935"/>
            <a:ext cx="1355935" cy="135593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8F00412-C49F-41A3-A687-A8048FB54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347" y="2728393"/>
            <a:ext cx="1648288" cy="123621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7E09E3B-4A42-494F-92B8-5B1266CE2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477" y="4178189"/>
            <a:ext cx="2480936" cy="248093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3A06017-DFF3-4EC3-BE55-08E196F22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307" y="2547538"/>
            <a:ext cx="2261847" cy="358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43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145CA4-1A3B-4692-9170-F39FDA1CA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342" y="260497"/>
            <a:ext cx="9549315" cy="6337005"/>
          </a:xfr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Za začetek si pripravi delovni prostor.</a:t>
            </a:r>
            <a:br>
              <a:rPr lang="sl-SI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Včasih nam </a:t>
            </a:r>
            <a:r>
              <a:rPr lang="sl-SI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pri ustvarjanju pomaga prava glasba</a:t>
            </a: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  <a:b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Če bi ti to pomagalo, si jo vsekakor pripravi.</a:t>
            </a:r>
            <a:b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 Spletni učilnici sem pripela posnetek, lahko si pa izbereš katero po svojem okusu.</a:t>
            </a:r>
            <a:b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Nujno potrebuješ  še </a:t>
            </a:r>
            <a:r>
              <a:rPr lang="sl-SI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zaščito delovnega prostora </a:t>
            </a: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 časopisnim papirjem.</a:t>
            </a:r>
            <a:b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Odloči se, </a:t>
            </a:r>
            <a:r>
              <a:rPr lang="sl-SI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kaj boš najprej delal-a  </a:t>
            </a:r>
            <a: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 temu primerno pripravi potrebščine.</a:t>
            </a:r>
            <a:b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sl-SI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l-SI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Začni z ustvarjanjem.</a:t>
            </a:r>
            <a:br>
              <a:rPr lang="sl-SI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sl-SI" sz="2200" dirty="0">
              <a:solidFill>
                <a:srgbClr val="00206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EC9AEB8-9041-4447-B1C7-7B9CF7CD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362" y="3704603"/>
            <a:ext cx="2426638" cy="31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75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701748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8" name="Slika 7" descr="Gemstones DIY Christmas Card. ">
            <a:extLst>
              <a:ext uri="{FF2B5EF4-FFF2-40B4-BE49-F238E27FC236}">
                <a16:creationId xmlns:a16="http://schemas.microsoft.com/office/drawing/2014/main" id="{822B429A-C987-4E5B-8353-1B147D662B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8" y="2105247"/>
            <a:ext cx="4414473" cy="376846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88763" y="984287"/>
            <a:ext cx="4414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accent2">
                    <a:lumMod val="75000"/>
                  </a:schemeClr>
                </a:solidFill>
              </a:rPr>
              <a:t>ENOSTAVNA</a:t>
            </a:r>
            <a:r>
              <a:rPr lang="sl-SI" sz="2600" b="1" dirty="0">
                <a:solidFill>
                  <a:srgbClr val="002060"/>
                </a:solidFill>
              </a:rPr>
              <a:t> </a:t>
            </a:r>
            <a:r>
              <a:rPr lang="sl-SI" sz="2600" b="1" dirty="0">
                <a:solidFill>
                  <a:schemeClr val="accent2">
                    <a:lumMod val="75000"/>
                  </a:schemeClr>
                </a:solidFill>
              </a:rPr>
              <a:t>VOŠČILNICA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453963" y="1609502"/>
            <a:ext cx="4706679" cy="4605363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 izdelavo te voščilnice potrebuješ </a:t>
            </a:r>
            <a:r>
              <a:rPr lang="sl-SI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bleščice, </a:t>
            </a:r>
          </a:p>
          <a:p>
            <a:pPr algn="ctr">
              <a:lnSpc>
                <a:spcPct val="150000"/>
              </a:lnSpc>
            </a:pPr>
            <a:r>
              <a:rPr lang="sl-SI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okrasne kamenčke</a:t>
            </a: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… </a:t>
            </a:r>
          </a:p>
          <a:p>
            <a:pPr algn="ctr">
              <a:lnSpc>
                <a:spcPct val="150000"/>
              </a:lnSpc>
            </a:pPr>
            <a:r>
              <a:rPr lang="sl-SI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Prilepi </a:t>
            </a: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jih kot visijo </a:t>
            </a:r>
          </a:p>
          <a:p>
            <a:pPr algn="ctr">
              <a:lnSpc>
                <a:spcPct val="150000"/>
              </a:lnSpc>
            </a:pP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bunkice na smrekici. </a:t>
            </a:r>
          </a:p>
          <a:p>
            <a:pPr algn="ctr">
              <a:lnSpc>
                <a:spcPct val="150000"/>
              </a:lnSpc>
            </a:pP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Lahko </a:t>
            </a:r>
            <a:r>
              <a:rPr lang="sl-SI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narišeš</a:t>
            </a: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vejico smrekice, nato </a:t>
            </a:r>
            <a:r>
              <a:rPr lang="sl-SI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prilepiš </a:t>
            </a: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okrasne kamenčke in </a:t>
            </a:r>
            <a:r>
              <a:rPr lang="sl-SI" sz="2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dorišeš</a:t>
            </a:r>
            <a:r>
              <a:rPr lang="sl-SI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pentlje, trakove, na katerih visijo.</a:t>
            </a:r>
          </a:p>
        </p:txBody>
      </p:sp>
    </p:spTree>
    <p:extLst>
      <p:ext uri="{BB962C8B-B14F-4D97-AF65-F5344CB8AC3E}">
        <p14:creationId xmlns:p14="http://schemas.microsoft.com/office/powerpoint/2010/main" val="3063917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701748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88763" y="804860"/>
            <a:ext cx="6116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VOŠČILNICA JELENČEK RUDOLF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220047" y="1511149"/>
            <a:ext cx="4706679" cy="46047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Za izdelavo te voščilnice potrebuješ 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kolaž papir,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lepilo in škarje.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Kolaž papir rjave barve obrežeš v obliko trikotnika in zgornji del prepogneš.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To bo glava in smrček.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Izrežeš še rogovje, oči, ušesa in smrček ter vse prilepiš.</a:t>
            </a:r>
            <a:endParaRPr kumimoji="0" lang="sl-SI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87DCF5C-E56B-4AF6-B40B-CDC6540B1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47" t="31586" r="2354" b="33592"/>
          <a:stretch/>
        </p:blipFill>
        <p:spPr>
          <a:xfrm>
            <a:off x="1477925" y="1529682"/>
            <a:ext cx="3279083" cy="45234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91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742064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88763" y="804860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VOŠČILNICA ORIGAMI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220047" y="1511149"/>
            <a:ext cx="4706679" cy="4604787"/>
          </a:xfrm>
          <a:prstGeom prst="rect">
            <a:avLst/>
          </a:prstGeom>
          <a:noFill/>
          <a:ln w="57150"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Za izdelavo te voščilnice potrebuješ </a:t>
            </a: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kolaž papir,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lepilo in škarje.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Kolaž papir rjave barve obrežeš v obliko trikotnika in zgornji del prepogneš.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To bo glava in smrček.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2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Izrežeš še rogovje, oči, ušesa in smrček ter vse prilepiš.</a:t>
            </a:r>
            <a:endParaRPr kumimoji="0" lang="sl-SI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8" name="Označba mesta vsebine 4">
            <a:extLst>
              <a:ext uri="{FF2B5EF4-FFF2-40B4-BE49-F238E27FC236}">
                <a16:creationId xmlns:a16="http://schemas.microsoft.com/office/drawing/2014/main" id="{B7EA6719-7C2F-4916-BD5F-A7C3D463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24" y="1654791"/>
            <a:ext cx="3681763" cy="4398349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9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742064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88763" y="804860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VOŠČILNICA SNEŽAK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220047" y="1511149"/>
            <a:ext cx="4706679" cy="46542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Za izdelavo te voščilnice potrebuješ flomastre ali tempera barve. Za začetek na barvni papir (lahko je tudi druge barve in ne samo modre) narišeš obrobo snežaka.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Najprej lahko narediš skico.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Nato v notranjosti snežaka delaš pikice. Snežaka obrežeš in prilepiš na voščilnico.</a:t>
            </a:r>
          </a:p>
        </p:txBody>
      </p:sp>
      <p:pic>
        <p:nvPicPr>
          <p:cNvPr id="6" name="Picture 2" descr="Hoe werkt snelle #Winterknutsels maken? | Hoe werkt snelle-winterknutsels-maken | Hoe werkt dat | Snelle Winterknutsels maken-knutselen">
            <a:extLst>
              <a:ext uri="{FF2B5EF4-FFF2-40B4-BE49-F238E27FC236}">
                <a16:creationId xmlns:a16="http://schemas.microsoft.com/office/drawing/2014/main" id="{F51272D7-12ED-4CF4-9BFF-9C9E2E9D9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"/>
          <a:stretch/>
        </p:blipFill>
        <p:spPr bwMode="auto">
          <a:xfrm>
            <a:off x="1052624" y="1527238"/>
            <a:ext cx="3837770" cy="457260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6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44B67CD-E4ED-42C3-AFEE-A4B24341AA4D}"/>
              </a:ext>
            </a:extLst>
          </p:cNvPr>
          <p:cNvSpPr txBox="1"/>
          <p:nvPr/>
        </p:nvSpPr>
        <p:spPr>
          <a:xfrm>
            <a:off x="680484" y="742064"/>
            <a:ext cx="11079126" cy="5645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599A61-A65F-4857-9EF3-7FCEA07386E2}"/>
              </a:ext>
            </a:extLst>
          </p:cNvPr>
          <p:cNvSpPr txBox="1"/>
          <p:nvPr/>
        </p:nvSpPr>
        <p:spPr>
          <a:xfrm>
            <a:off x="3888763" y="804860"/>
            <a:ext cx="4170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>
                <a:solidFill>
                  <a:schemeClr val="bg1">
                    <a:lumMod val="50000"/>
                  </a:schemeClr>
                </a:solidFill>
              </a:rPr>
              <a:t>VOŠČILNICA SMREKA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D7FDDF7-C5DC-44AC-89C7-91E629F39630}"/>
              </a:ext>
            </a:extLst>
          </p:cNvPr>
          <p:cNvSpPr txBox="1"/>
          <p:nvPr/>
        </p:nvSpPr>
        <p:spPr>
          <a:xfrm>
            <a:off x="6220047" y="1830125"/>
            <a:ext cx="4706679" cy="4192558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Za izdelavo te voščilnice potrebuješ kolaž papir, bleščice,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okrasne kamenčke, škarje, lepilo. Na kolaž zelene barve obrišeš svojo dlan,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pravokotnik za deblo in zvezdico.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Izrežeš ter prilepi na voščilnico. Dodaš bleščice, okrasne kamenčke.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FA1FCE4-C808-46AD-ABC4-53F895ADF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8" t="5665" r="47217" b="61325"/>
          <a:stretch/>
        </p:blipFill>
        <p:spPr>
          <a:xfrm>
            <a:off x="1531088" y="1386560"/>
            <a:ext cx="3264196" cy="4729376"/>
          </a:xfrm>
          <a:prstGeom prst="rect">
            <a:avLst/>
          </a:prstGeom>
          <a:ln w="38100" cap="sq">
            <a:solidFill>
              <a:srgbClr val="FF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298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lo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TM03457510[[fn=Milo]]</Template>
  <TotalTime>236</TotalTime>
  <Words>1321</Words>
  <Application>Microsoft Office PowerPoint</Application>
  <PresentationFormat>Širokozaslonsko</PresentationFormat>
  <Paragraphs>174</Paragraphs>
  <Slides>26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Bookman Old Style</vt:lpstr>
      <vt:lpstr>Garamond</vt:lpstr>
      <vt:lpstr>Milo</vt:lpstr>
      <vt:lpstr>TEHNIŠKI DAN: BOŽIČNO-NOVOLETNE DELAVNICE</vt:lpstr>
      <vt:lpstr>PowerPointova predstavitev</vt:lpstr>
      <vt:lpstr>PowerPointova predstavitev</vt:lpstr>
      <vt:lpstr>Za začetek si pripravi delovni prostor. Včasih nam pri ustvarjanju pomaga prava glasba. Če bi ti to pomagalo, si jo vsekakor pripravi. V Spletni učilnici sem pripela posnetek, lahko si pa izbereš katero po svojem okusu. Nujno potrebuješ  še zaščito delovnega prostora s časopisnim papirjem. Odloči se, kaj boš najprej delal-a  in temu primerno pripravi potrebščine.  Začni z ustvarjanjem.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DAN: BOŽIČNO-NOVOLETNE DELAVNICE</dc:title>
  <dc:creator>Dejan GOJČIČ</dc:creator>
  <cp:lastModifiedBy>Dejan GOJČIČ</cp:lastModifiedBy>
  <cp:revision>22</cp:revision>
  <dcterms:created xsi:type="dcterms:W3CDTF">2020-12-07T15:11:02Z</dcterms:created>
  <dcterms:modified xsi:type="dcterms:W3CDTF">2020-12-07T20:04:06Z</dcterms:modified>
</cp:coreProperties>
</file>