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9" r:id="rId4"/>
    <p:sldId id="268" r:id="rId5"/>
    <p:sldId id="261" r:id="rId6"/>
    <p:sldId id="270" r:id="rId7"/>
    <p:sldId id="271" r:id="rId8"/>
    <p:sldId id="262" r:id="rId9"/>
    <p:sldId id="272" r:id="rId10"/>
    <p:sldId id="273" r:id="rId11"/>
    <p:sldId id="266" r:id="rId12"/>
    <p:sldId id="274" r:id="rId13"/>
    <p:sldId id="275" r:id="rId14"/>
    <p:sldId id="260" r:id="rId15"/>
    <p:sldId id="276" r:id="rId16"/>
    <p:sldId id="277" r:id="rId17"/>
    <p:sldId id="263" r:id="rId18"/>
    <p:sldId id="278" r:id="rId19"/>
    <p:sldId id="279" r:id="rId20"/>
    <p:sldId id="264" r:id="rId21"/>
    <p:sldId id="280" r:id="rId22"/>
    <p:sldId id="281" r:id="rId23"/>
    <p:sldId id="265" r:id="rId24"/>
    <p:sldId id="283" r:id="rId25"/>
    <p:sldId id="284" r:id="rId26"/>
    <p:sldId id="285" r:id="rId27"/>
    <p:sldId id="286" r:id="rId28"/>
    <p:sldId id="287" r:id="rId29"/>
    <p:sldId id="267" r:id="rId30"/>
    <p:sldId id="288" r:id="rId31"/>
    <p:sldId id="289" r:id="rId32"/>
    <p:sldId id="282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92" r:id="rId4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3300"/>
    <a:srgbClr val="008000"/>
    <a:srgbClr val="CCFF99"/>
    <a:srgbClr val="99FF66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4D867-3655-44E6-9614-ED5FBC8743F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64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F264-CC14-45D8-B205-31337CE229C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986D9-EA74-47CD-AD6F-6D33787BFBE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A1EDD-C5F0-4812-9310-603E11A5CAA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9BC5F6-88BA-4FC0-9B0D-5F48501219A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7E51-0877-41B3-B4BC-7DD95659FD7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9C5D-B7D7-4C9E-8E3F-DC868237391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5A731-1B6A-4DD7-B84D-0E90E91F07C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36E82-EB06-41A0-829D-CA05E051543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FDDB-FBDB-438D-B4F7-7139AAF1CDB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C7493-F435-492A-8FFB-C536C41C8E2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F77A-1D46-4C8D-9B11-3064391AF2D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95D4-335A-4FDA-8BFE-B9166B7DC7D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l-SI"/>
              <a:t>Mojca Pozvek, prof. RP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5E7362-EA56-471C-9E15-93E362B9F18E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33562" y="136525"/>
            <a:ext cx="54768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DELI ČLOVEŠKEGA TELESA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7D285EB-2BB3-4142-98AE-B69CE902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39" y="948673"/>
            <a:ext cx="5258719" cy="5437284"/>
          </a:xfrm>
          <a:prstGeom prst="rect">
            <a:avLst/>
          </a:prstGeom>
        </p:spPr>
      </p:pic>
      <p:sp>
        <p:nvSpPr>
          <p:cNvPr id="5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FE18A4-C9E9-4619-9ACF-24EE02C5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676" y="1556792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1026" name="Picture 2" descr="Rezultat iskanja slik za SMILE">
            <a:extLst>
              <a:ext uri="{FF2B5EF4-FFF2-40B4-BE49-F238E27FC236}">
                <a16:creationId xmlns:a16="http://schemas.microsoft.com/office/drawing/2014/main" id="{BC6F019D-8731-4C75-A11B-42C1AD37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16" y="260648"/>
            <a:ext cx="1643583" cy="11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765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Zakaj so mišice pomembne?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08104" y="2348881"/>
            <a:ext cx="3178696" cy="2304255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/>
              <a:t>Z možgani omogočajo zaznavanje okolice.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Skupaj s kostmi omogočajo gibanje.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77130" y="3600729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2048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50499" y="2319440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2050" name="Picture 2" descr="Rezultat iskanja slik za mišice">
            <a:extLst>
              <a:ext uri="{FF2B5EF4-FFF2-40B4-BE49-F238E27FC236}">
                <a16:creationId xmlns:a16="http://schemas.microsoft.com/office/drawing/2014/main" id="{9BD3205B-392C-430E-A678-C105EAB076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1053"/>
            <a:ext cx="4038600" cy="35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867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86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237287"/>
            <a:ext cx="2895600" cy="47625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9698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čim krepimo mišice?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43550" y="1412776"/>
            <a:ext cx="2988890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s počitkom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s športom</a:t>
            </a:r>
          </a:p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z delom in s     </a:t>
            </a: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športom</a:t>
            </a:r>
          </a:p>
        </p:txBody>
      </p:sp>
      <p:sp>
        <p:nvSpPr>
          <p:cNvPr id="82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4581525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820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4067" y="3501008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82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32362" y="2420888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3" name="Ograda vsebine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477294"/>
            <a:ext cx="2571750" cy="2771775"/>
          </a:xfrm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22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307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1746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317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je na sliki?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628775"/>
            <a:ext cx="3173413" cy="3744441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krvožilje</a:t>
            </a: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možgani</a:t>
            </a:r>
          </a:p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9056" y="2647811"/>
            <a:ext cx="719138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49056" y="3529696"/>
            <a:ext cx="719138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5122" name="Picture 2" descr="Rezultat iskanja slik za KRVOŽILJE">
            <a:extLst>
              <a:ext uri="{FF2B5EF4-FFF2-40B4-BE49-F238E27FC236}">
                <a16:creationId xmlns:a16="http://schemas.microsoft.com/office/drawing/2014/main" id="{C3E55BBB-8DBB-494C-AE3C-C6A642F1B7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67" y="1600200"/>
            <a:ext cx="19598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2770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327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3794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Kateri del telesa je na sliki?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notranji organi</a:t>
            </a:r>
          </a:p>
          <a:p>
            <a:endParaRPr lang="sl-SI" sz="2800" dirty="0"/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mišice</a:t>
            </a:r>
          </a:p>
          <a:p>
            <a:endParaRPr lang="sl-SI" sz="2800" dirty="0"/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kosti</a:t>
            </a:r>
          </a:p>
        </p:txBody>
      </p:sp>
      <p:sp>
        <p:nvSpPr>
          <p:cNvPr id="615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4581525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61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3438" y="3573463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615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3438" y="2565400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1028" name="Picture 4" descr="Rezultat iskanja slik za kosti">
            <a:extLst>
              <a:ext uri="{FF2B5EF4-FFF2-40B4-BE49-F238E27FC236}">
                <a16:creationId xmlns:a16="http://schemas.microsoft.com/office/drawing/2014/main" id="{9E3D40B2-1949-4BE6-B864-B3A7CAEC64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704181"/>
            <a:ext cx="26162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je </a:t>
            </a:r>
            <a:r>
              <a:rPr lang="sl-SI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krvožilje</a:t>
            </a:r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600200"/>
            <a:ext cx="3178175" cy="4525963"/>
          </a:xfrm>
        </p:spPr>
        <p:txBody>
          <a:bodyPr/>
          <a:lstStyle/>
          <a:p>
            <a:endParaRPr lang="sl-SI" sz="2800" dirty="0"/>
          </a:p>
          <a:p>
            <a:endParaRPr lang="sl-SI" sz="2800" dirty="0"/>
          </a:p>
          <a:p>
            <a:r>
              <a:rPr lang="sl-SI" sz="1800" dirty="0"/>
              <a:t>Omogoča pretok in kroženje krvi po telesu.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/>
              <a:t>Ščiti telo pred vplivom okolja.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1800" dirty="0"/>
          </a:p>
          <a:p>
            <a:r>
              <a:rPr lang="sl-SI" sz="1800" dirty="0"/>
              <a:t>Skupaj s kostmi omogočajo gibanje.</a:t>
            </a:r>
            <a:r>
              <a:rPr lang="sl-SI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03800" y="3573463"/>
            <a:ext cx="719138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536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03800" y="4581525"/>
            <a:ext cx="719138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537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2565400"/>
            <a:ext cx="719138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11" name="Picture 2" descr="Rezultat iskanja slik za KRVOŽILJE">
            <a:extLst>
              <a:ext uri="{FF2B5EF4-FFF2-40B4-BE49-F238E27FC236}">
                <a16:creationId xmlns:a16="http://schemas.microsoft.com/office/drawing/2014/main" id="{543531CF-DB9A-4CCE-A5BC-427D5351CF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2052785" cy="47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4818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348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5842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je na slikah?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00200"/>
            <a:ext cx="3251200" cy="4525963"/>
          </a:xfrm>
        </p:spPr>
        <p:txBody>
          <a:bodyPr/>
          <a:lstStyle/>
          <a:p>
            <a:endParaRPr lang="sl-SI" sz="2800" dirty="0"/>
          </a:p>
          <a:p>
            <a:endParaRPr lang="sl-SI" sz="2800" dirty="0"/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kosti</a:t>
            </a:r>
          </a:p>
          <a:p>
            <a:pPr>
              <a:buNone/>
            </a:pP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sl-SI" sz="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</a:p>
          <a:p>
            <a:pPr>
              <a:buNone/>
            </a:pP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sl-SI" sz="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sl-SI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krvožilje</a:t>
            </a: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endParaRPr lang="sl-SI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možgani in    </a:t>
            </a: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živčevje</a:t>
            </a:r>
          </a:p>
        </p:txBody>
      </p:sp>
      <p:sp>
        <p:nvSpPr>
          <p:cNvPr id="1639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2" y="5085184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639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32361" y="3933031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639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32360" y="2780928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CB2B6C8E-78DD-4D05-A302-8CBE7AD5B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63639" y="1763104"/>
            <a:ext cx="1619476" cy="436305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C1AE9B1-58C8-4410-A413-8DE01DBE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89" y="2451987"/>
            <a:ext cx="1798173" cy="220018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891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389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268143"/>
            <a:ext cx="2895600" cy="47625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9938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Kakšno vlogo imajo možgani in živčevje?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964238" y="1844824"/>
            <a:ext cx="2674938" cy="3518396"/>
          </a:xfrm>
        </p:spPr>
        <p:txBody>
          <a:bodyPr/>
          <a:lstStyle/>
          <a:p>
            <a:endParaRPr lang="sl-SI" sz="2800" dirty="0"/>
          </a:p>
          <a:p>
            <a:endParaRPr lang="sl-SI" sz="2800" dirty="0"/>
          </a:p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Skrbijo za delovanje celotnega telesa.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/>
              <a:t>Nadzorujejo in usklajujejo delovanje celotnega telesa.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8422" y="4491825"/>
            <a:ext cx="719138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4097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68422" y="3329966"/>
            <a:ext cx="719138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10" name="Označba mesta vsebine 5">
            <a:extLst>
              <a:ext uri="{FF2B5EF4-FFF2-40B4-BE49-F238E27FC236}">
                <a16:creationId xmlns:a16="http://schemas.microsoft.com/office/drawing/2014/main" id="{E880DCD3-3BC8-4EB8-823D-17EFBF2D6B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54994" y="1772816"/>
            <a:ext cx="1619476" cy="436305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7F9C6F9-94D9-4192-AAE8-47D4B2D4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89" y="2451987"/>
            <a:ext cx="1798173" cy="220018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3010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430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4034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440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6520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prikazuje slika?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03847" y="2195512"/>
            <a:ext cx="3538537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živčevje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krvožilje</a:t>
            </a: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notranje organe</a:t>
            </a:r>
          </a:p>
        </p:txBody>
      </p:sp>
      <p:sp>
        <p:nvSpPr>
          <p:cNvPr id="2151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99" y="5166608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215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3149221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2151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599" y="4176791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86F0A01-73C6-4639-9D6A-87003BEA32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1717" y="1109736"/>
            <a:ext cx="5679933" cy="2064495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35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5058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450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6082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kaj skrbijo notranji organi?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98600" y="2088255"/>
            <a:ext cx="3251200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/>
              <a:t>Skrbijo za delovanje celotnega telesa.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1800" dirty="0"/>
          </a:p>
          <a:p>
            <a:r>
              <a:rPr lang="sl-SI" sz="1800" dirty="0"/>
              <a:t>Skupaj s kostmi omogočajo gibanje.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     Nadzorujejo in usklajujejo         </a:t>
            </a:r>
          </a:p>
          <a:p>
            <a:pPr marL="0" indent="0">
              <a:buNone/>
            </a:pPr>
            <a:r>
              <a:rPr lang="sl-SI" sz="1800" dirty="0"/>
              <a:t>     delovanje celotnega telesa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2542" y="3069431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3687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2542" y="4015611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368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2543" y="5013176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11" name="Označba mesta vsebine 4">
            <a:extLst>
              <a:ext uri="{FF2B5EF4-FFF2-40B4-BE49-F238E27FC236}">
                <a16:creationId xmlns:a16="http://schemas.microsoft.com/office/drawing/2014/main" id="{3D3340BF-CF51-4365-A7A9-E92A098493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5496" y="1323086"/>
            <a:ext cx="4038600" cy="1467917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7106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471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813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481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2320" y="332656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640" y="4007312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je na sliki?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2636912"/>
            <a:ext cx="1666528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dirty="0"/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mišice</a:t>
            </a:r>
          </a:p>
          <a:p>
            <a:endParaRPr lang="sl-SI" sz="2800" dirty="0"/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čutila</a:t>
            </a:r>
          </a:p>
        </p:txBody>
      </p:sp>
      <p:sp>
        <p:nvSpPr>
          <p:cNvPr id="61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639" y="5083488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Rezultat iskanja slik za čutila">
            <a:extLst>
              <a:ext uri="{FF2B5EF4-FFF2-40B4-BE49-F238E27FC236}">
                <a16:creationId xmlns:a16="http://schemas.microsoft.com/office/drawing/2014/main" id="{1579184D-59F4-4FBA-9323-ADD4C96E6F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89111"/>
            <a:ext cx="4038600" cy="19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11067"/>
      </p:ext>
    </p:extLst>
  </p:cSld>
  <p:clrMapOvr>
    <a:masterClrMapping/>
  </p:clrMapOvr>
  <p:transition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35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722806"/>
      </p:ext>
    </p:extLst>
  </p:cSld>
  <p:clrMapOvr>
    <a:masterClrMapping/>
  </p:clrMapOvr>
  <p:transition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>
          <a:xfrm>
            <a:off x="3214688" y="6241510"/>
            <a:ext cx="2895600" cy="47625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253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165879"/>
      </p:ext>
    </p:extLst>
  </p:cSld>
  <p:clrMapOvr>
    <a:masterClrMapping/>
  </p:clrMapOvr>
  <p:transition>
    <p:spli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kaj skrbijo čutila?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2463467"/>
            <a:ext cx="4755604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dirty="0"/>
          </a:p>
          <a:p>
            <a:r>
              <a:rPr lang="sl-SI" sz="1800" dirty="0"/>
              <a:t>Dajejo telesu oporo, ščitijo notranje organe, skupaj z mišicami omogočajo premikanje.</a:t>
            </a:r>
          </a:p>
          <a:p>
            <a:endParaRPr lang="sl-SI" sz="1800" dirty="0"/>
          </a:p>
          <a:p>
            <a:r>
              <a:rPr lang="sl-SI" sz="1800" dirty="0"/>
              <a:t>Z možgani omogočajo zaznavanje okolice.</a:t>
            </a:r>
            <a:endParaRPr lang="sl-SI" sz="1800" dirty="0">
              <a:effectLst/>
            </a:endParaRPr>
          </a:p>
        </p:txBody>
      </p:sp>
      <p:sp>
        <p:nvSpPr>
          <p:cNvPr id="615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640" y="5138801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5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640" y="4007312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Rezultat iskanja slik za čutila">
            <a:extLst>
              <a:ext uri="{FF2B5EF4-FFF2-40B4-BE49-F238E27FC236}">
                <a16:creationId xmlns:a16="http://schemas.microsoft.com/office/drawing/2014/main" id="{1579184D-59F4-4FBA-9323-ADD4C96E6F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8" y="1444513"/>
            <a:ext cx="4038600" cy="19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zultat iskanja slik za čutila">
            <a:extLst>
              <a:ext uri="{FF2B5EF4-FFF2-40B4-BE49-F238E27FC236}">
                <a16:creationId xmlns:a16="http://schemas.microsoft.com/office/drawing/2014/main" id="{A41C572A-7D73-4A04-990D-B80C94E1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28" y="1423857"/>
            <a:ext cx="2419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98636"/>
      </p:ext>
    </p:extLst>
  </p:cSld>
  <p:clrMapOvr>
    <a:masterClrMapping/>
  </p:clrMapOvr>
  <p:transition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35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61049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253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25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253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8569269"/>
      </p:ext>
    </p:extLst>
  </p:cSld>
  <p:clrMapOvr>
    <a:masterClrMapping/>
  </p:clrMapOvr>
  <p:transition>
    <p:spli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49672" y="1513202"/>
            <a:ext cx="8229600" cy="1143000"/>
          </a:xfrm>
        </p:spPr>
        <p:txBody>
          <a:bodyPr/>
          <a:lstStyle/>
          <a:p>
            <a:r>
              <a:rPr lang="sl-SI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Naše telo pokriva koža. </a:t>
            </a:r>
            <a:br>
              <a:rPr lang="sl-SI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Ščiti ga pred zunanjimi vplivi. </a:t>
            </a:r>
            <a:b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Koža je tudi čutilo za: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78832" y="3342002"/>
            <a:ext cx="4755604" cy="4525963"/>
          </a:xfrm>
        </p:spPr>
        <p:txBody>
          <a:bodyPr/>
          <a:lstStyle/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dirty="0"/>
          </a:p>
          <a:p>
            <a:r>
              <a:rPr lang="sl-SI" sz="1800" dirty="0"/>
              <a:t>vid, sluh in okus</a:t>
            </a:r>
          </a:p>
          <a:p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Z    tip, temperaturo in bolečino</a:t>
            </a:r>
            <a:endParaRPr lang="sl-SI" sz="1800" dirty="0">
              <a:effectLst/>
            </a:endParaRPr>
          </a:p>
        </p:txBody>
      </p:sp>
      <p:sp>
        <p:nvSpPr>
          <p:cNvPr id="615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06053" y="5526087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5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06053" y="4161480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4" name="Picture 2" descr="Rezultat iskanja slik za koža">
            <a:extLst>
              <a:ext uri="{FF2B5EF4-FFF2-40B4-BE49-F238E27FC236}">
                <a16:creationId xmlns:a16="http://schemas.microsoft.com/office/drawing/2014/main" id="{2700CFED-6D59-45BA-81BD-E7070C6C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08" y="1432263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6878"/>
      </p:ext>
    </p:extLst>
  </p:cSld>
  <p:clrMapOvr>
    <a:masterClrMapping/>
  </p:clrMapOvr>
  <p:transition>
    <p:spli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3554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35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500525"/>
      </p:ext>
    </p:extLst>
  </p:cSld>
  <p:clrMapOvr>
    <a:masterClrMapping/>
  </p:clrMapOvr>
  <p:transition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237287"/>
            <a:ext cx="2895600" cy="47625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2530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6023948"/>
      </p:ext>
    </p:extLst>
  </p:cSld>
  <p:clrMapOvr>
    <a:masterClrMapping/>
  </p:clrMapOvr>
  <p:transition>
    <p:spli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339752" y="4366836"/>
            <a:ext cx="6264275" cy="184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dobe Garamond Pro Bold" panose="02020702060506020403" pitchFamily="18" charset="-18"/>
                <a:cs typeface="Aharoni" panose="020B0604020202020204" pitchFamily="2" charset="-79"/>
              </a:rPr>
              <a:t>KONEC</a:t>
            </a:r>
          </a:p>
        </p:txBody>
      </p:sp>
      <p:pic>
        <p:nvPicPr>
          <p:cNvPr id="4098" name="Picture 2" descr="Rezultat iskanja slik za smile">
            <a:extLst>
              <a:ext uri="{FF2B5EF4-FFF2-40B4-BE49-F238E27FC236}">
                <a16:creationId xmlns:a16="http://schemas.microsoft.com/office/drawing/2014/main" id="{100BA291-12ED-459A-8A65-085EDFEE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41726"/>
            <a:ext cx="3191433" cy="31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03350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Zakaj so kosti pomembne?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7128" y="1093890"/>
            <a:ext cx="4038600" cy="4525963"/>
          </a:xfrm>
        </p:spPr>
        <p:txBody>
          <a:bodyPr/>
          <a:lstStyle/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/>
              <a:t>Dajejo telesu oporo, ščitijo notranje organe, skupaj z mišicami omogočajo premikanje.</a:t>
            </a:r>
            <a:endParaRPr lang="sl-SI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sz="1800" dirty="0"/>
          </a:p>
          <a:p>
            <a:r>
              <a:rPr lang="sl-SI" sz="1800" dirty="0"/>
              <a:t>                                      Nadzorujejo in usklajujejo delovanje celotnega telesa.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1800" dirty="0"/>
              <a:t>Omogočajo pretok in kroženje krvi po telesu.</a:t>
            </a:r>
            <a:endParaRPr lang="sl-SI" sz="1800" dirty="0">
              <a:effectLst/>
            </a:endParaRPr>
          </a:p>
        </p:txBody>
      </p:sp>
      <p:sp>
        <p:nvSpPr>
          <p:cNvPr id="922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46487" y="3446199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46487" y="4579580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923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6487" y="2267379"/>
            <a:ext cx="719137" cy="719137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 dirty="0"/>
          </a:p>
        </p:txBody>
      </p:sp>
      <p:pic>
        <p:nvPicPr>
          <p:cNvPr id="16" name="Picture 4" descr="Rezultat iskanja slik za kosti">
            <a:extLst>
              <a:ext uri="{FF2B5EF4-FFF2-40B4-BE49-F238E27FC236}">
                <a16:creationId xmlns:a16="http://schemas.microsoft.com/office/drawing/2014/main" id="{D4CC83D2-B476-4092-ADA9-A621AA3822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704181"/>
            <a:ext cx="26162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4578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45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22700" cy="3822700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392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BRAVO!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49275"/>
            <a:ext cx="1008062" cy="10080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je na sliki?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00200"/>
            <a:ext cx="3251200" cy="4525963"/>
          </a:xfrm>
        </p:spPr>
        <p:txBody>
          <a:bodyPr/>
          <a:lstStyle/>
          <a:p>
            <a:endParaRPr lang="sl-SI" sz="2800" dirty="0"/>
          </a:p>
          <a:p>
            <a:endParaRPr lang="sl-SI" sz="2800" dirty="0"/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mišice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možgani</a:t>
            </a:r>
          </a:p>
          <a:p>
            <a:endParaRPr lang="sl-SI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kosti</a:t>
            </a:r>
          </a:p>
        </p:txBody>
      </p:sp>
      <p:sp>
        <p:nvSpPr>
          <p:cNvPr id="102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32363" y="3644900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024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65700" y="4619625"/>
            <a:ext cx="719138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sp>
        <p:nvSpPr>
          <p:cNvPr id="1025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2565400"/>
            <a:ext cx="719137" cy="719138"/>
          </a:xfrm>
          <a:prstGeom prst="actionButtonHelp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  <p:pic>
        <p:nvPicPr>
          <p:cNvPr id="4098" name="Picture 2" descr="Rezultat iskanja slik za mišice">
            <a:extLst>
              <a:ext uri="{FF2B5EF4-FFF2-40B4-BE49-F238E27FC236}">
                <a16:creationId xmlns:a16="http://schemas.microsoft.com/office/drawing/2014/main" id="{01937DD8-2C09-4700-AABB-DC40451E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2513"/>
            <a:ext cx="3404321" cy="30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6626" name="Picture 2" descr="2x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822700" cy="3822700"/>
          </a:xfrm>
          <a:prstGeom prst="rect">
            <a:avLst/>
          </a:prstGeom>
          <a:noFill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770572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Joj, narobe!</a:t>
            </a:r>
          </a:p>
          <a:p>
            <a:pPr algn="ctr"/>
            <a:r>
              <a:rPr lang="sl-SI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/>
              </a:rPr>
              <a:t>Poskusi še enkrat!</a:t>
            </a:r>
          </a:p>
        </p:txBody>
      </p:sp>
      <p:sp>
        <p:nvSpPr>
          <p:cNvPr id="2662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476250"/>
            <a:ext cx="1008063" cy="1008063"/>
          </a:xfrm>
          <a:prstGeom prst="actionButtonHom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401</Words>
  <Application>Microsoft Office PowerPoint</Application>
  <PresentationFormat>Diaprojekcija na zaslonu (4:3)</PresentationFormat>
  <Paragraphs>156</Paragraphs>
  <Slides>44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44</vt:i4>
      </vt:variant>
    </vt:vector>
  </HeadingPairs>
  <TitlesOfParts>
    <vt:vector size="48" baseType="lpstr">
      <vt:lpstr>Adobe Garamond Pro Bold</vt:lpstr>
      <vt:lpstr>Arial</vt:lpstr>
      <vt:lpstr>Arial Black</vt:lpstr>
      <vt:lpstr>Privzeti načrt</vt:lpstr>
      <vt:lpstr>PowerPointova predstavitev</vt:lpstr>
      <vt:lpstr>Kateri del telesa je na sliki?</vt:lpstr>
      <vt:lpstr>PowerPointova predstavitev</vt:lpstr>
      <vt:lpstr>PowerPointova predstavitev</vt:lpstr>
      <vt:lpstr>Zakaj so kosti pomembne?</vt:lpstr>
      <vt:lpstr>PowerPointova predstavitev</vt:lpstr>
      <vt:lpstr>PowerPointova predstavitev</vt:lpstr>
      <vt:lpstr>Kaj je na sliki?</vt:lpstr>
      <vt:lpstr>PowerPointova predstavitev</vt:lpstr>
      <vt:lpstr>PowerPointova predstavitev</vt:lpstr>
      <vt:lpstr>Zakaj so mišice pomembne?</vt:lpstr>
      <vt:lpstr>PowerPointova predstavitev</vt:lpstr>
      <vt:lpstr>PowerPointova predstavitev</vt:lpstr>
      <vt:lpstr>S čim krepimo mišice?</vt:lpstr>
      <vt:lpstr>PowerPointova predstavitev</vt:lpstr>
      <vt:lpstr>PowerPointova predstavitev</vt:lpstr>
      <vt:lpstr>Kaj je na sliki?</vt:lpstr>
      <vt:lpstr>PowerPointova predstavitev</vt:lpstr>
      <vt:lpstr>PowerPointova predstavitev</vt:lpstr>
      <vt:lpstr>Kaj je krvožilje?</vt:lpstr>
      <vt:lpstr>PowerPointova predstavitev</vt:lpstr>
      <vt:lpstr>PowerPointova predstavitev</vt:lpstr>
      <vt:lpstr>Kaj je na slikah?</vt:lpstr>
      <vt:lpstr>PowerPointova predstavitev</vt:lpstr>
      <vt:lpstr>PowerPointova predstavitev</vt:lpstr>
      <vt:lpstr>Kakšno vlogo imajo možgani in živčevje?</vt:lpstr>
      <vt:lpstr>PowerPointova predstavitev</vt:lpstr>
      <vt:lpstr>PowerPointova predstavitev</vt:lpstr>
      <vt:lpstr>Kaj prikazuje slika?</vt:lpstr>
      <vt:lpstr>PowerPointova predstavitev</vt:lpstr>
      <vt:lpstr>PowerPointova predstavitev</vt:lpstr>
      <vt:lpstr>Za kaj skrbijo notranji organi?</vt:lpstr>
      <vt:lpstr>PowerPointova predstavitev</vt:lpstr>
      <vt:lpstr>PowerPointova predstavitev</vt:lpstr>
      <vt:lpstr>Kaj je na sliki?</vt:lpstr>
      <vt:lpstr>PowerPointova predstavitev</vt:lpstr>
      <vt:lpstr>PowerPointova predstavitev</vt:lpstr>
      <vt:lpstr>Za kaj skrbijo čutila?</vt:lpstr>
      <vt:lpstr>PowerPointova predstavitev</vt:lpstr>
      <vt:lpstr>PowerPointova predstavitev</vt:lpstr>
      <vt:lpstr>Naše telo pokriva koža.  Ščiti ga pred zunanjimi vplivi.     Koža je tudi čutilo za: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Mojca</dc:creator>
  <cp:lastModifiedBy>Sanja Voglar</cp:lastModifiedBy>
  <cp:revision>62</cp:revision>
  <dcterms:created xsi:type="dcterms:W3CDTF">2011-06-15T04:13:46Z</dcterms:created>
  <dcterms:modified xsi:type="dcterms:W3CDTF">2020-03-23T20:51:51Z</dcterms:modified>
</cp:coreProperties>
</file>