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1" r:id="rId3"/>
    <p:sldId id="257" r:id="rId4"/>
    <p:sldId id="258" r:id="rId5"/>
    <p:sldId id="260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E087DF-431F-47EB-A2D6-86DD4D8CC0CB}" type="doc">
      <dgm:prSet loTypeId="urn:microsoft.com/office/officeart/2016/7/layout/BasicLinearProcessNumbered" loCatId="process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FBCCF7B-61A8-4D14-8C74-2AFD7AF3FAAD}">
      <dgm:prSet custT="1"/>
      <dgm:spPr/>
      <dgm:t>
        <a:bodyPr/>
        <a:lstStyle/>
        <a:p>
          <a:pPr algn="ctr"/>
          <a:r>
            <a:rPr lang="sl-SI" sz="3600" b="1"/>
            <a:t>ELEMENTI</a:t>
          </a:r>
          <a:endParaRPr lang="en-US" sz="2600" dirty="0"/>
        </a:p>
      </dgm:t>
    </dgm:pt>
    <dgm:pt modelId="{487B2614-6581-4BBE-9C85-B6A778EEF8A7}" type="parTrans" cxnId="{93E4DF77-B80A-4F28-B845-9BD32610D38D}">
      <dgm:prSet/>
      <dgm:spPr/>
      <dgm:t>
        <a:bodyPr/>
        <a:lstStyle/>
        <a:p>
          <a:endParaRPr lang="en-US"/>
        </a:p>
      </dgm:t>
    </dgm:pt>
    <dgm:pt modelId="{0F8AB4CF-F6C8-4F72-A98B-7ABB7E5F1ADA}" type="sibTrans" cxnId="{93E4DF77-B80A-4F28-B845-9BD32610D38D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263570E5-F19F-412D-A010-5B64AF99D40D}">
      <dgm:prSet custT="1"/>
      <dgm:spPr/>
      <dgm:t>
        <a:bodyPr/>
        <a:lstStyle/>
        <a:p>
          <a:pPr algn="ctr"/>
          <a:r>
            <a:rPr lang="sl-SI" sz="3600" b="1"/>
            <a:t>SPOJINE</a:t>
          </a:r>
          <a:endParaRPr lang="en-US" sz="3600" dirty="0"/>
        </a:p>
      </dgm:t>
    </dgm:pt>
    <dgm:pt modelId="{1974D3BE-DAD4-4655-909B-7AF73DC6F004}" type="parTrans" cxnId="{70A72FB1-6003-4636-862C-9D136310A691}">
      <dgm:prSet/>
      <dgm:spPr/>
      <dgm:t>
        <a:bodyPr/>
        <a:lstStyle/>
        <a:p>
          <a:endParaRPr lang="en-US"/>
        </a:p>
      </dgm:t>
    </dgm:pt>
    <dgm:pt modelId="{EA5141F2-A727-4F54-81F3-8C86EDDEB618}" type="sibTrans" cxnId="{70A72FB1-6003-4636-862C-9D136310A691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767D3EA1-C8DE-4E79-A8AA-5B5E0709FE46}" type="pres">
      <dgm:prSet presAssocID="{A6E087DF-431F-47EB-A2D6-86DD4D8CC0CB}" presName="Name0" presStyleCnt="0">
        <dgm:presLayoutVars>
          <dgm:animLvl val="lvl"/>
          <dgm:resizeHandles val="exact"/>
        </dgm:presLayoutVars>
      </dgm:prSet>
      <dgm:spPr/>
    </dgm:pt>
    <dgm:pt modelId="{26B11970-CF32-44F4-9569-597238EDC440}" type="pres">
      <dgm:prSet presAssocID="{BFBCCF7B-61A8-4D14-8C74-2AFD7AF3FAAD}" presName="compositeNode" presStyleCnt="0">
        <dgm:presLayoutVars>
          <dgm:bulletEnabled val="1"/>
        </dgm:presLayoutVars>
      </dgm:prSet>
      <dgm:spPr/>
    </dgm:pt>
    <dgm:pt modelId="{A8F72949-62DF-4B70-9722-77D3BF812F88}" type="pres">
      <dgm:prSet presAssocID="{BFBCCF7B-61A8-4D14-8C74-2AFD7AF3FAAD}" presName="bgRect" presStyleLbl="bgAccFollowNode1" presStyleIdx="0" presStyleCnt="2" custLinFactNeighborX="-4261" custLinFactNeighborY="-32587"/>
      <dgm:spPr/>
    </dgm:pt>
    <dgm:pt modelId="{97F2DC01-BE15-4EAB-B841-D67D0940DAF4}" type="pres">
      <dgm:prSet presAssocID="{0F8AB4CF-F6C8-4F72-A98B-7ABB7E5F1ADA}" presName="sibTransNodeCircle" presStyleLbl="alignNode1" presStyleIdx="0" presStyleCnt="4">
        <dgm:presLayoutVars>
          <dgm:chMax val="0"/>
          <dgm:bulletEnabled/>
        </dgm:presLayoutVars>
      </dgm:prSet>
      <dgm:spPr/>
    </dgm:pt>
    <dgm:pt modelId="{72E90A5F-AFD4-423E-80F1-5C39661B7214}" type="pres">
      <dgm:prSet presAssocID="{BFBCCF7B-61A8-4D14-8C74-2AFD7AF3FAAD}" presName="bottomLine" presStyleLbl="alignNode1" presStyleIdx="1" presStyleCnt="4">
        <dgm:presLayoutVars/>
      </dgm:prSet>
      <dgm:spPr/>
    </dgm:pt>
    <dgm:pt modelId="{922E7883-3066-43F8-A3DC-F7975B50EE99}" type="pres">
      <dgm:prSet presAssocID="{BFBCCF7B-61A8-4D14-8C74-2AFD7AF3FAAD}" presName="nodeText" presStyleLbl="bgAccFollowNode1" presStyleIdx="0" presStyleCnt="2">
        <dgm:presLayoutVars>
          <dgm:bulletEnabled val="1"/>
        </dgm:presLayoutVars>
      </dgm:prSet>
      <dgm:spPr/>
    </dgm:pt>
    <dgm:pt modelId="{B9CE2B7D-0118-4CC5-B285-E6AA71B3F2EB}" type="pres">
      <dgm:prSet presAssocID="{0F8AB4CF-F6C8-4F72-A98B-7ABB7E5F1ADA}" presName="sibTrans" presStyleCnt="0"/>
      <dgm:spPr/>
    </dgm:pt>
    <dgm:pt modelId="{2D7632F9-FBE8-4780-8B7D-50482419F3A0}" type="pres">
      <dgm:prSet presAssocID="{263570E5-F19F-412D-A010-5B64AF99D40D}" presName="compositeNode" presStyleCnt="0">
        <dgm:presLayoutVars>
          <dgm:bulletEnabled val="1"/>
        </dgm:presLayoutVars>
      </dgm:prSet>
      <dgm:spPr/>
    </dgm:pt>
    <dgm:pt modelId="{88D341BA-B551-4E7A-8302-8778360E91F5}" type="pres">
      <dgm:prSet presAssocID="{263570E5-F19F-412D-A010-5B64AF99D40D}" presName="bgRect" presStyleLbl="bgAccFollowNode1" presStyleIdx="1" presStyleCnt="2" custLinFactNeighborX="-529" custLinFactNeighborY="35212"/>
      <dgm:spPr/>
    </dgm:pt>
    <dgm:pt modelId="{2014AA08-5D41-4B37-AB11-A49235A2AB8D}" type="pres">
      <dgm:prSet presAssocID="{EA5141F2-A727-4F54-81F3-8C86EDDEB618}" presName="sibTransNodeCircle" presStyleLbl="alignNode1" presStyleIdx="2" presStyleCnt="4" custLinFactNeighborX="-16243" custLinFactNeighborY="-848">
        <dgm:presLayoutVars>
          <dgm:chMax val="0"/>
          <dgm:bulletEnabled/>
        </dgm:presLayoutVars>
      </dgm:prSet>
      <dgm:spPr/>
    </dgm:pt>
    <dgm:pt modelId="{A2B163FB-D6CE-4DEF-8C91-3B4D2EBED491}" type="pres">
      <dgm:prSet presAssocID="{263570E5-F19F-412D-A010-5B64AF99D40D}" presName="bottomLine" presStyleLbl="alignNode1" presStyleIdx="3" presStyleCnt="4">
        <dgm:presLayoutVars/>
      </dgm:prSet>
      <dgm:spPr/>
    </dgm:pt>
    <dgm:pt modelId="{DD587A0B-664C-4A15-92C8-A99E0119976F}" type="pres">
      <dgm:prSet presAssocID="{263570E5-F19F-412D-A010-5B64AF99D40D}" presName="nodeText" presStyleLbl="bgAccFollowNode1" presStyleIdx="1" presStyleCnt="2">
        <dgm:presLayoutVars>
          <dgm:bulletEnabled val="1"/>
        </dgm:presLayoutVars>
      </dgm:prSet>
      <dgm:spPr/>
    </dgm:pt>
  </dgm:ptLst>
  <dgm:cxnLst>
    <dgm:cxn modelId="{9EFE721D-00B8-44A3-9548-38F26C22C128}" type="presOf" srcId="{BFBCCF7B-61A8-4D14-8C74-2AFD7AF3FAAD}" destId="{A8F72949-62DF-4B70-9722-77D3BF812F88}" srcOrd="0" destOrd="0" presId="urn:microsoft.com/office/officeart/2016/7/layout/BasicLinearProcessNumbered"/>
    <dgm:cxn modelId="{15EE582C-6A92-4647-ADD8-3E0CE0CDA7D7}" type="presOf" srcId="{0F8AB4CF-F6C8-4F72-A98B-7ABB7E5F1ADA}" destId="{97F2DC01-BE15-4EAB-B841-D67D0940DAF4}" srcOrd="0" destOrd="0" presId="urn:microsoft.com/office/officeart/2016/7/layout/BasicLinearProcessNumbered"/>
    <dgm:cxn modelId="{AD04204A-7C42-4CDE-9893-9177A905A125}" type="presOf" srcId="{263570E5-F19F-412D-A010-5B64AF99D40D}" destId="{DD587A0B-664C-4A15-92C8-A99E0119976F}" srcOrd="1" destOrd="0" presId="urn:microsoft.com/office/officeart/2016/7/layout/BasicLinearProcessNumbered"/>
    <dgm:cxn modelId="{4BB31870-51BA-4DB7-AF20-32DCA333B860}" type="presOf" srcId="{263570E5-F19F-412D-A010-5B64AF99D40D}" destId="{88D341BA-B551-4E7A-8302-8778360E91F5}" srcOrd="0" destOrd="0" presId="urn:microsoft.com/office/officeart/2016/7/layout/BasicLinearProcessNumbered"/>
    <dgm:cxn modelId="{855A6874-ECB7-42CD-8163-0D82F80B22CD}" type="presOf" srcId="{BFBCCF7B-61A8-4D14-8C74-2AFD7AF3FAAD}" destId="{922E7883-3066-43F8-A3DC-F7975B50EE99}" srcOrd="1" destOrd="0" presId="urn:microsoft.com/office/officeart/2016/7/layout/BasicLinearProcessNumbered"/>
    <dgm:cxn modelId="{93E4DF77-B80A-4F28-B845-9BD32610D38D}" srcId="{A6E087DF-431F-47EB-A2D6-86DD4D8CC0CB}" destId="{BFBCCF7B-61A8-4D14-8C74-2AFD7AF3FAAD}" srcOrd="0" destOrd="0" parTransId="{487B2614-6581-4BBE-9C85-B6A778EEF8A7}" sibTransId="{0F8AB4CF-F6C8-4F72-A98B-7ABB7E5F1ADA}"/>
    <dgm:cxn modelId="{85153B7F-5005-44FF-B3C6-F66AAE2C8210}" type="presOf" srcId="{A6E087DF-431F-47EB-A2D6-86DD4D8CC0CB}" destId="{767D3EA1-C8DE-4E79-A8AA-5B5E0709FE46}" srcOrd="0" destOrd="0" presId="urn:microsoft.com/office/officeart/2016/7/layout/BasicLinearProcessNumbered"/>
    <dgm:cxn modelId="{70A72FB1-6003-4636-862C-9D136310A691}" srcId="{A6E087DF-431F-47EB-A2D6-86DD4D8CC0CB}" destId="{263570E5-F19F-412D-A010-5B64AF99D40D}" srcOrd="1" destOrd="0" parTransId="{1974D3BE-DAD4-4655-909B-7AF73DC6F004}" sibTransId="{EA5141F2-A727-4F54-81F3-8C86EDDEB618}"/>
    <dgm:cxn modelId="{0D4902EA-57C1-4EDD-BB7D-E899656547E4}" type="presOf" srcId="{EA5141F2-A727-4F54-81F3-8C86EDDEB618}" destId="{2014AA08-5D41-4B37-AB11-A49235A2AB8D}" srcOrd="0" destOrd="0" presId="urn:microsoft.com/office/officeart/2016/7/layout/BasicLinearProcessNumbered"/>
    <dgm:cxn modelId="{51891C95-9E21-4E7A-9CF3-5BD45D218BA1}" type="presParOf" srcId="{767D3EA1-C8DE-4E79-A8AA-5B5E0709FE46}" destId="{26B11970-CF32-44F4-9569-597238EDC440}" srcOrd="0" destOrd="0" presId="urn:microsoft.com/office/officeart/2016/7/layout/BasicLinearProcessNumbered"/>
    <dgm:cxn modelId="{19132EAE-1766-4395-AB11-BE22E33470A1}" type="presParOf" srcId="{26B11970-CF32-44F4-9569-597238EDC440}" destId="{A8F72949-62DF-4B70-9722-77D3BF812F88}" srcOrd="0" destOrd="0" presId="urn:microsoft.com/office/officeart/2016/7/layout/BasicLinearProcessNumbered"/>
    <dgm:cxn modelId="{A3AF55A1-9425-4BF8-B5C1-26E6F5F7FC1A}" type="presParOf" srcId="{26B11970-CF32-44F4-9569-597238EDC440}" destId="{97F2DC01-BE15-4EAB-B841-D67D0940DAF4}" srcOrd="1" destOrd="0" presId="urn:microsoft.com/office/officeart/2016/7/layout/BasicLinearProcessNumbered"/>
    <dgm:cxn modelId="{ABABE572-29EF-49F8-9088-306AA995A403}" type="presParOf" srcId="{26B11970-CF32-44F4-9569-597238EDC440}" destId="{72E90A5F-AFD4-423E-80F1-5C39661B7214}" srcOrd="2" destOrd="0" presId="urn:microsoft.com/office/officeart/2016/7/layout/BasicLinearProcessNumbered"/>
    <dgm:cxn modelId="{20DDBC74-4CF0-499C-9CA6-0E0F43F9AA79}" type="presParOf" srcId="{26B11970-CF32-44F4-9569-597238EDC440}" destId="{922E7883-3066-43F8-A3DC-F7975B50EE99}" srcOrd="3" destOrd="0" presId="urn:microsoft.com/office/officeart/2016/7/layout/BasicLinearProcessNumbered"/>
    <dgm:cxn modelId="{4EFF02FB-6B34-42DB-9230-A1B712B6A63A}" type="presParOf" srcId="{767D3EA1-C8DE-4E79-A8AA-5B5E0709FE46}" destId="{B9CE2B7D-0118-4CC5-B285-E6AA71B3F2EB}" srcOrd="1" destOrd="0" presId="urn:microsoft.com/office/officeart/2016/7/layout/BasicLinearProcessNumbered"/>
    <dgm:cxn modelId="{C3558CD5-8CE6-4913-973B-80450E0D3281}" type="presParOf" srcId="{767D3EA1-C8DE-4E79-A8AA-5B5E0709FE46}" destId="{2D7632F9-FBE8-4780-8B7D-50482419F3A0}" srcOrd="2" destOrd="0" presId="urn:microsoft.com/office/officeart/2016/7/layout/BasicLinearProcessNumbered"/>
    <dgm:cxn modelId="{0696A41A-A020-4283-9422-9B462BAABC91}" type="presParOf" srcId="{2D7632F9-FBE8-4780-8B7D-50482419F3A0}" destId="{88D341BA-B551-4E7A-8302-8778360E91F5}" srcOrd="0" destOrd="0" presId="urn:microsoft.com/office/officeart/2016/7/layout/BasicLinearProcessNumbered"/>
    <dgm:cxn modelId="{A69E75AB-6E1C-4E50-9A2E-25A6BED80CC1}" type="presParOf" srcId="{2D7632F9-FBE8-4780-8B7D-50482419F3A0}" destId="{2014AA08-5D41-4B37-AB11-A49235A2AB8D}" srcOrd="1" destOrd="0" presId="urn:microsoft.com/office/officeart/2016/7/layout/BasicLinearProcessNumbered"/>
    <dgm:cxn modelId="{504E8652-B186-4517-A732-66D14A89D87F}" type="presParOf" srcId="{2D7632F9-FBE8-4780-8B7D-50482419F3A0}" destId="{A2B163FB-D6CE-4DEF-8C91-3B4D2EBED491}" srcOrd="2" destOrd="0" presId="urn:microsoft.com/office/officeart/2016/7/layout/BasicLinearProcessNumbered"/>
    <dgm:cxn modelId="{6F395860-E544-4EB4-AEEB-8F0E9A8EA4C5}" type="presParOf" srcId="{2D7632F9-FBE8-4780-8B7D-50482419F3A0}" destId="{DD587A0B-664C-4A15-92C8-A99E0119976F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DD5094-6E5D-4C55-8EDE-A601FB743974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sl-SI"/>
        </a:p>
      </dgm:t>
    </dgm:pt>
    <dgm:pt modelId="{D64E90A6-D94C-47F2-BAB1-A0A6DA2BFB6C}">
      <dgm:prSet phldrT="[besedilo]"/>
      <dgm:spPr/>
      <dgm:t>
        <a:bodyPr/>
        <a:lstStyle/>
        <a:p>
          <a:r>
            <a:rPr lang="sl-SI" dirty="0"/>
            <a:t>Elementi </a:t>
          </a:r>
        </a:p>
      </dgm:t>
    </dgm:pt>
    <dgm:pt modelId="{C29AE90F-69AE-467B-A28A-45BB213CAC10}" type="parTrans" cxnId="{C54A4AC0-765C-472C-B7A1-219BD9005D0E}">
      <dgm:prSet/>
      <dgm:spPr/>
      <dgm:t>
        <a:bodyPr/>
        <a:lstStyle/>
        <a:p>
          <a:endParaRPr lang="sl-SI"/>
        </a:p>
      </dgm:t>
    </dgm:pt>
    <dgm:pt modelId="{39D89BB0-7014-4208-ADAC-CB0809DF92F9}" type="sibTrans" cxnId="{C54A4AC0-765C-472C-B7A1-219BD9005D0E}">
      <dgm:prSet/>
      <dgm:spPr/>
      <dgm:t>
        <a:bodyPr/>
        <a:lstStyle/>
        <a:p>
          <a:endParaRPr lang="sl-SI"/>
        </a:p>
      </dgm:t>
    </dgm:pt>
    <dgm:pt modelId="{FD729DFB-FEE0-4E96-B421-6F06F47E7DA8}">
      <dgm:prSet phldrT="[besedilo]"/>
      <dgm:spPr/>
      <dgm:t>
        <a:bodyPr/>
        <a:lstStyle/>
        <a:p>
          <a:r>
            <a:rPr lang="sl-SI" dirty="0"/>
            <a:t>Kovine</a:t>
          </a:r>
        </a:p>
      </dgm:t>
    </dgm:pt>
    <dgm:pt modelId="{D9D8478B-120B-402A-A0A5-79E54D1B8C7D}" type="parTrans" cxnId="{723E2D8B-2E07-4D11-91D3-2153D3CACC77}">
      <dgm:prSet/>
      <dgm:spPr/>
      <dgm:t>
        <a:bodyPr/>
        <a:lstStyle/>
        <a:p>
          <a:endParaRPr lang="sl-SI"/>
        </a:p>
      </dgm:t>
    </dgm:pt>
    <dgm:pt modelId="{A12EE112-E0CC-414A-8DE6-2C9F0F8537B1}" type="sibTrans" cxnId="{723E2D8B-2E07-4D11-91D3-2153D3CACC77}">
      <dgm:prSet/>
      <dgm:spPr/>
      <dgm:t>
        <a:bodyPr/>
        <a:lstStyle/>
        <a:p>
          <a:endParaRPr lang="sl-SI"/>
        </a:p>
      </dgm:t>
    </dgm:pt>
    <dgm:pt modelId="{3702514F-A781-46C2-BF82-734A9F92CC96}">
      <dgm:prSet phldrT="[besedilo]"/>
      <dgm:spPr/>
      <dgm:t>
        <a:bodyPr/>
        <a:lstStyle/>
        <a:p>
          <a:r>
            <a:rPr lang="sl-SI" dirty="0"/>
            <a:t>Polkovine </a:t>
          </a:r>
        </a:p>
      </dgm:t>
    </dgm:pt>
    <dgm:pt modelId="{8D64C3B6-B5D5-4599-BFD2-FC85CC3F51D2}" type="parTrans" cxnId="{7E4C9293-0AD2-4164-BF62-DD49CF772934}">
      <dgm:prSet/>
      <dgm:spPr/>
      <dgm:t>
        <a:bodyPr/>
        <a:lstStyle/>
        <a:p>
          <a:endParaRPr lang="sl-SI"/>
        </a:p>
      </dgm:t>
    </dgm:pt>
    <dgm:pt modelId="{46E8D51B-A6C7-457F-BD61-D5C8BE241D9F}" type="sibTrans" cxnId="{7E4C9293-0AD2-4164-BF62-DD49CF772934}">
      <dgm:prSet/>
      <dgm:spPr/>
      <dgm:t>
        <a:bodyPr/>
        <a:lstStyle/>
        <a:p>
          <a:endParaRPr lang="sl-SI"/>
        </a:p>
      </dgm:t>
    </dgm:pt>
    <dgm:pt modelId="{DF2B714E-50E5-4305-995F-E7317A693013}">
      <dgm:prSet phldrT="[besedilo]"/>
      <dgm:spPr/>
      <dgm:t>
        <a:bodyPr/>
        <a:lstStyle/>
        <a:p>
          <a:r>
            <a:rPr lang="sl-SI"/>
            <a:t>Nekovine </a:t>
          </a:r>
        </a:p>
      </dgm:t>
    </dgm:pt>
    <dgm:pt modelId="{EE0E3296-C811-4F3A-8F1A-86D80E8F6267}" type="parTrans" cxnId="{7825D157-EA74-4F48-934A-B37270921B14}">
      <dgm:prSet/>
      <dgm:spPr/>
      <dgm:t>
        <a:bodyPr/>
        <a:lstStyle/>
        <a:p>
          <a:endParaRPr lang="sl-SI"/>
        </a:p>
      </dgm:t>
    </dgm:pt>
    <dgm:pt modelId="{E829FC0E-39C1-4797-85C5-2FD34AB2997B}" type="sibTrans" cxnId="{7825D157-EA74-4F48-934A-B37270921B14}">
      <dgm:prSet/>
      <dgm:spPr/>
      <dgm:t>
        <a:bodyPr/>
        <a:lstStyle/>
        <a:p>
          <a:endParaRPr lang="sl-SI"/>
        </a:p>
      </dgm:t>
    </dgm:pt>
    <dgm:pt modelId="{91A54981-82C3-4D20-8F1D-BBFD89016BA9}" type="pres">
      <dgm:prSet presAssocID="{64DD5094-6E5D-4C55-8EDE-A601FB74397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9997D35-9E45-43AC-9C23-6A15101B1AD7}" type="pres">
      <dgm:prSet presAssocID="{D64E90A6-D94C-47F2-BAB1-A0A6DA2BFB6C}" presName="root1" presStyleCnt="0"/>
      <dgm:spPr/>
    </dgm:pt>
    <dgm:pt modelId="{808C4FF7-2D2F-475B-8E87-88030EA1C51B}" type="pres">
      <dgm:prSet presAssocID="{D64E90A6-D94C-47F2-BAB1-A0A6DA2BFB6C}" presName="LevelOneTextNode" presStyleLbl="node0" presStyleIdx="0" presStyleCnt="1" custAng="5400000" custLinFactX="78837" custLinFactNeighborX="100000" custLinFactNeighborY="-36235">
        <dgm:presLayoutVars>
          <dgm:chPref val="3"/>
        </dgm:presLayoutVars>
      </dgm:prSet>
      <dgm:spPr/>
    </dgm:pt>
    <dgm:pt modelId="{772CF488-AB5F-420F-8AC1-A5A5299AFC8C}" type="pres">
      <dgm:prSet presAssocID="{D64E90A6-D94C-47F2-BAB1-A0A6DA2BFB6C}" presName="level2hierChild" presStyleCnt="0"/>
      <dgm:spPr/>
    </dgm:pt>
    <dgm:pt modelId="{A08277DF-D6FD-4BEF-8451-2DDE239F3D23}" type="pres">
      <dgm:prSet presAssocID="{D9D8478B-120B-402A-A0A5-79E54D1B8C7D}" presName="conn2-1" presStyleLbl="parChTrans1D2" presStyleIdx="0" presStyleCnt="3"/>
      <dgm:spPr/>
    </dgm:pt>
    <dgm:pt modelId="{252450D4-9F8C-4EA0-B501-55F2FC635B9E}" type="pres">
      <dgm:prSet presAssocID="{D9D8478B-120B-402A-A0A5-79E54D1B8C7D}" presName="connTx" presStyleLbl="parChTrans1D2" presStyleIdx="0" presStyleCnt="3"/>
      <dgm:spPr/>
    </dgm:pt>
    <dgm:pt modelId="{36832ABB-6AEF-4441-BE6D-8BD483414C00}" type="pres">
      <dgm:prSet presAssocID="{FD729DFB-FEE0-4E96-B421-6F06F47E7DA8}" presName="root2" presStyleCnt="0"/>
      <dgm:spPr/>
    </dgm:pt>
    <dgm:pt modelId="{C189BC1D-BEB5-4746-93B1-843C76EB9459}" type="pres">
      <dgm:prSet presAssocID="{FD729DFB-FEE0-4E96-B421-6F06F47E7DA8}" presName="LevelTwoTextNode" presStyleLbl="node2" presStyleIdx="0" presStyleCnt="3" custLinFactX="-30761" custLinFactY="26823" custLinFactNeighborX="-100000" custLinFactNeighborY="100000">
        <dgm:presLayoutVars>
          <dgm:chPref val="3"/>
        </dgm:presLayoutVars>
      </dgm:prSet>
      <dgm:spPr/>
    </dgm:pt>
    <dgm:pt modelId="{BFF8E745-946A-435E-8B14-C84203CAED62}" type="pres">
      <dgm:prSet presAssocID="{FD729DFB-FEE0-4E96-B421-6F06F47E7DA8}" presName="level3hierChild" presStyleCnt="0"/>
      <dgm:spPr/>
    </dgm:pt>
    <dgm:pt modelId="{9B998372-839E-4F56-8293-4D73C64B0E2D}" type="pres">
      <dgm:prSet presAssocID="{8D64C3B6-B5D5-4599-BFD2-FC85CC3F51D2}" presName="conn2-1" presStyleLbl="parChTrans1D2" presStyleIdx="1" presStyleCnt="3"/>
      <dgm:spPr/>
    </dgm:pt>
    <dgm:pt modelId="{C9E1C47A-26B5-4BCB-B6DF-7CFE9F514ACB}" type="pres">
      <dgm:prSet presAssocID="{8D64C3B6-B5D5-4599-BFD2-FC85CC3F51D2}" presName="connTx" presStyleLbl="parChTrans1D2" presStyleIdx="1" presStyleCnt="3"/>
      <dgm:spPr/>
    </dgm:pt>
    <dgm:pt modelId="{F664D887-46D0-4AF1-B5B3-0E6C3580E4E4}" type="pres">
      <dgm:prSet presAssocID="{3702514F-A781-46C2-BF82-734A9F92CC96}" presName="root2" presStyleCnt="0"/>
      <dgm:spPr/>
    </dgm:pt>
    <dgm:pt modelId="{06B94E0A-5C24-4359-8300-93D8A28C78CF}" type="pres">
      <dgm:prSet presAssocID="{3702514F-A781-46C2-BF82-734A9F92CC96}" presName="LevelTwoTextNode" presStyleLbl="node2" presStyleIdx="1" presStyleCnt="3" custLinFactY="23925" custLinFactNeighborX="-24194" custLinFactNeighborY="100000">
        <dgm:presLayoutVars>
          <dgm:chPref val="3"/>
        </dgm:presLayoutVars>
      </dgm:prSet>
      <dgm:spPr/>
    </dgm:pt>
    <dgm:pt modelId="{F6E999A3-7348-4743-BF25-ADBF81A17F57}" type="pres">
      <dgm:prSet presAssocID="{3702514F-A781-46C2-BF82-734A9F92CC96}" presName="level3hierChild" presStyleCnt="0"/>
      <dgm:spPr/>
    </dgm:pt>
    <dgm:pt modelId="{213A3C96-383E-4CFA-AE8C-63E3B9D06D90}" type="pres">
      <dgm:prSet presAssocID="{EE0E3296-C811-4F3A-8F1A-86D80E8F6267}" presName="conn2-1" presStyleLbl="parChTrans1D2" presStyleIdx="2" presStyleCnt="3"/>
      <dgm:spPr/>
    </dgm:pt>
    <dgm:pt modelId="{66406326-921F-4799-B6E8-28530D665377}" type="pres">
      <dgm:prSet presAssocID="{EE0E3296-C811-4F3A-8F1A-86D80E8F6267}" presName="connTx" presStyleLbl="parChTrans1D2" presStyleIdx="2" presStyleCnt="3"/>
      <dgm:spPr/>
    </dgm:pt>
    <dgm:pt modelId="{C7B6DE8E-4420-4DDA-8B6B-5DDD06799146}" type="pres">
      <dgm:prSet presAssocID="{DF2B714E-50E5-4305-995F-E7317A693013}" presName="root2" presStyleCnt="0"/>
      <dgm:spPr/>
    </dgm:pt>
    <dgm:pt modelId="{E645A26C-5877-4A24-941E-EE52031F2215}" type="pres">
      <dgm:prSet presAssocID="{DF2B714E-50E5-4305-995F-E7317A693013}" presName="LevelTwoTextNode" presStyleLbl="node2" presStyleIdx="2" presStyleCnt="3" custLinFactY="-52701" custLinFactNeighborX="74384" custLinFactNeighborY="-100000">
        <dgm:presLayoutVars>
          <dgm:chPref val="3"/>
        </dgm:presLayoutVars>
      </dgm:prSet>
      <dgm:spPr/>
    </dgm:pt>
    <dgm:pt modelId="{84AD13FC-1FDF-49E8-A071-A3D55175AC98}" type="pres">
      <dgm:prSet presAssocID="{DF2B714E-50E5-4305-995F-E7317A693013}" presName="level3hierChild" presStyleCnt="0"/>
      <dgm:spPr/>
    </dgm:pt>
  </dgm:ptLst>
  <dgm:cxnLst>
    <dgm:cxn modelId="{786C0E21-3EA7-4A8A-AC4F-2A24F45DD3D2}" type="presOf" srcId="{D9D8478B-120B-402A-A0A5-79E54D1B8C7D}" destId="{252450D4-9F8C-4EA0-B501-55F2FC635B9E}" srcOrd="1" destOrd="0" presId="urn:microsoft.com/office/officeart/2008/layout/HorizontalMultiLevelHierarchy"/>
    <dgm:cxn modelId="{5D474023-4A13-4A2D-B3FE-2BA952B79C65}" type="presOf" srcId="{64DD5094-6E5D-4C55-8EDE-A601FB743974}" destId="{91A54981-82C3-4D20-8F1D-BBFD89016BA9}" srcOrd="0" destOrd="0" presId="urn:microsoft.com/office/officeart/2008/layout/HorizontalMultiLevelHierarchy"/>
    <dgm:cxn modelId="{E9355725-C3BD-4781-91FF-CD1074DD1BFC}" type="presOf" srcId="{8D64C3B6-B5D5-4599-BFD2-FC85CC3F51D2}" destId="{9B998372-839E-4F56-8293-4D73C64B0E2D}" srcOrd="0" destOrd="0" presId="urn:microsoft.com/office/officeart/2008/layout/HorizontalMultiLevelHierarchy"/>
    <dgm:cxn modelId="{44EBD229-6859-449B-8D6F-655C18A22BFC}" type="presOf" srcId="{D9D8478B-120B-402A-A0A5-79E54D1B8C7D}" destId="{A08277DF-D6FD-4BEF-8451-2DDE239F3D23}" srcOrd="0" destOrd="0" presId="urn:microsoft.com/office/officeart/2008/layout/HorizontalMultiLevelHierarchy"/>
    <dgm:cxn modelId="{9AAE0D38-624E-49E0-A9C4-F5A845BD6720}" type="presOf" srcId="{DF2B714E-50E5-4305-995F-E7317A693013}" destId="{E645A26C-5877-4A24-941E-EE52031F2215}" srcOrd="0" destOrd="0" presId="urn:microsoft.com/office/officeart/2008/layout/HorizontalMultiLevelHierarchy"/>
    <dgm:cxn modelId="{535CF83E-F50A-4F2E-B7BB-019BC39A5433}" type="presOf" srcId="{8D64C3B6-B5D5-4599-BFD2-FC85CC3F51D2}" destId="{C9E1C47A-26B5-4BCB-B6DF-7CFE9F514ACB}" srcOrd="1" destOrd="0" presId="urn:microsoft.com/office/officeart/2008/layout/HorizontalMultiLevelHierarchy"/>
    <dgm:cxn modelId="{A847755C-C8B7-4671-82F6-33C554CFD9BC}" type="presOf" srcId="{EE0E3296-C811-4F3A-8F1A-86D80E8F6267}" destId="{66406326-921F-4799-B6E8-28530D665377}" srcOrd="1" destOrd="0" presId="urn:microsoft.com/office/officeart/2008/layout/HorizontalMultiLevelHierarchy"/>
    <dgm:cxn modelId="{B627244A-BEEC-4D4B-A879-5E540B23DE40}" type="presOf" srcId="{D64E90A6-D94C-47F2-BAB1-A0A6DA2BFB6C}" destId="{808C4FF7-2D2F-475B-8E87-88030EA1C51B}" srcOrd="0" destOrd="0" presId="urn:microsoft.com/office/officeart/2008/layout/HorizontalMultiLevelHierarchy"/>
    <dgm:cxn modelId="{62BF4C52-1D06-4535-9422-7CDA11A57910}" type="presOf" srcId="{3702514F-A781-46C2-BF82-734A9F92CC96}" destId="{06B94E0A-5C24-4359-8300-93D8A28C78CF}" srcOrd="0" destOrd="0" presId="urn:microsoft.com/office/officeart/2008/layout/HorizontalMultiLevelHierarchy"/>
    <dgm:cxn modelId="{7825D157-EA74-4F48-934A-B37270921B14}" srcId="{D64E90A6-D94C-47F2-BAB1-A0A6DA2BFB6C}" destId="{DF2B714E-50E5-4305-995F-E7317A693013}" srcOrd="2" destOrd="0" parTransId="{EE0E3296-C811-4F3A-8F1A-86D80E8F6267}" sibTransId="{E829FC0E-39C1-4797-85C5-2FD34AB2997B}"/>
    <dgm:cxn modelId="{723E2D8B-2E07-4D11-91D3-2153D3CACC77}" srcId="{D64E90A6-D94C-47F2-BAB1-A0A6DA2BFB6C}" destId="{FD729DFB-FEE0-4E96-B421-6F06F47E7DA8}" srcOrd="0" destOrd="0" parTransId="{D9D8478B-120B-402A-A0A5-79E54D1B8C7D}" sibTransId="{A12EE112-E0CC-414A-8DE6-2C9F0F8537B1}"/>
    <dgm:cxn modelId="{7E4C9293-0AD2-4164-BF62-DD49CF772934}" srcId="{D64E90A6-D94C-47F2-BAB1-A0A6DA2BFB6C}" destId="{3702514F-A781-46C2-BF82-734A9F92CC96}" srcOrd="1" destOrd="0" parTransId="{8D64C3B6-B5D5-4599-BFD2-FC85CC3F51D2}" sibTransId="{46E8D51B-A6C7-457F-BD61-D5C8BE241D9F}"/>
    <dgm:cxn modelId="{C54A4AC0-765C-472C-B7A1-219BD9005D0E}" srcId="{64DD5094-6E5D-4C55-8EDE-A601FB743974}" destId="{D64E90A6-D94C-47F2-BAB1-A0A6DA2BFB6C}" srcOrd="0" destOrd="0" parTransId="{C29AE90F-69AE-467B-A28A-45BB213CAC10}" sibTransId="{39D89BB0-7014-4208-ADAC-CB0809DF92F9}"/>
    <dgm:cxn modelId="{3DA74BD6-D5DA-4872-9BDE-C0F1722BAE69}" type="presOf" srcId="{EE0E3296-C811-4F3A-8F1A-86D80E8F6267}" destId="{213A3C96-383E-4CFA-AE8C-63E3B9D06D90}" srcOrd="0" destOrd="0" presId="urn:microsoft.com/office/officeart/2008/layout/HorizontalMultiLevelHierarchy"/>
    <dgm:cxn modelId="{242E91F8-6F7C-416B-9056-0E9538CA272F}" type="presOf" srcId="{FD729DFB-FEE0-4E96-B421-6F06F47E7DA8}" destId="{C189BC1D-BEB5-4746-93B1-843C76EB9459}" srcOrd="0" destOrd="0" presId="urn:microsoft.com/office/officeart/2008/layout/HorizontalMultiLevelHierarchy"/>
    <dgm:cxn modelId="{4F2469F3-A7CC-4812-B53A-F3130484FB8B}" type="presParOf" srcId="{91A54981-82C3-4D20-8F1D-BBFD89016BA9}" destId="{E9997D35-9E45-43AC-9C23-6A15101B1AD7}" srcOrd="0" destOrd="0" presId="urn:microsoft.com/office/officeart/2008/layout/HorizontalMultiLevelHierarchy"/>
    <dgm:cxn modelId="{782A88A9-B135-4321-946C-19DEC9F84286}" type="presParOf" srcId="{E9997D35-9E45-43AC-9C23-6A15101B1AD7}" destId="{808C4FF7-2D2F-475B-8E87-88030EA1C51B}" srcOrd="0" destOrd="0" presId="urn:microsoft.com/office/officeart/2008/layout/HorizontalMultiLevelHierarchy"/>
    <dgm:cxn modelId="{7BC076D6-7878-4D08-8F68-67099A9781D6}" type="presParOf" srcId="{E9997D35-9E45-43AC-9C23-6A15101B1AD7}" destId="{772CF488-AB5F-420F-8AC1-A5A5299AFC8C}" srcOrd="1" destOrd="0" presId="urn:microsoft.com/office/officeart/2008/layout/HorizontalMultiLevelHierarchy"/>
    <dgm:cxn modelId="{B713BA5F-4A08-470A-AB68-836CDD68EBA2}" type="presParOf" srcId="{772CF488-AB5F-420F-8AC1-A5A5299AFC8C}" destId="{A08277DF-D6FD-4BEF-8451-2DDE239F3D23}" srcOrd="0" destOrd="0" presId="urn:microsoft.com/office/officeart/2008/layout/HorizontalMultiLevelHierarchy"/>
    <dgm:cxn modelId="{B158DFBE-F71B-4B52-B595-779C95AFE1AC}" type="presParOf" srcId="{A08277DF-D6FD-4BEF-8451-2DDE239F3D23}" destId="{252450D4-9F8C-4EA0-B501-55F2FC635B9E}" srcOrd="0" destOrd="0" presId="urn:microsoft.com/office/officeart/2008/layout/HorizontalMultiLevelHierarchy"/>
    <dgm:cxn modelId="{F1EE14FC-1AB1-419E-AEE6-EA04DB8258E3}" type="presParOf" srcId="{772CF488-AB5F-420F-8AC1-A5A5299AFC8C}" destId="{36832ABB-6AEF-4441-BE6D-8BD483414C00}" srcOrd="1" destOrd="0" presId="urn:microsoft.com/office/officeart/2008/layout/HorizontalMultiLevelHierarchy"/>
    <dgm:cxn modelId="{CA5F081B-B734-4553-BFD1-9B2F9BB09CFF}" type="presParOf" srcId="{36832ABB-6AEF-4441-BE6D-8BD483414C00}" destId="{C189BC1D-BEB5-4746-93B1-843C76EB9459}" srcOrd="0" destOrd="0" presId="urn:microsoft.com/office/officeart/2008/layout/HorizontalMultiLevelHierarchy"/>
    <dgm:cxn modelId="{AACA011E-AC91-4FDC-BC99-D63560DDC864}" type="presParOf" srcId="{36832ABB-6AEF-4441-BE6D-8BD483414C00}" destId="{BFF8E745-946A-435E-8B14-C84203CAED62}" srcOrd="1" destOrd="0" presId="urn:microsoft.com/office/officeart/2008/layout/HorizontalMultiLevelHierarchy"/>
    <dgm:cxn modelId="{DEFBA91D-E0A0-4F07-8B06-AF185EFF0832}" type="presParOf" srcId="{772CF488-AB5F-420F-8AC1-A5A5299AFC8C}" destId="{9B998372-839E-4F56-8293-4D73C64B0E2D}" srcOrd="2" destOrd="0" presId="urn:microsoft.com/office/officeart/2008/layout/HorizontalMultiLevelHierarchy"/>
    <dgm:cxn modelId="{5A297B32-891A-48CE-AC5A-7B0ABB49640B}" type="presParOf" srcId="{9B998372-839E-4F56-8293-4D73C64B0E2D}" destId="{C9E1C47A-26B5-4BCB-B6DF-7CFE9F514ACB}" srcOrd="0" destOrd="0" presId="urn:microsoft.com/office/officeart/2008/layout/HorizontalMultiLevelHierarchy"/>
    <dgm:cxn modelId="{3EDED47B-B405-4A0C-916A-23F31E24F7D0}" type="presParOf" srcId="{772CF488-AB5F-420F-8AC1-A5A5299AFC8C}" destId="{F664D887-46D0-4AF1-B5B3-0E6C3580E4E4}" srcOrd="3" destOrd="0" presId="urn:microsoft.com/office/officeart/2008/layout/HorizontalMultiLevelHierarchy"/>
    <dgm:cxn modelId="{9DC935C0-4F1F-4528-9C60-8085E5F66604}" type="presParOf" srcId="{F664D887-46D0-4AF1-B5B3-0E6C3580E4E4}" destId="{06B94E0A-5C24-4359-8300-93D8A28C78CF}" srcOrd="0" destOrd="0" presId="urn:microsoft.com/office/officeart/2008/layout/HorizontalMultiLevelHierarchy"/>
    <dgm:cxn modelId="{B3A93BAF-C0EF-44F6-A871-5272DCF3202F}" type="presParOf" srcId="{F664D887-46D0-4AF1-B5B3-0E6C3580E4E4}" destId="{F6E999A3-7348-4743-BF25-ADBF81A17F57}" srcOrd="1" destOrd="0" presId="urn:microsoft.com/office/officeart/2008/layout/HorizontalMultiLevelHierarchy"/>
    <dgm:cxn modelId="{2C34DE09-E618-4034-B922-0DCB8F93CC80}" type="presParOf" srcId="{772CF488-AB5F-420F-8AC1-A5A5299AFC8C}" destId="{213A3C96-383E-4CFA-AE8C-63E3B9D06D90}" srcOrd="4" destOrd="0" presId="urn:microsoft.com/office/officeart/2008/layout/HorizontalMultiLevelHierarchy"/>
    <dgm:cxn modelId="{08B06CFC-5C51-414B-B5A9-98DB5A94411E}" type="presParOf" srcId="{213A3C96-383E-4CFA-AE8C-63E3B9D06D90}" destId="{66406326-921F-4799-B6E8-28530D665377}" srcOrd="0" destOrd="0" presId="urn:microsoft.com/office/officeart/2008/layout/HorizontalMultiLevelHierarchy"/>
    <dgm:cxn modelId="{59C9DE3B-1AFD-4048-9640-FA7569C4CF23}" type="presParOf" srcId="{772CF488-AB5F-420F-8AC1-A5A5299AFC8C}" destId="{C7B6DE8E-4420-4DDA-8B6B-5DDD06799146}" srcOrd="5" destOrd="0" presId="urn:microsoft.com/office/officeart/2008/layout/HorizontalMultiLevelHierarchy"/>
    <dgm:cxn modelId="{6DC937BF-654C-4E2D-84BB-55A015CB875D}" type="presParOf" srcId="{C7B6DE8E-4420-4DDA-8B6B-5DDD06799146}" destId="{E645A26C-5877-4A24-941E-EE52031F2215}" srcOrd="0" destOrd="0" presId="urn:microsoft.com/office/officeart/2008/layout/HorizontalMultiLevelHierarchy"/>
    <dgm:cxn modelId="{5E51988D-38B4-4030-8D39-2212D0E87699}" type="presParOf" srcId="{C7B6DE8E-4420-4DDA-8B6B-5DDD06799146}" destId="{84AD13FC-1FDF-49E8-A071-A3D55175AC98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72949-62DF-4B70-9722-77D3BF812F88}">
      <dsp:nvSpPr>
        <dsp:cNvPr id="0" name=""/>
        <dsp:cNvSpPr/>
      </dsp:nvSpPr>
      <dsp:spPr>
        <a:xfrm>
          <a:off x="0" y="0"/>
          <a:ext cx="5006206" cy="239864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0303" tIns="330200" rIns="390303" bIns="33020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600" b="1" kern="1200"/>
            <a:t>ELEMENTI</a:t>
          </a:r>
          <a:endParaRPr lang="en-US" sz="2600" kern="1200" dirty="0"/>
        </a:p>
      </dsp:txBody>
      <dsp:txXfrm>
        <a:off x="0" y="911484"/>
        <a:ext cx="5006206" cy="1439185"/>
      </dsp:txXfrm>
    </dsp:sp>
    <dsp:sp modelId="{97F2DC01-BE15-4EAB-B841-D67D0940DAF4}">
      <dsp:nvSpPr>
        <dsp:cNvPr id="0" name=""/>
        <dsp:cNvSpPr/>
      </dsp:nvSpPr>
      <dsp:spPr>
        <a:xfrm>
          <a:off x="2144590" y="239864"/>
          <a:ext cx="719592" cy="7195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102" tIns="12700" rIns="56102" bIns="1270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1</a:t>
          </a:r>
        </a:p>
      </dsp:txBody>
      <dsp:txXfrm>
        <a:off x="2249972" y="345246"/>
        <a:ext cx="508828" cy="508828"/>
      </dsp:txXfrm>
    </dsp:sp>
    <dsp:sp modelId="{72E90A5F-AFD4-423E-80F1-5C39661B7214}">
      <dsp:nvSpPr>
        <dsp:cNvPr id="0" name=""/>
        <dsp:cNvSpPr/>
      </dsp:nvSpPr>
      <dsp:spPr>
        <a:xfrm>
          <a:off x="1283" y="2398571"/>
          <a:ext cx="5006206" cy="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8D341BA-B551-4E7A-8302-8778360E91F5}">
      <dsp:nvSpPr>
        <dsp:cNvPr id="0" name=""/>
        <dsp:cNvSpPr/>
      </dsp:nvSpPr>
      <dsp:spPr>
        <a:xfrm>
          <a:off x="5481627" y="0"/>
          <a:ext cx="5006206" cy="239864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90303" tIns="330200" rIns="390303" bIns="33020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3600" b="1" kern="1200"/>
            <a:t>SPOJINE</a:t>
          </a:r>
          <a:endParaRPr lang="en-US" sz="3600" kern="1200" dirty="0"/>
        </a:p>
      </dsp:txBody>
      <dsp:txXfrm>
        <a:off x="5481627" y="911484"/>
        <a:ext cx="5006206" cy="1439185"/>
      </dsp:txXfrm>
    </dsp:sp>
    <dsp:sp modelId="{2014AA08-5D41-4B37-AB11-A49235A2AB8D}">
      <dsp:nvSpPr>
        <dsp:cNvPr id="0" name=""/>
        <dsp:cNvSpPr/>
      </dsp:nvSpPr>
      <dsp:spPr>
        <a:xfrm>
          <a:off x="7534533" y="233762"/>
          <a:ext cx="719592" cy="71959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102" tIns="12700" rIns="56102" bIns="1270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2</a:t>
          </a:r>
        </a:p>
      </dsp:txBody>
      <dsp:txXfrm>
        <a:off x="7639915" y="339144"/>
        <a:ext cx="508828" cy="508828"/>
      </dsp:txXfrm>
    </dsp:sp>
    <dsp:sp modelId="{A2B163FB-D6CE-4DEF-8C91-3B4D2EBED491}">
      <dsp:nvSpPr>
        <dsp:cNvPr id="0" name=""/>
        <dsp:cNvSpPr/>
      </dsp:nvSpPr>
      <dsp:spPr>
        <a:xfrm>
          <a:off x="5508110" y="2398571"/>
          <a:ext cx="5006206" cy="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A3C96-383E-4CFA-AE8C-63E3B9D06D90}">
      <dsp:nvSpPr>
        <dsp:cNvPr id="0" name=""/>
        <dsp:cNvSpPr/>
      </dsp:nvSpPr>
      <dsp:spPr>
        <a:xfrm>
          <a:off x="4927809" y="658522"/>
          <a:ext cx="1188405" cy="1481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94202" y="0"/>
              </a:lnTo>
              <a:lnTo>
                <a:pt x="594202" y="1481702"/>
              </a:lnTo>
              <a:lnTo>
                <a:pt x="1188405" y="1481702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600" kern="1200"/>
        </a:p>
      </dsp:txBody>
      <dsp:txXfrm>
        <a:off x="5474527" y="1351888"/>
        <a:ext cx="94970" cy="94970"/>
      </dsp:txXfrm>
    </dsp:sp>
    <dsp:sp modelId="{9B998372-839E-4F56-8293-4D73C64B0E2D}">
      <dsp:nvSpPr>
        <dsp:cNvPr id="0" name=""/>
        <dsp:cNvSpPr/>
      </dsp:nvSpPr>
      <dsp:spPr>
        <a:xfrm>
          <a:off x="3177200" y="658522"/>
          <a:ext cx="1750609" cy="2859932"/>
        </a:xfrm>
        <a:custGeom>
          <a:avLst/>
          <a:gdLst/>
          <a:ahLst/>
          <a:cxnLst/>
          <a:rect l="0" t="0" r="0" b="0"/>
          <a:pathLst>
            <a:path>
              <a:moveTo>
                <a:pt x="1750609" y="0"/>
              </a:moveTo>
              <a:lnTo>
                <a:pt x="0" y="2859932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200" kern="1200"/>
        </a:p>
      </dsp:txBody>
      <dsp:txXfrm>
        <a:off x="3968675" y="2004658"/>
        <a:ext cx="167659" cy="167659"/>
      </dsp:txXfrm>
    </dsp:sp>
    <dsp:sp modelId="{A08277DF-D6FD-4BEF-8451-2DDE239F3D23}">
      <dsp:nvSpPr>
        <dsp:cNvPr id="0" name=""/>
        <dsp:cNvSpPr/>
      </dsp:nvSpPr>
      <dsp:spPr>
        <a:xfrm>
          <a:off x="0" y="658522"/>
          <a:ext cx="4927808" cy="1750065"/>
        </a:xfrm>
        <a:custGeom>
          <a:avLst/>
          <a:gdLst/>
          <a:ahLst/>
          <a:cxnLst/>
          <a:rect l="0" t="0" r="0" b="0"/>
          <a:pathLst>
            <a:path>
              <a:moveTo>
                <a:pt x="4927808" y="0"/>
              </a:moveTo>
              <a:lnTo>
                <a:pt x="0" y="1750065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l-SI" sz="1800" kern="1200"/>
        </a:p>
      </dsp:txBody>
      <dsp:txXfrm>
        <a:off x="2333171" y="1402821"/>
        <a:ext cx="261467" cy="261467"/>
      </dsp:txXfrm>
    </dsp:sp>
    <dsp:sp modelId="{808C4FF7-2D2F-475B-8E87-88030EA1C51B}">
      <dsp:nvSpPr>
        <dsp:cNvPr id="0" name=""/>
        <dsp:cNvSpPr/>
      </dsp:nvSpPr>
      <dsp:spPr>
        <a:xfrm>
          <a:off x="2081308" y="204039"/>
          <a:ext cx="4784035" cy="90896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7465" tIns="37465" rIns="37465" bIns="37465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5900" kern="1200" dirty="0"/>
            <a:t>Elementi </a:t>
          </a:r>
        </a:p>
      </dsp:txBody>
      <dsp:txXfrm>
        <a:off x="2081308" y="204039"/>
        <a:ext cx="4784035" cy="908966"/>
      </dsp:txXfrm>
    </dsp:sp>
    <dsp:sp modelId="{C189BC1D-BEB5-4746-93B1-843C76EB9459}">
      <dsp:nvSpPr>
        <dsp:cNvPr id="0" name=""/>
        <dsp:cNvSpPr/>
      </dsp:nvSpPr>
      <dsp:spPr>
        <a:xfrm>
          <a:off x="0" y="1954104"/>
          <a:ext cx="2981410" cy="90896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5800" kern="1200" dirty="0"/>
            <a:t>Kovine</a:t>
          </a:r>
        </a:p>
      </dsp:txBody>
      <dsp:txXfrm>
        <a:off x="0" y="1954104"/>
        <a:ext cx="2981410" cy="908966"/>
      </dsp:txXfrm>
    </dsp:sp>
    <dsp:sp modelId="{06B94E0A-5C24-4359-8300-93D8A28C78CF}">
      <dsp:nvSpPr>
        <dsp:cNvPr id="0" name=""/>
        <dsp:cNvSpPr/>
      </dsp:nvSpPr>
      <dsp:spPr>
        <a:xfrm>
          <a:off x="3177200" y="3063971"/>
          <a:ext cx="2981410" cy="90896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5800" kern="1200" dirty="0"/>
            <a:t>Polkovine </a:t>
          </a:r>
        </a:p>
      </dsp:txBody>
      <dsp:txXfrm>
        <a:off x="3177200" y="3063971"/>
        <a:ext cx="2981410" cy="908966"/>
      </dsp:txXfrm>
    </dsp:sp>
    <dsp:sp modelId="{E645A26C-5877-4A24-941E-EE52031F2215}">
      <dsp:nvSpPr>
        <dsp:cNvPr id="0" name=""/>
        <dsp:cNvSpPr/>
      </dsp:nvSpPr>
      <dsp:spPr>
        <a:xfrm>
          <a:off x="6116215" y="1685741"/>
          <a:ext cx="2981410" cy="90896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5800" kern="1200"/>
            <a:t>Nekovine </a:t>
          </a:r>
        </a:p>
      </dsp:txBody>
      <dsp:txXfrm>
        <a:off x="6116215" y="1685741"/>
        <a:ext cx="2981410" cy="908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F6673E7F-6271-4060-9F2F-AFAADE03D9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8D03462-65F0-4F2E-B3E4-5B3709C639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B2FAB9-9BBC-4FA2-B6C2-3ADA4B4B755C}" type="datetimeFigureOut">
              <a:rPr lang="sl-SI" smtClean="0"/>
              <a:t>16. 10. 2018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E1BFB8CB-3769-4048-99DA-011CF84085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A53EDCE7-BC6B-4D1C-A944-BB18188093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B03621-59D1-45CD-A3E7-DFBB411DF5C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48381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7D5F9-4F0F-49DC-A3A0-07489A688D11}" type="datetimeFigureOut">
              <a:rPr lang="sl-SI" smtClean="0"/>
              <a:t>16. 10. 2018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053D2-E6F1-4397-B901-1A38C7A151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44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17452A-DCE8-4A37-9440-97CA2D72E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28DE922-7397-4400-B328-98CE90D6B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C5A3FD0-D7DE-4B50-83D8-20D8E5BDA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C5E1-BB0F-4F5B-8B4E-6EDC9B0A69B5}" type="datetimeFigureOut">
              <a:rPr lang="sl-SI" smtClean="0"/>
              <a:t>16. 10. 2018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26C7560-BAC1-4CE3-B327-2B4653C7E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5B51763-1F69-4C5D-B49F-7B422AB5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876F-ABDF-4EF4-B8A5-9E0F80465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0852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73467B-68AA-4FA5-BFAF-8AF678EB9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C3CBF99-5142-48C3-9A43-27262A85F5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6E64E86-3E99-4C90-8EA0-75ECAC79D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C5E1-BB0F-4F5B-8B4E-6EDC9B0A69B5}" type="datetimeFigureOut">
              <a:rPr lang="sl-SI" smtClean="0"/>
              <a:t>16. 10. 2018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796BC04-84E7-433C-A58D-56628368C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3B0D497-2AED-422F-8DB6-552B26E45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876F-ABDF-4EF4-B8A5-9E0F80465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651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5164321-FAE3-49FE-97F5-2D941506ED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C8FB967-6651-47E0-8B9B-B20D71A70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93A4335-9E29-4642-B689-AB0A2A56A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C5E1-BB0F-4F5B-8B4E-6EDC9B0A69B5}" type="datetimeFigureOut">
              <a:rPr lang="sl-SI" smtClean="0"/>
              <a:t>16. 10. 2018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3E276AA-32C5-45D5-AF04-AF8C2A4D7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005746F-F920-4192-A710-11CDC5368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876F-ABDF-4EF4-B8A5-9E0F80465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246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D9DF14-FBBF-4165-945F-93B244950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6710C03-E42A-43F5-8D26-FF3011ABA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C797CCE-CB45-4B5E-BE1F-AF7891747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C5E1-BB0F-4F5B-8B4E-6EDC9B0A69B5}" type="datetimeFigureOut">
              <a:rPr lang="sl-SI" smtClean="0"/>
              <a:t>16. 10. 2018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D516DEE-A2EB-46AE-81FA-16CF91EDC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417EADB-A2D4-4149-B800-E0E10C003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876F-ABDF-4EF4-B8A5-9E0F80465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6843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C1BAF7-1417-46B9-B5D5-489B83485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0EFDE42-94A7-4800-98AB-E011B0D1B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FBE5C95-33E7-4F64-B56B-A9C967801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C5E1-BB0F-4F5B-8B4E-6EDC9B0A69B5}" type="datetimeFigureOut">
              <a:rPr lang="sl-SI" smtClean="0"/>
              <a:t>16. 10. 2018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A7C203A-8CCA-494C-A64E-E252BBDF9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5E65FF6-EE92-4AAC-870D-70CA0AB0A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876F-ABDF-4EF4-B8A5-9E0F80465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199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D72EC4-4F15-4A0F-92F5-E1C00B1B6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3CF0072-AD3A-43BD-A3A5-94C1ED5178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5EF2896-A950-4163-BC74-DFEC47ACA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3F62C3D-EA57-42BA-9F8B-AB6BC6E92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C5E1-BB0F-4F5B-8B4E-6EDC9B0A69B5}" type="datetimeFigureOut">
              <a:rPr lang="sl-SI" smtClean="0"/>
              <a:t>16. 10. 2018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3D7D9F6-4C92-4348-B548-A75B19291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DDFC35D-9232-4E86-9281-F04EF3C1E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876F-ABDF-4EF4-B8A5-9E0F80465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7484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DC80A2-C52C-4760-B56B-1600E7375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6E3BEC87-C9B4-4321-8B8C-0094BDEE8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E26C1465-0581-4C1C-8149-DBD358562F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8F946075-8898-40D8-A85C-18A4498929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460C930B-6F80-411E-B406-37032C70F6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DD15BCDB-9A84-4150-94FF-E039DA713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C5E1-BB0F-4F5B-8B4E-6EDC9B0A69B5}" type="datetimeFigureOut">
              <a:rPr lang="sl-SI" smtClean="0"/>
              <a:t>16. 10. 2018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03C8DD97-1F37-4E13-A82D-A590306EC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5D287130-78DD-4257-8820-E542433E2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876F-ABDF-4EF4-B8A5-9E0F80465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636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346F9C-1AD8-492D-B4FB-BF6902E92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43AD957-A884-4EB3-9290-55478DD78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C5E1-BB0F-4F5B-8B4E-6EDC9B0A69B5}" type="datetimeFigureOut">
              <a:rPr lang="sl-SI" smtClean="0"/>
              <a:t>16. 10. 2018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2DA70A51-E7ED-4DCA-81A2-A5C3F3529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17585667-AA76-4E54-920B-D17BC8A7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876F-ABDF-4EF4-B8A5-9E0F80465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812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FA762367-EF9C-4214-9E1E-1749653E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C5E1-BB0F-4F5B-8B4E-6EDC9B0A69B5}" type="datetimeFigureOut">
              <a:rPr lang="sl-SI" smtClean="0"/>
              <a:t>16. 10. 2018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1F5C032-F9B8-4385-83FA-B660E832B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548C4C65-62B5-4D89-8C78-6F73E517F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876F-ABDF-4EF4-B8A5-9E0F80465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661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D0815C-A23C-4276-8BB1-99246AB33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E3EED11-D222-4470-B999-6566C25291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46BAF0A-EAD4-41C8-9360-58FD218FC3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0F23562-3C89-4BA1-B4FB-86AB4BCBC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C5E1-BB0F-4F5B-8B4E-6EDC9B0A69B5}" type="datetimeFigureOut">
              <a:rPr lang="sl-SI" smtClean="0"/>
              <a:t>16. 10. 2018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E45163F-56D1-474F-8A27-CAA5779B6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341F04D-53C4-4367-8D71-14D015AD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876F-ABDF-4EF4-B8A5-9E0F80465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546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6340CA-F358-42CC-AA32-406FB9E24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B2994018-97EB-441F-9E41-9AD907A30E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5F7082A-E8AB-4856-867C-E9D499DFB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5911F5D-49C4-480A-8A29-CD0DBD6ED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1C5E1-BB0F-4F5B-8B4E-6EDC9B0A69B5}" type="datetimeFigureOut">
              <a:rPr lang="sl-SI" smtClean="0"/>
              <a:t>16. 10. 2018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83D96D8F-3FD9-4460-B5AF-213A0E3A6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D60750F-808D-49B2-96B3-32D337FD7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3876F-ABDF-4EF4-B8A5-9E0F80465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1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9B88163E-2CE4-46F2-B2BB-BA54CA297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26B30D8-5026-42D8-B216-7C2BA4EBF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00D23E1-0072-4966-ACAE-8F4799C795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1C5E1-BB0F-4F5B-8B4E-6EDC9B0A69B5}" type="datetimeFigureOut">
              <a:rPr lang="sl-SI" smtClean="0"/>
              <a:t>16. 10. 2018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059C6CD-1B19-410C-81C6-C6E48F668F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C157F96-8AEB-4EAC-A3FD-2A0EC28A7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3876F-ABDF-4EF4-B8A5-9E0F804659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754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Å¾veplo">
            <a:extLst>
              <a:ext uri="{FF2B5EF4-FFF2-40B4-BE49-F238E27FC236}">
                <a16:creationId xmlns:a16="http://schemas.microsoft.com/office/drawing/2014/main" id="{28BEC282-19C5-4122-A353-F821895D9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76424" cy="31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29FBE795-11F2-4D6A-BC5A-18FA08ABED77}"/>
              </a:ext>
            </a:extLst>
          </p:cNvPr>
          <p:cNvSpPr txBox="1"/>
          <p:nvPr/>
        </p:nvSpPr>
        <p:spPr>
          <a:xfrm>
            <a:off x="344557" y="251791"/>
            <a:ext cx="2888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ŽVEPLO</a:t>
            </a:r>
          </a:p>
        </p:txBody>
      </p:sp>
      <p:pic>
        <p:nvPicPr>
          <p:cNvPr id="1028" name="Picture 4" descr="Cu,29.jpg">
            <a:extLst>
              <a:ext uri="{FF2B5EF4-FFF2-40B4-BE49-F238E27FC236}">
                <a16:creationId xmlns:a16="http://schemas.microsoft.com/office/drawing/2014/main" id="{92BB5031-090A-4298-B50B-0CA009420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0"/>
            <a:ext cx="57150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598AF989-4841-40A5-93B2-4E5E0DFAC303}"/>
              </a:ext>
            </a:extLst>
          </p:cNvPr>
          <p:cNvSpPr txBox="1"/>
          <p:nvPr/>
        </p:nvSpPr>
        <p:spPr>
          <a:xfrm>
            <a:off x="7639343" y="251791"/>
            <a:ext cx="3390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BAKER</a:t>
            </a:r>
          </a:p>
        </p:txBody>
      </p:sp>
      <p:pic>
        <p:nvPicPr>
          <p:cNvPr id="1032" name="Picture 8" descr="Rezultat iskanja slik za jod">
            <a:extLst>
              <a:ext uri="{FF2B5EF4-FFF2-40B4-BE49-F238E27FC236}">
                <a16:creationId xmlns:a16="http://schemas.microsoft.com/office/drawing/2014/main" id="{D7965EFA-669C-4663-873B-7B5FBFD46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050" y="3429000"/>
            <a:ext cx="5802525" cy="330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53AD868-DF1D-4B57-9705-CD85B16494BC}"/>
              </a:ext>
            </a:extLst>
          </p:cNvPr>
          <p:cNvSpPr txBox="1"/>
          <p:nvPr/>
        </p:nvSpPr>
        <p:spPr>
          <a:xfrm>
            <a:off x="6602437" y="5203260"/>
            <a:ext cx="1388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JOD</a:t>
            </a:r>
          </a:p>
        </p:txBody>
      </p:sp>
      <p:pic>
        <p:nvPicPr>
          <p:cNvPr id="2050" name="Picture 2" descr="Rezultat iskanja slik za zmesi">
            <a:extLst>
              <a:ext uri="{FF2B5EF4-FFF2-40B4-BE49-F238E27FC236}">
                <a16:creationId xmlns:a16="http://schemas.microsoft.com/office/drawing/2014/main" id="{D45FB875-32BF-4925-9E65-B4E0843BD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9240"/>
            <a:ext cx="5472332" cy="364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894C738D-F155-457C-B9FC-3E83BF772B30}"/>
              </a:ext>
            </a:extLst>
          </p:cNvPr>
          <p:cNvSpPr txBox="1"/>
          <p:nvPr/>
        </p:nvSpPr>
        <p:spPr>
          <a:xfrm>
            <a:off x="352425" y="3429000"/>
            <a:ext cx="1771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/>
              <a:t>KAMNINA</a:t>
            </a:r>
          </a:p>
        </p:txBody>
      </p:sp>
    </p:spTree>
    <p:extLst>
      <p:ext uri="{BB962C8B-B14F-4D97-AF65-F5344CB8AC3E}">
        <p14:creationId xmlns:p14="http://schemas.microsoft.com/office/powerpoint/2010/main" val="876856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9F7D788E-2C1B-4EF4-8719-12613771F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452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C7B7CCBF-F8F1-4F45-B03C-2C249C250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532" y="874087"/>
            <a:ext cx="6053558" cy="2424774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rgbClr val="FFFFFF"/>
                </a:solidFill>
              </a:rPr>
              <a:t>PONOVITEV</a:t>
            </a:r>
          </a:p>
        </p:txBody>
      </p:sp>
      <p:sp>
        <p:nvSpPr>
          <p:cNvPr id="19" name="Freeform: Shape 11">
            <a:extLst>
              <a:ext uri="{FF2B5EF4-FFF2-40B4-BE49-F238E27FC236}">
                <a16:creationId xmlns:a16="http://schemas.microsoft.com/office/drawing/2014/main" id="{7C54E824-C0F4-480B-BC88-689F50C45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199" y="548"/>
            <a:ext cx="4349752" cy="3142889"/>
          </a:xfrm>
          <a:custGeom>
            <a:avLst/>
            <a:gdLst>
              <a:gd name="connsiteX0" fmla="*/ 229420 w 4349752"/>
              <a:gd name="connsiteY0" fmla="*/ 0 h 3142889"/>
              <a:gd name="connsiteX1" fmla="*/ 4120333 w 4349752"/>
              <a:gd name="connsiteY1" fmla="*/ 0 h 3142889"/>
              <a:gd name="connsiteX2" fmla="*/ 4178840 w 4349752"/>
              <a:gd name="connsiteY2" fmla="*/ 121453 h 3142889"/>
              <a:gd name="connsiteX3" fmla="*/ 4349752 w 4349752"/>
              <a:gd name="connsiteY3" fmla="*/ 968013 h 3142889"/>
              <a:gd name="connsiteX4" fmla="*/ 2174876 w 4349752"/>
              <a:gd name="connsiteY4" fmla="*/ 3142889 h 3142889"/>
              <a:gd name="connsiteX5" fmla="*/ 0 w 4349752"/>
              <a:gd name="connsiteY5" fmla="*/ 968013 h 3142889"/>
              <a:gd name="connsiteX6" fmla="*/ 170913 w 4349752"/>
              <a:gd name="connsiteY6" fmla="*/ 121453 h 314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49752" h="3142889">
                <a:moveTo>
                  <a:pt x="229420" y="0"/>
                </a:moveTo>
                <a:lnTo>
                  <a:pt x="4120333" y="0"/>
                </a:lnTo>
                <a:lnTo>
                  <a:pt x="4178840" y="121453"/>
                </a:lnTo>
                <a:cubicBezTo>
                  <a:pt x="4288894" y="381652"/>
                  <a:pt x="4349752" y="667725"/>
                  <a:pt x="4349752" y="968013"/>
                </a:cubicBezTo>
                <a:cubicBezTo>
                  <a:pt x="4349752" y="2169164"/>
                  <a:pt x="3376027" y="3142889"/>
                  <a:pt x="2174876" y="3142889"/>
                </a:cubicBezTo>
                <a:cubicBezTo>
                  <a:pt x="973725" y="3142889"/>
                  <a:pt x="0" y="2169164"/>
                  <a:pt x="0" y="968013"/>
                </a:cubicBezTo>
                <a:cubicBezTo>
                  <a:pt x="0" y="667725"/>
                  <a:pt x="60858" y="381652"/>
                  <a:pt x="170913" y="12145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3">
            <a:extLst>
              <a:ext uri="{FF2B5EF4-FFF2-40B4-BE49-F238E27FC236}">
                <a16:creationId xmlns:a16="http://schemas.microsoft.com/office/drawing/2014/main" id="{58DEA6A1-FC5C-4E6E-BBBF-7E472949B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3759" y="1421356"/>
            <a:ext cx="4538241" cy="5436644"/>
          </a:xfrm>
          <a:custGeom>
            <a:avLst/>
            <a:gdLst>
              <a:gd name="connsiteX0" fmla="*/ 3084645 w 4538241"/>
              <a:gd name="connsiteY0" fmla="*/ 0 h 5436644"/>
              <a:gd name="connsiteX1" fmla="*/ 4285328 w 4538241"/>
              <a:gd name="connsiteY1" fmla="*/ 242407 h 5436644"/>
              <a:gd name="connsiteX2" fmla="*/ 4538241 w 4538241"/>
              <a:gd name="connsiteY2" fmla="*/ 364242 h 5436644"/>
              <a:gd name="connsiteX3" fmla="*/ 4538241 w 4538241"/>
              <a:gd name="connsiteY3" fmla="*/ 5436644 h 5436644"/>
              <a:gd name="connsiteX4" fmla="*/ 1091428 w 4538241"/>
              <a:gd name="connsiteY4" fmla="*/ 5436644 h 5436644"/>
              <a:gd name="connsiteX5" fmla="*/ 903472 w 4538241"/>
              <a:gd name="connsiteY5" fmla="*/ 5265818 h 5436644"/>
              <a:gd name="connsiteX6" fmla="*/ 0 w 4538241"/>
              <a:gd name="connsiteY6" fmla="*/ 3084645 h 5436644"/>
              <a:gd name="connsiteX7" fmla="*/ 3084645 w 4538241"/>
              <a:gd name="connsiteY7" fmla="*/ 0 h 5436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38241" h="5436644">
                <a:moveTo>
                  <a:pt x="3084645" y="0"/>
                </a:moveTo>
                <a:cubicBezTo>
                  <a:pt x="3510546" y="0"/>
                  <a:pt x="3916286" y="86315"/>
                  <a:pt x="4285328" y="242407"/>
                </a:cubicBezTo>
                <a:lnTo>
                  <a:pt x="4538241" y="364242"/>
                </a:lnTo>
                <a:lnTo>
                  <a:pt x="4538241" y="5436644"/>
                </a:lnTo>
                <a:lnTo>
                  <a:pt x="1091428" y="5436644"/>
                </a:lnTo>
                <a:lnTo>
                  <a:pt x="903472" y="5265818"/>
                </a:lnTo>
                <a:cubicBezTo>
                  <a:pt x="345261" y="4707608"/>
                  <a:pt x="0" y="3936446"/>
                  <a:pt x="0" y="3084645"/>
                </a:cubicBezTo>
                <a:cubicBezTo>
                  <a:pt x="0" y="1381043"/>
                  <a:pt x="1381043" y="0"/>
                  <a:pt x="308464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6AAAC3B-1954-46B7-BBAC-27DFF5B529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9395" y="0"/>
            <a:ext cx="4023360" cy="2980240"/>
          </a:xfrm>
          <a:custGeom>
            <a:avLst/>
            <a:gdLst>
              <a:gd name="connsiteX0" fmla="*/ 248676 w 4023360"/>
              <a:gd name="connsiteY0" fmla="*/ 0 h 2980240"/>
              <a:gd name="connsiteX1" fmla="*/ 3774684 w 4023360"/>
              <a:gd name="connsiteY1" fmla="*/ 0 h 2980240"/>
              <a:gd name="connsiteX2" fmla="*/ 3780561 w 4023360"/>
              <a:gd name="connsiteY2" fmla="*/ 9674 h 2980240"/>
              <a:gd name="connsiteX3" fmla="*/ 4023360 w 4023360"/>
              <a:gd name="connsiteY3" fmla="*/ 968560 h 2980240"/>
              <a:gd name="connsiteX4" fmla="*/ 2011680 w 4023360"/>
              <a:gd name="connsiteY4" fmla="*/ 2980240 h 2980240"/>
              <a:gd name="connsiteX5" fmla="*/ 0 w 4023360"/>
              <a:gd name="connsiteY5" fmla="*/ 968560 h 2980240"/>
              <a:gd name="connsiteX6" fmla="*/ 242799 w 4023360"/>
              <a:gd name="connsiteY6" fmla="*/ 9674 h 298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23360" h="2980240">
                <a:moveTo>
                  <a:pt x="248676" y="0"/>
                </a:moveTo>
                <a:lnTo>
                  <a:pt x="3774684" y="0"/>
                </a:lnTo>
                <a:lnTo>
                  <a:pt x="3780561" y="9674"/>
                </a:lnTo>
                <a:cubicBezTo>
                  <a:pt x="3935405" y="294716"/>
                  <a:pt x="4023360" y="621366"/>
                  <a:pt x="4023360" y="968560"/>
                </a:cubicBezTo>
                <a:cubicBezTo>
                  <a:pt x="4023360" y="2079580"/>
                  <a:pt x="3122700" y="2980240"/>
                  <a:pt x="2011680" y="2980240"/>
                </a:cubicBezTo>
                <a:cubicBezTo>
                  <a:pt x="900660" y="2980240"/>
                  <a:pt x="0" y="2079580"/>
                  <a:pt x="0" y="968560"/>
                </a:cubicBezTo>
                <a:cubicBezTo>
                  <a:pt x="0" y="621366"/>
                  <a:pt x="87955" y="294716"/>
                  <a:pt x="242799" y="96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5F159B0-2405-4B61-907D-F0134491A7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64716" y="-548"/>
            <a:ext cx="3337232" cy="2001626"/>
          </a:xfrm>
        </p:spPr>
        <p:txBody>
          <a:bodyPr anchor="ctr">
            <a:normAutofit/>
          </a:bodyPr>
          <a:lstStyle/>
          <a:p>
            <a:endParaRPr lang="sl-SI" sz="2000" dirty="0"/>
          </a:p>
          <a:p>
            <a:endParaRPr lang="sl-SI" sz="2000" dirty="0"/>
          </a:p>
          <a:p>
            <a:r>
              <a:rPr lang="sl-SI" sz="3200" dirty="0"/>
              <a:t>Kaj je ČISTA SNOV?</a:t>
            </a:r>
          </a:p>
          <a:p>
            <a:endParaRPr lang="sl-SI" sz="2000" dirty="0"/>
          </a:p>
          <a:p>
            <a:endParaRPr lang="sl-SI" sz="20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5AD6500-BB62-4AAC-9D2F-C10DDC90C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6897" y="1584494"/>
            <a:ext cx="4375105" cy="5273507"/>
          </a:xfrm>
          <a:custGeom>
            <a:avLst/>
            <a:gdLst>
              <a:gd name="connsiteX0" fmla="*/ 2921508 w 4375105"/>
              <a:gd name="connsiteY0" fmla="*/ 0 h 5273507"/>
              <a:gd name="connsiteX1" fmla="*/ 4314072 w 4375105"/>
              <a:gd name="connsiteY1" fmla="*/ 352611 h 5273507"/>
              <a:gd name="connsiteX2" fmla="*/ 4375105 w 4375105"/>
              <a:gd name="connsiteY2" fmla="*/ 389689 h 5273507"/>
              <a:gd name="connsiteX3" fmla="*/ 4375105 w 4375105"/>
              <a:gd name="connsiteY3" fmla="*/ 5273507 h 5273507"/>
              <a:gd name="connsiteX4" fmla="*/ 1193705 w 4375105"/>
              <a:gd name="connsiteY4" fmla="*/ 5273507 h 5273507"/>
              <a:gd name="connsiteX5" fmla="*/ 1063158 w 4375105"/>
              <a:gd name="connsiteY5" fmla="*/ 5175886 h 5273507"/>
              <a:gd name="connsiteX6" fmla="*/ 0 w 4375105"/>
              <a:gd name="connsiteY6" fmla="*/ 2921508 h 5273507"/>
              <a:gd name="connsiteX7" fmla="*/ 2921508 w 4375105"/>
              <a:gd name="connsiteY7" fmla="*/ 0 h 527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5105" h="5273507">
                <a:moveTo>
                  <a:pt x="2921508" y="0"/>
                </a:moveTo>
                <a:cubicBezTo>
                  <a:pt x="3425728" y="0"/>
                  <a:pt x="3900114" y="127735"/>
                  <a:pt x="4314072" y="352611"/>
                </a:cubicBezTo>
                <a:lnTo>
                  <a:pt x="4375105" y="389689"/>
                </a:lnTo>
                <a:lnTo>
                  <a:pt x="4375105" y="5273507"/>
                </a:lnTo>
                <a:lnTo>
                  <a:pt x="1193705" y="5273507"/>
                </a:lnTo>
                <a:lnTo>
                  <a:pt x="1063158" y="5175886"/>
                </a:lnTo>
                <a:cubicBezTo>
                  <a:pt x="413861" y="4640038"/>
                  <a:pt x="0" y="3829104"/>
                  <a:pt x="0" y="2921508"/>
                </a:cubicBezTo>
                <a:cubicBezTo>
                  <a:pt x="0" y="1308004"/>
                  <a:pt x="1308004" y="0"/>
                  <a:pt x="292150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E08ADBCA-907D-4040-B2D8-9F8E151878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07620" y="1506044"/>
            <a:ext cx="3474621" cy="2780412"/>
          </a:xfrm>
        </p:spPr>
        <p:txBody>
          <a:bodyPr anchor="ctr">
            <a:normAutofit/>
          </a:bodyPr>
          <a:lstStyle/>
          <a:p>
            <a:endParaRPr lang="sl-SI" sz="2000" dirty="0"/>
          </a:p>
          <a:p>
            <a:endParaRPr lang="sl-SI" sz="2000" dirty="0"/>
          </a:p>
          <a:p>
            <a:r>
              <a:rPr lang="sl-SI" sz="3600" dirty="0"/>
              <a:t>Kaj je ZMES? </a:t>
            </a:r>
          </a:p>
          <a:p>
            <a:endParaRPr lang="sl-SI" sz="20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7F5BE21-2CFC-491B-9586-BD5F13728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402" y="3171925"/>
            <a:ext cx="7899403" cy="344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6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id="{B634CBA4-BA13-4F51-9330-0578D18DAD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sl-SI">
                <a:solidFill>
                  <a:srgbClr val="FFFFFF"/>
                </a:solidFill>
              </a:rPr>
              <a:t>ELEMENTI IN SPOJINE</a:t>
            </a:r>
          </a:p>
        </p:txBody>
      </p:sp>
      <p:sp>
        <p:nvSpPr>
          <p:cNvPr id="5" name="Podnaslov 4">
            <a:extLst>
              <a:ext uri="{FF2B5EF4-FFF2-40B4-BE49-F238E27FC236}">
                <a16:creationId xmlns:a16="http://schemas.microsoft.com/office/drawing/2014/main" id="{03C0FE23-4C7B-46E7-8B09-10D853A69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sl-SI">
                <a:solidFill>
                  <a:srgbClr val="FFFFFF"/>
                </a:solidFill>
              </a:rPr>
              <a:t>Nika Jazbec</a:t>
            </a:r>
          </a:p>
        </p:txBody>
      </p:sp>
    </p:spTree>
    <p:extLst>
      <p:ext uri="{BB962C8B-B14F-4D97-AF65-F5344CB8AC3E}">
        <p14:creationId xmlns:p14="http://schemas.microsoft.com/office/powerpoint/2010/main" val="3941388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značba mesta vsebine 2">
            <a:extLst>
              <a:ext uri="{FF2B5EF4-FFF2-40B4-BE49-F238E27FC236}">
                <a16:creationId xmlns:a16="http://schemas.microsoft.com/office/drawing/2014/main" id="{EF412852-1A80-483C-A303-8400EC4534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848577"/>
              </p:ext>
            </p:extLst>
          </p:nvPr>
        </p:nvGraphicFramePr>
        <p:xfrm>
          <a:off x="838200" y="0"/>
          <a:ext cx="10515600" cy="2398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6" descr="Rezultat iskanja slik za cink">
            <a:extLst>
              <a:ext uri="{FF2B5EF4-FFF2-40B4-BE49-F238E27FC236}">
                <a16:creationId xmlns:a16="http://schemas.microsoft.com/office/drawing/2014/main" id="{B81DE2DE-2C05-4732-95AF-EB24E874D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6268"/>
            <a:ext cx="5912206" cy="372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26013093-2D4B-4441-A45C-42B64F83976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0627" y="3101549"/>
            <a:ext cx="4008560" cy="355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17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3E3B7D6-0FBC-4809-B4B8-1BDE08F82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PRIMER - AMONIJAK</a:t>
            </a:r>
          </a:p>
        </p:txBody>
      </p:sp>
      <p:cxnSp>
        <p:nvCxnSpPr>
          <p:cNvPr id="15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4">
            <a:extLst>
              <a:ext uri="{FF2B5EF4-FFF2-40B4-BE49-F238E27FC236}">
                <a16:creationId xmlns:a16="http://schemas.microsoft.com/office/drawing/2014/main" id="{90B578A7-3E5B-4747-81A6-86CBDBEBD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079" y="1295222"/>
            <a:ext cx="6553545" cy="354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75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6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E7431E4-43DB-4E26-BEA7-035622731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592" y="1951383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sl-SI" sz="2600" dirty="0">
                <a:solidFill>
                  <a:srgbClr val="FFFFFF"/>
                </a:solidFill>
              </a:rPr>
              <a:t>Delitev elementov</a:t>
            </a:r>
          </a:p>
        </p:txBody>
      </p:sp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48CEA284-9B45-4171-9FDF-E256444452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3300671"/>
              </p:ext>
            </p:extLst>
          </p:nvPr>
        </p:nvGraphicFramePr>
        <p:xfrm>
          <a:off x="2918792" y="1020417"/>
          <a:ext cx="9273208" cy="4784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8693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89B2FB3-822E-4924-9596-DDAAE342A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Elementi in spojine v našem telesu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>
            <a:extLst>
              <a:ext uri="{FF2B5EF4-FFF2-40B4-BE49-F238E27FC236}">
                <a16:creationId xmlns:a16="http://schemas.microsoft.com/office/drawing/2014/main" id="{1FECD49D-6F85-4CD9-8E07-F1604D751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91" t="42314" r="47578" b="18713"/>
          <a:stretch/>
        </p:blipFill>
        <p:spPr>
          <a:xfrm>
            <a:off x="12346599" y="321177"/>
            <a:ext cx="4748588" cy="617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69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-0.4306 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5CEE985-CD20-49E6-B213-4858611A0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169" y="578022"/>
            <a:ext cx="6477000" cy="5486400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Sedaj reši za ponovitev delovni list, ki si ga dobil. </a:t>
            </a:r>
          </a:p>
          <a:p>
            <a:pPr marL="0" indent="0">
              <a:buNone/>
            </a:pPr>
            <a:r>
              <a:rPr lang="sl-SI" dirty="0"/>
              <a:t>Pomagaj si tako, da sestaviš modele in potem vidiš, kaj je element in kaj spojina.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E89751A-F103-43EE-BF3B-488BAEA99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3164" y="314739"/>
            <a:ext cx="3227066" cy="634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19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E080B28-47C1-415A-B9A9-D70BF25B7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48210" cy="2961249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BF72AB58-BD90-4031-93CB-E6AB0D8C31B7}"/>
              </a:ext>
            </a:extLst>
          </p:cNvPr>
          <p:cNvSpPr txBox="1"/>
          <p:nvPr/>
        </p:nvSpPr>
        <p:spPr>
          <a:xfrm>
            <a:off x="168812" y="211015"/>
            <a:ext cx="1364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>
                <a:solidFill>
                  <a:schemeClr val="bg1"/>
                </a:solidFill>
              </a:rPr>
              <a:t>VODA</a:t>
            </a: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CF2F3CF-ADC5-448B-BE85-6AEA0CB879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934" y="0"/>
            <a:ext cx="3227066" cy="634399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D98706F-1C22-4C9F-AC8A-79A6AD9B2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6609" y="2961248"/>
            <a:ext cx="3988892" cy="3896751"/>
          </a:xfrm>
          <a:prstGeom prst="rect">
            <a:avLst/>
          </a:prstGeom>
        </p:spPr>
      </p:pic>
      <p:pic>
        <p:nvPicPr>
          <p:cNvPr id="1026" name="Picture 2" descr="Rezultat iskanja slik za element H2">
            <a:extLst>
              <a:ext uri="{FF2B5EF4-FFF2-40B4-BE49-F238E27FC236}">
                <a16:creationId xmlns:a16="http://schemas.microsoft.com/office/drawing/2014/main" id="{AA4F7486-DF5F-40CC-B0EF-208C821D01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66" r="49067"/>
          <a:stretch/>
        </p:blipFill>
        <p:spPr bwMode="auto">
          <a:xfrm>
            <a:off x="4934618" y="4090918"/>
            <a:ext cx="3395101" cy="20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71C4C9C-C748-4272-A13A-20FB004549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609" y="211015"/>
            <a:ext cx="4359717" cy="218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12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69</Words>
  <Application>Microsoft Office PowerPoint</Application>
  <PresentationFormat>Širokozaslonsko</PresentationFormat>
  <Paragraphs>27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PowerPointova predstavitev</vt:lpstr>
      <vt:lpstr>PONOVITEV</vt:lpstr>
      <vt:lpstr>ELEMENTI IN SPOJINE</vt:lpstr>
      <vt:lpstr>PowerPointova predstavitev</vt:lpstr>
      <vt:lpstr>PRIMER - AMONIJAK</vt:lpstr>
      <vt:lpstr>Delitev elementov</vt:lpstr>
      <vt:lpstr>Elementi in spojine v našem telesu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uporabnik</cp:lastModifiedBy>
  <cp:revision>4</cp:revision>
  <dcterms:created xsi:type="dcterms:W3CDTF">2018-10-16T16:49:00Z</dcterms:created>
  <dcterms:modified xsi:type="dcterms:W3CDTF">2018-10-16T17:40:26Z</dcterms:modified>
</cp:coreProperties>
</file>