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2" r:id="rId4"/>
    <p:sldId id="263" r:id="rId5"/>
    <p:sldId id="268" r:id="rId6"/>
    <p:sldId id="264" r:id="rId7"/>
    <p:sldId id="267" r:id="rId8"/>
    <p:sldId id="265" r:id="rId9"/>
    <p:sldId id="272" r:id="rId10"/>
    <p:sldId id="276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B4886-4C2E-494B-9F51-05966AA79BD7}" type="datetimeFigureOut">
              <a:rPr lang="sl-SI" smtClean="0"/>
              <a:pPr/>
              <a:t>13. 03. 2020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538AC-0690-4130-A328-F6BD994F232F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time is it?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24578" name="Picture 2" descr="https://encrypted-tbn0.gstatic.com/images?q=tbn:ANd9GcR1tSAlnZb8yruIufN4rYmy4ZPvDa3TWAvt-jFoNMxF7N4JanOVo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501008"/>
            <a:ext cx="2628762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r>
              <a:rPr lang="sl-SI" dirty="0" err="1" smtClean="0"/>
              <a:t>Great</a:t>
            </a:r>
            <a:r>
              <a:rPr lang="sl-SI" dirty="0" smtClean="0"/>
              <a:t>!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31840" y="2564904"/>
            <a:ext cx="2899861" cy="301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66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time is it?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514350" indent="-514350">
              <a:buAutoNum type="alphaLcPeriod"/>
            </a:pPr>
            <a:r>
              <a:rPr lang="sl-SI" dirty="0" smtClean="0"/>
              <a:t>It is </a:t>
            </a:r>
            <a:r>
              <a:rPr lang="sl-SI" dirty="0" err="1" smtClean="0"/>
              <a:t>six</a:t>
            </a:r>
            <a:r>
              <a:rPr lang="sl-SI" dirty="0" smtClean="0"/>
              <a:t> o‘</a:t>
            </a:r>
            <a:r>
              <a:rPr lang="sl-SI" dirty="0" err="1" smtClean="0"/>
              <a:t>clock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dirty="0"/>
              <a:t>b</a:t>
            </a:r>
            <a:r>
              <a:rPr lang="sl-SI" dirty="0" smtClean="0"/>
              <a:t>.  It is </a:t>
            </a:r>
            <a:r>
              <a:rPr lang="sl-SI" dirty="0" err="1" smtClean="0"/>
              <a:t>sixteen</a:t>
            </a:r>
            <a:r>
              <a:rPr lang="sl-SI" dirty="0" smtClean="0"/>
              <a:t> o‘</a:t>
            </a:r>
            <a:r>
              <a:rPr lang="sl-SI" dirty="0" err="1" smtClean="0"/>
              <a:t>clock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Označba mesta vsebine 7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30" t="1739" r="-5085" b="20870"/>
          <a:stretch/>
        </p:blipFill>
        <p:spPr bwMode="auto">
          <a:xfrm>
            <a:off x="3347864" y="1559223"/>
            <a:ext cx="3184480" cy="27338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57182" y="5155846"/>
            <a:ext cx="736276" cy="72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00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time is it?</a:t>
            </a:r>
            <a:endParaRPr lang="sl-SI" dirty="0"/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971600" y="5805264"/>
            <a:ext cx="6984776" cy="86409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400" dirty="0" smtClean="0"/>
              <a:t>It is one o‘</a:t>
            </a:r>
            <a:r>
              <a:rPr lang="sl-SI" sz="4400" dirty="0" err="1" smtClean="0"/>
              <a:t>clock</a:t>
            </a:r>
            <a:r>
              <a:rPr lang="sl-SI" sz="4400" dirty="0" smtClean="0"/>
              <a:t>.</a:t>
            </a:r>
            <a:endParaRPr lang="sl-SI" sz="4400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2" cstate="print"/>
          <a:srcRect b="21537"/>
          <a:stretch/>
        </p:blipFill>
        <p:spPr>
          <a:xfrm>
            <a:off x="2123728" y="1410782"/>
            <a:ext cx="4262313" cy="4250466"/>
          </a:xfrm>
          <a:prstGeom prst="rect">
            <a:avLst/>
          </a:prstGeom>
        </p:spPr>
      </p:pic>
      <p:sp>
        <p:nvSpPr>
          <p:cNvPr id="4" name="Označba mesta vsebin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vsebin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time is it?</a:t>
            </a:r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1331640" y="5517232"/>
            <a:ext cx="6984776" cy="86409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400" dirty="0" smtClean="0"/>
              <a:t>It is </a:t>
            </a:r>
            <a:r>
              <a:rPr lang="sl-SI" sz="4400" dirty="0" err="1" smtClean="0"/>
              <a:t>twelve</a:t>
            </a:r>
            <a:r>
              <a:rPr lang="sl-SI" sz="4400" dirty="0" smtClean="0"/>
              <a:t> o‘</a:t>
            </a:r>
            <a:r>
              <a:rPr lang="sl-SI" sz="4400" dirty="0" err="1" smtClean="0"/>
              <a:t>clock</a:t>
            </a:r>
            <a:r>
              <a:rPr lang="sl-SI" sz="4400" dirty="0" smtClean="0"/>
              <a:t>.</a:t>
            </a:r>
            <a:endParaRPr lang="sl-SI" sz="4400" dirty="0"/>
          </a:p>
        </p:txBody>
      </p:sp>
      <p:pic>
        <p:nvPicPr>
          <p:cNvPr id="7" name="Slika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5" b="21739"/>
          <a:stretch/>
        </p:blipFill>
        <p:spPr bwMode="auto">
          <a:xfrm>
            <a:off x="2555776" y="1463494"/>
            <a:ext cx="3765634" cy="38711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time is it?</a:t>
            </a:r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1345533" y="5445224"/>
            <a:ext cx="6984776" cy="936104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sz="4400" dirty="0" smtClean="0"/>
          </a:p>
          <a:p>
            <a:pPr algn="ctr"/>
            <a:r>
              <a:rPr lang="sl-SI" sz="4400" dirty="0" smtClean="0"/>
              <a:t>It </a:t>
            </a:r>
            <a:r>
              <a:rPr lang="sl-SI" sz="4400" dirty="0"/>
              <a:t>is </a:t>
            </a:r>
            <a:r>
              <a:rPr lang="sl-SI" sz="4400" dirty="0" err="1" smtClean="0"/>
              <a:t>five</a:t>
            </a:r>
            <a:r>
              <a:rPr lang="sl-SI" sz="4400" dirty="0" smtClean="0"/>
              <a:t> </a:t>
            </a:r>
            <a:r>
              <a:rPr lang="sl-SI" sz="4400" dirty="0"/>
              <a:t>o‘</a:t>
            </a:r>
            <a:r>
              <a:rPr lang="sl-SI" sz="4400" dirty="0" err="1"/>
              <a:t>clock</a:t>
            </a:r>
            <a:r>
              <a:rPr lang="sl-SI" sz="4400" dirty="0"/>
              <a:t>.</a:t>
            </a:r>
          </a:p>
          <a:p>
            <a:pPr algn="ctr"/>
            <a:endParaRPr lang="sl-SI" sz="4400" dirty="0"/>
          </a:p>
        </p:txBody>
      </p:sp>
      <p:pic>
        <p:nvPicPr>
          <p:cNvPr id="6" name="Slika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60" r="-2260" b="21739"/>
          <a:stretch/>
        </p:blipFill>
        <p:spPr bwMode="auto">
          <a:xfrm>
            <a:off x="2699792" y="1556792"/>
            <a:ext cx="3697446" cy="34563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time is it?</a:t>
            </a:r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1259632" y="5617674"/>
            <a:ext cx="6984776" cy="86409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sz="4400" dirty="0" smtClean="0"/>
          </a:p>
          <a:p>
            <a:pPr algn="ctr"/>
            <a:r>
              <a:rPr lang="sl-SI" sz="4400" dirty="0" smtClean="0"/>
              <a:t>It is </a:t>
            </a:r>
            <a:r>
              <a:rPr lang="sl-SI" sz="4400" dirty="0" err="1" smtClean="0"/>
              <a:t>twelve</a:t>
            </a:r>
            <a:r>
              <a:rPr lang="sl-SI" sz="4400" dirty="0" smtClean="0"/>
              <a:t> o‘</a:t>
            </a:r>
            <a:r>
              <a:rPr lang="sl-SI" sz="4400" dirty="0" err="1" smtClean="0"/>
              <a:t>clock</a:t>
            </a:r>
            <a:r>
              <a:rPr lang="sl-SI" sz="4400" dirty="0" smtClean="0"/>
              <a:t>.</a:t>
            </a:r>
          </a:p>
          <a:p>
            <a:pPr algn="ctr"/>
            <a:endParaRPr lang="sl-SI" sz="4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Slika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2825" b="20870"/>
          <a:stretch/>
        </p:blipFill>
        <p:spPr bwMode="auto">
          <a:xfrm>
            <a:off x="2411760" y="1268760"/>
            <a:ext cx="4146892" cy="39610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time is it?</a:t>
            </a:r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1331640" y="5330552"/>
            <a:ext cx="6984776" cy="86409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sz="4400" dirty="0" smtClean="0"/>
          </a:p>
          <a:p>
            <a:pPr algn="ctr"/>
            <a:r>
              <a:rPr lang="sl-SI" sz="4400" dirty="0" smtClean="0"/>
              <a:t>It </a:t>
            </a:r>
            <a:r>
              <a:rPr lang="sl-SI" sz="4400" dirty="0"/>
              <a:t>is </a:t>
            </a:r>
            <a:r>
              <a:rPr lang="sl-SI" sz="4400" dirty="0" err="1" smtClean="0"/>
              <a:t>eight</a:t>
            </a:r>
            <a:r>
              <a:rPr lang="sl-SI" sz="4400" dirty="0" smtClean="0"/>
              <a:t> </a:t>
            </a:r>
            <a:r>
              <a:rPr lang="sl-SI" sz="4400" dirty="0"/>
              <a:t>o‘</a:t>
            </a:r>
            <a:r>
              <a:rPr lang="sl-SI" sz="4400" dirty="0" err="1"/>
              <a:t>clock</a:t>
            </a:r>
            <a:r>
              <a:rPr lang="sl-SI" sz="4400" dirty="0"/>
              <a:t>.</a:t>
            </a:r>
          </a:p>
          <a:p>
            <a:pPr algn="ctr"/>
            <a:endParaRPr lang="sl-SI" sz="4400" dirty="0"/>
          </a:p>
        </p:txBody>
      </p:sp>
      <p:pic>
        <p:nvPicPr>
          <p:cNvPr id="7" name="Označba mesta vsebine 6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77"/>
          <a:stretch/>
        </p:blipFill>
        <p:spPr bwMode="auto">
          <a:xfrm>
            <a:off x="2483768" y="1417638"/>
            <a:ext cx="4107795" cy="391291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time is it?</a:t>
            </a:r>
            <a:endParaRPr lang="sl-SI" dirty="0"/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1259632" y="5301208"/>
            <a:ext cx="6984776" cy="86409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400" dirty="0"/>
              <a:t>It is </a:t>
            </a:r>
            <a:r>
              <a:rPr lang="sl-SI" sz="4400" dirty="0" err="1" smtClean="0"/>
              <a:t>nine</a:t>
            </a:r>
            <a:r>
              <a:rPr lang="sl-SI" sz="4400" dirty="0" smtClean="0"/>
              <a:t> </a:t>
            </a:r>
            <a:r>
              <a:rPr lang="sl-SI" sz="4400" dirty="0"/>
              <a:t>o‘</a:t>
            </a:r>
            <a:r>
              <a:rPr lang="sl-SI" sz="4400" dirty="0" err="1"/>
              <a:t>clock</a:t>
            </a:r>
            <a:r>
              <a:rPr lang="sl-SI" sz="4400" dirty="0" smtClean="0"/>
              <a:t>.</a:t>
            </a:r>
            <a:endParaRPr lang="sl-SI" sz="4400" dirty="0"/>
          </a:p>
        </p:txBody>
      </p:sp>
      <p:pic>
        <p:nvPicPr>
          <p:cNvPr id="8" name="Označba mesta vsebine 7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436" b="16156"/>
          <a:stretch/>
        </p:blipFill>
        <p:spPr bwMode="auto">
          <a:xfrm>
            <a:off x="2339752" y="1417638"/>
            <a:ext cx="4211826" cy="38835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time is it?</a:t>
            </a:r>
          </a:p>
        </p:txBody>
      </p:sp>
      <p:sp>
        <p:nvSpPr>
          <p:cNvPr id="5" name="Odreži kota na diagonali pravokotnika 4"/>
          <p:cNvSpPr/>
          <p:nvPr/>
        </p:nvSpPr>
        <p:spPr>
          <a:xfrm>
            <a:off x="1331640" y="5517232"/>
            <a:ext cx="6984776" cy="86409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400" dirty="0"/>
              <a:t>It is </a:t>
            </a:r>
            <a:r>
              <a:rPr lang="sl-SI" sz="4400" dirty="0" err="1" smtClean="0"/>
              <a:t>four</a:t>
            </a:r>
            <a:r>
              <a:rPr lang="sl-SI" sz="4400" dirty="0" smtClean="0"/>
              <a:t> </a:t>
            </a:r>
            <a:r>
              <a:rPr lang="sl-SI" sz="4400" dirty="0"/>
              <a:t>o‘</a:t>
            </a:r>
            <a:r>
              <a:rPr lang="sl-SI" sz="4400" dirty="0" err="1"/>
              <a:t>clock</a:t>
            </a:r>
            <a:r>
              <a:rPr lang="sl-SI" sz="4400" dirty="0"/>
              <a:t>.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pic>
        <p:nvPicPr>
          <p:cNvPr id="6" name="Slika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062" b="18106"/>
          <a:stretch/>
        </p:blipFill>
        <p:spPr bwMode="auto">
          <a:xfrm>
            <a:off x="2523636" y="1448213"/>
            <a:ext cx="4096727" cy="39547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2157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94</Words>
  <Application>Microsoft Office PowerPoint</Application>
  <PresentationFormat>Diaprojekcija na zaslonu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Officeova tema</vt:lpstr>
      <vt:lpstr>What time is it?</vt:lpstr>
      <vt:lpstr>What time is it?</vt:lpstr>
      <vt:lpstr>What time is it?</vt:lpstr>
      <vt:lpstr>What time is it?</vt:lpstr>
      <vt:lpstr>What time is it?</vt:lpstr>
      <vt:lpstr>What time is it?</vt:lpstr>
      <vt:lpstr>What time is it?</vt:lpstr>
      <vt:lpstr>What time is it?</vt:lpstr>
      <vt:lpstr>What time is it?</vt:lpstr>
      <vt:lpstr>Great!</vt:lpstr>
    </vt:vector>
  </TitlesOfParts>
  <Company>Emeršič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Nach der Zeit fragen</dc:title>
  <dc:creator>Stanka</dc:creator>
  <cp:lastModifiedBy>Uporabnik sistema Windows</cp:lastModifiedBy>
  <cp:revision>12</cp:revision>
  <dcterms:created xsi:type="dcterms:W3CDTF">2014-05-06T05:35:07Z</dcterms:created>
  <dcterms:modified xsi:type="dcterms:W3CDTF">2020-03-13T11:57:38Z</dcterms:modified>
</cp:coreProperties>
</file>