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8" r:id="rId2"/>
    <p:sldId id="259" r:id="rId3"/>
    <p:sldId id="260" r:id="rId4"/>
    <p:sldId id="261" r:id="rId5"/>
    <p:sldId id="262" r:id="rId6"/>
    <p:sldId id="256" r:id="rId7"/>
    <p:sldId id="257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AAE8-EAFC-4C14-AAE1-73F247BD99B5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00B6F59-D4F6-47ED-93A3-5A3CCC9BB4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117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AAE8-EAFC-4C14-AAE1-73F247BD99B5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00B6F59-D4F6-47ED-93A3-5A3CCC9BB4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865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AAE8-EAFC-4C14-AAE1-73F247BD99B5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00B6F59-D4F6-47ED-93A3-5A3CCC9BB42C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2574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AAE8-EAFC-4C14-AAE1-73F247BD99B5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0B6F59-D4F6-47ED-93A3-5A3CCC9BB4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5648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AAE8-EAFC-4C14-AAE1-73F247BD99B5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0B6F59-D4F6-47ED-93A3-5A3CCC9BB42C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2105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AAE8-EAFC-4C14-AAE1-73F247BD99B5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0B6F59-D4F6-47ED-93A3-5A3CCC9BB4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8412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AAE8-EAFC-4C14-AAE1-73F247BD99B5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6F59-D4F6-47ED-93A3-5A3CCC9BB4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218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AAE8-EAFC-4C14-AAE1-73F247BD99B5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6F59-D4F6-47ED-93A3-5A3CCC9BB4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144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AAE8-EAFC-4C14-AAE1-73F247BD99B5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6F59-D4F6-47ED-93A3-5A3CCC9BB4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083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AAE8-EAFC-4C14-AAE1-73F247BD99B5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00B6F59-D4F6-47ED-93A3-5A3CCC9BB4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252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AAE8-EAFC-4C14-AAE1-73F247BD99B5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00B6F59-D4F6-47ED-93A3-5A3CCC9BB4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645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AAE8-EAFC-4C14-AAE1-73F247BD99B5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00B6F59-D4F6-47ED-93A3-5A3CCC9BB4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265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AAE8-EAFC-4C14-AAE1-73F247BD99B5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6F59-D4F6-47ED-93A3-5A3CCC9BB4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091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AAE8-EAFC-4C14-AAE1-73F247BD99B5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6F59-D4F6-47ED-93A3-5A3CCC9BB4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338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AAE8-EAFC-4C14-AAE1-73F247BD99B5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6F59-D4F6-47ED-93A3-5A3CCC9BB4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653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AAE8-EAFC-4C14-AAE1-73F247BD99B5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0B6F59-D4F6-47ED-93A3-5A3CCC9BB4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259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FAAE8-EAFC-4C14-AAE1-73F247BD99B5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00B6F59-D4F6-47ED-93A3-5A3CCC9BB4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15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498009-FF4D-40D2-A801-60065F985B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POVRŠJE SLOVENIJE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4D9927-560D-4EB3-B5F6-238189F993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9. RAZRED</a:t>
            </a:r>
          </a:p>
        </p:txBody>
      </p:sp>
    </p:spTree>
    <p:extLst>
      <p:ext uri="{BB962C8B-B14F-4D97-AF65-F5344CB8AC3E}">
        <p14:creationId xmlns:p14="http://schemas.microsoft.com/office/powerpoint/2010/main" val="178223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60186F-1ECC-4A7F-8D59-FD838DE6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KAKO SE IZOBLIKUJE POVRŠJE?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FC1E7C-EC05-468A-B3FB-2F0648992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133600"/>
            <a:ext cx="9306953" cy="3777622"/>
          </a:xfrm>
        </p:spPr>
        <p:txBody>
          <a:bodyPr>
            <a:normAutofit fontScale="92500" lnSpcReduction="20000"/>
          </a:bodyPr>
          <a:lstStyle/>
          <a:p>
            <a:r>
              <a:rPr lang="sl-SI" sz="2600" dirty="0"/>
              <a:t>Zemljino površje oblikujejo notranje in zunanje sile.</a:t>
            </a:r>
          </a:p>
          <a:p>
            <a:endParaRPr lang="sl-SI" sz="2600" dirty="0"/>
          </a:p>
          <a:p>
            <a:endParaRPr lang="sl-SI" sz="2600" dirty="0"/>
          </a:p>
          <a:p>
            <a:endParaRPr lang="sl-SI" sz="2600" dirty="0"/>
          </a:p>
          <a:p>
            <a:r>
              <a:rPr lang="sl-SI" sz="2600" dirty="0"/>
              <a:t>Notranje sile: tektonika, vulkanizem</a:t>
            </a:r>
          </a:p>
          <a:p>
            <a:r>
              <a:rPr lang="sl-SI" sz="2600" dirty="0"/>
              <a:t>Zunanje sile: voda, sonce, temperatura, veter</a:t>
            </a:r>
          </a:p>
          <a:p>
            <a:endParaRPr lang="sl-SI" sz="2600" dirty="0"/>
          </a:p>
          <a:p>
            <a:r>
              <a:rPr lang="sl-SI" sz="2600" dirty="0"/>
              <a:t>Spreminjanje površja je neprekinjen proces in poteka še danes.</a:t>
            </a:r>
          </a:p>
          <a:p>
            <a:endParaRPr lang="sl-SI" sz="2400" dirty="0"/>
          </a:p>
          <a:p>
            <a:endParaRPr lang="sl-SI" sz="2400" dirty="0"/>
          </a:p>
          <a:p>
            <a:endParaRPr lang="sl-SI" sz="2400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3180707-1DA1-4712-A161-8FAAB94F6902}"/>
              </a:ext>
            </a:extLst>
          </p:cNvPr>
          <p:cNvSpPr txBox="1"/>
          <p:nvPr/>
        </p:nvSpPr>
        <p:spPr>
          <a:xfrm>
            <a:off x="5988423" y="3101789"/>
            <a:ext cx="5097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zvišujejo površje             znižujejo površje </a:t>
            </a:r>
          </a:p>
        </p:txBody>
      </p:sp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4FEC7EEC-24A6-44F2-B578-9FF1B454089E}"/>
              </a:ext>
            </a:extLst>
          </p:cNvPr>
          <p:cNvCxnSpPr/>
          <p:nvPr/>
        </p:nvCxnSpPr>
        <p:spPr>
          <a:xfrm>
            <a:off x="9260541" y="2563906"/>
            <a:ext cx="466165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034E02BF-631F-4501-B0B7-5A348289D409}"/>
              </a:ext>
            </a:extLst>
          </p:cNvPr>
          <p:cNvCxnSpPr>
            <a:cxnSpLocks/>
          </p:cNvCxnSpPr>
          <p:nvPr/>
        </p:nvCxnSpPr>
        <p:spPr>
          <a:xfrm flipH="1">
            <a:off x="7292532" y="2577354"/>
            <a:ext cx="380206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53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9D779B-8CF6-42D7-81A1-F62134CF0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9088087" cy="1280890"/>
          </a:xfrm>
        </p:spPr>
        <p:txBody>
          <a:bodyPr/>
          <a:lstStyle/>
          <a:p>
            <a:r>
              <a:rPr lang="sl-SI" dirty="0"/>
              <a:t>KAKO JE NASTALO POVRŠJE SLOVENIJE?</a:t>
            </a:r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DFD04B75-519A-44D0-928E-5F7D9172FB32}"/>
              </a:ext>
            </a:extLst>
          </p:cNvPr>
          <p:cNvSpPr/>
          <p:nvPr/>
        </p:nvSpPr>
        <p:spPr>
          <a:xfrm>
            <a:off x="3295916" y="1814179"/>
            <a:ext cx="1013012" cy="968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379C2ACB-8E14-4B8D-A140-3B9073889FD6}"/>
              </a:ext>
            </a:extLst>
          </p:cNvPr>
          <p:cNvSpPr/>
          <p:nvPr/>
        </p:nvSpPr>
        <p:spPr>
          <a:xfrm>
            <a:off x="7921937" y="1814179"/>
            <a:ext cx="1013012" cy="968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id="{12400624-303F-449C-A0AA-BA494A41B337}"/>
              </a:ext>
            </a:extLst>
          </p:cNvPr>
          <p:cNvCxnSpPr>
            <a:stCxn id="4" idx="6"/>
            <a:endCxn id="5" idx="2"/>
          </p:cNvCxnSpPr>
          <p:nvPr/>
        </p:nvCxnSpPr>
        <p:spPr>
          <a:xfrm>
            <a:off x="4308928" y="2298273"/>
            <a:ext cx="36130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ovezovalnik 10">
            <a:extLst>
              <a:ext uri="{FF2B5EF4-FFF2-40B4-BE49-F238E27FC236}">
                <a16:creationId xmlns:a16="http://schemas.microsoft.com/office/drawing/2014/main" id="{980A12F5-9490-4030-A6E1-752F98D6CE6F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8934949" y="2298273"/>
            <a:ext cx="47109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3273AA64-59D3-46F1-ACA3-699BF4F0D4DA}"/>
              </a:ext>
            </a:extLst>
          </p:cNvPr>
          <p:cNvSpPr txBox="1"/>
          <p:nvPr/>
        </p:nvSpPr>
        <p:spPr>
          <a:xfrm>
            <a:off x="2296351" y="3049441"/>
            <a:ext cx="3012141" cy="1106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PALEOZOIK</a:t>
            </a:r>
          </a:p>
          <a:p>
            <a:pPr algn="ctr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sl-S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izmenjevanje kopnega in morja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BE401CEB-7F86-4984-8615-07BCBEB2A447}"/>
              </a:ext>
            </a:extLst>
          </p:cNvPr>
          <p:cNvSpPr txBox="1"/>
          <p:nvPr/>
        </p:nvSpPr>
        <p:spPr>
          <a:xfrm>
            <a:off x="5572620" y="3043651"/>
            <a:ext cx="5717806" cy="1993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MEZOZOIK</a:t>
            </a:r>
          </a:p>
          <a:p>
            <a:pPr algn="ctr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sl-S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območju današnjih Alp in Dinarskega gorstva je nastalo plitvo morje, kjer so se več kot 200 milijonov let odlagale plasti usedlin (</a:t>
            </a: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apnenec in dolomit</a:t>
            </a:r>
            <a:r>
              <a:rPr lang="sl-S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pic>
        <p:nvPicPr>
          <p:cNvPr id="34" name="Slika 33">
            <a:extLst>
              <a:ext uri="{FF2B5EF4-FFF2-40B4-BE49-F238E27FC236}">
                <a16:creationId xmlns:a16="http://schemas.microsoft.com/office/drawing/2014/main" id="{78EDAF15-9AAD-4015-A9BE-3BF411294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1E2DD"/>
              </a:clrFrom>
              <a:clrTo>
                <a:srgbClr val="E1E2DD">
                  <a:alpha val="0"/>
                </a:srgbClr>
              </a:clrTo>
            </a:clrChange>
          </a:blip>
          <a:srcRect t="5718" b="71329"/>
          <a:stretch/>
        </p:blipFill>
        <p:spPr>
          <a:xfrm>
            <a:off x="1916523" y="4284663"/>
            <a:ext cx="3691707" cy="1753954"/>
          </a:xfrm>
          <a:prstGeom prst="rect">
            <a:avLst/>
          </a:prstGeom>
        </p:spPr>
      </p:pic>
      <p:pic>
        <p:nvPicPr>
          <p:cNvPr id="35" name="Slika 34">
            <a:extLst>
              <a:ext uri="{FF2B5EF4-FFF2-40B4-BE49-F238E27FC236}">
                <a16:creationId xmlns:a16="http://schemas.microsoft.com/office/drawing/2014/main" id="{D6BAEF5E-5A51-4555-8F8D-B9E715876C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730" b="45317"/>
          <a:stretch/>
        </p:blipFill>
        <p:spPr>
          <a:xfrm>
            <a:off x="6690784" y="5037017"/>
            <a:ext cx="3691707" cy="175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07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9D779B-8CF6-42D7-81A1-F62134CF0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9088087" cy="1280890"/>
          </a:xfrm>
        </p:spPr>
        <p:txBody>
          <a:bodyPr/>
          <a:lstStyle/>
          <a:p>
            <a:r>
              <a:rPr lang="sl-SI" dirty="0"/>
              <a:t>KAKO JE NASTALO POVRŠJE SLOVENIJE?</a:t>
            </a:r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DFD04B75-519A-44D0-928E-5F7D9172FB32}"/>
              </a:ext>
            </a:extLst>
          </p:cNvPr>
          <p:cNvSpPr/>
          <p:nvPr/>
        </p:nvSpPr>
        <p:spPr>
          <a:xfrm>
            <a:off x="3532098" y="1923238"/>
            <a:ext cx="1013012" cy="968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379C2ACB-8E14-4B8D-A140-3B9073889FD6}"/>
              </a:ext>
            </a:extLst>
          </p:cNvPr>
          <p:cNvSpPr/>
          <p:nvPr/>
        </p:nvSpPr>
        <p:spPr>
          <a:xfrm>
            <a:off x="8807823" y="1905000"/>
            <a:ext cx="1013012" cy="968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id="{12400624-303F-449C-A0AA-BA494A41B337}"/>
              </a:ext>
            </a:extLst>
          </p:cNvPr>
          <p:cNvCxnSpPr>
            <a:stCxn id="4" idx="6"/>
            <a:endCxn id="5" idx="2"/>
          </p:cNvCxnSpPr>
          <p:nvPr/>
        </p:nvCxnSpPr>
        <p:spPr>
          <a:xfrm flipV="1">
            <a:off x="4545110" y="2389094"/>
            <a:ext cx="4262713" cy="18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ovezovalnik 10">
            <a:extLst>
              <a:ext uri="{FF2B5EF4-FFF2-40B4-BE49-F238E27FC236}">
                <a16:creationId xmlns:a16="http://schemas.microsoft.com/office/drawing/2014/main" id="{980A12F5-9490-4030-A6E1-752F98D6CE6F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9820835" y="2389094"/>
            <a:ext cx="2478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BE401CEB-7F86-4984-8615-07BCBEB2A447}"/>
              </a:ext>
            </a:extLst>
          </p:cNvPr>
          <p:cNvSpPr txBox="1"/>
          <p:nvPr/>
        </p:nvSpPr>
        <p:spPr>
          <a:xfrm>
            <a:off x="2243419" y="2858613"/>
            <a:ext cx="886609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KENOZOIK</a:t>
            </a:r>
          </a:p>
        </p:txBody>
      </p: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145C4D96-06FF-491C-97FE-B264DDE7116A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-304800" y="2407332"/>
            <a:ext cx="38368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3893336E-D8AB-484D-862F-8ED5EFE65E1B}"/>
              </a:ext>
            </a:extLst>
          </p:cNvPr>
          <p:cNvSpPr txBox="1"/>
          <p:nvPr/>
        </p:nvSpPr>
        <p:spPr>
          <a:xfrm>
            <a:off x="1513840" y="3324469"/>
            <a:ext cx="3531033" cy="3224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TERCIAR</a:t>
            </a:r>
          </a:p>
          <a:p>
            <a:pPr algn="ctr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območje današnje osrednje in vzhodne Slovenije je zalilo Panonsko morje; dvigovanje </a:t>
            </a:r>
            <a:r>
              <a:rPr 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Alp </a:t>
            </a: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Dinarskega gorstva </a:t>
            </a: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zaradi </a:t>
            </a:r>
            <a:r>
              <a:rPr lang="sl-SI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podrivanja</a:t>
            </a: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Evrazijske plošče pod Afriško</a:t>
            </a:r>
            <a:b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konec terciarja se je površje začelo razlamljati – nastanek </a:t>
            </a:r>
            <a:r>
              <a:rPr 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kotlin in planot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1653A6F5-991B-478B-B7DD-A74EC61B7F46}"/>
              </a:ext>
            </a:extLst>
          </p:cNvPr>
          <p:cNvSpPr txBox="1"/>
          <p:nvPr/>
        </p:nvSpPr>
        <p:spPr>
          <a:xfrm>
            <a:off x="8567712" y="3324469"/>
            <a:ext cx="3417294" cy="1993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KVARTAR</a:t>
            </a:r>
          </a:p>
          <a:p>
            <a:pPr algn="ctr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sprememba podnebja </a:t>
            </a: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v 2 milijonih letih se je zvrstilo več </a:t>
            </a:r>
            <a:r>
              <a:rPr lang="sl-SI" sz="20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ledenih dob </a:t>
            </a: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sl-SI" sz="20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močno razpadanje kamnin, reke odnašajo prod in pesek</a:t>
            </a:r>
            <a:endParaRPr lang="sl-SI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A10BB5C8-3C27-4D3A-8423-E25E9A69BE8D}"/>
              </a:ext>
            </a:extLst>
          </p:cNvPr>
          <p:cNvGrpSpPr/>
          <p:nvPr/>
        </p:nvGrpSpPr>
        <p:grpSpPr>
          <a:xfrm>
            <a:off x="5155014" y="3429000"/>
            <a:ext cx="3302557" cy="3020062"/>
            <a:chOff x="5044872" y="3423953"/>
            <a:chExt cx="3302557" cy="3020062"/>
          </a:xfrm>
        </p:grpSpPr>
        <p:pic>
          <p:nvPicPr>
            <p:cNvPr id="30" name="Slika 29">
              <a:extLst>
                <a:ext uri="{FF2B5EF4-FFF2-40B4-BE49-F238E27FC236}">
                  <a16:creationId xmlns:a16="http://schemas.microsoft.com/office/drawing/2014/main" id="{7AE49C01-BA52-4991-8E87-521B35B878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6066" r="323" b="3407"/>
            <a:stretch/>
          </p:blipFill>
          <p:spPr>
            <a:xfrm>
              <a:off x="5044873" y="3423953"/>
              <a:ext cx="3302556" cy="2779282"/>
            </a:xfrm>
            <a:prstGeom prst="rect">
              <a:avLst/>
            </a:prstGeom>
          </p:spPr>
        </p:pic>
        <p:pic>
          <p:nvPicPr>
            <p:cNvPr id="31" name="Slika 30">
              <a:extLst>
                <a:ext uri="{FF2B5EF4-FFF2-40B4-BE49-F238E27FC236}">
                  <a16:creationId xmlns:a16="http://schemas.microsoft.com/office/drawing/2014/main" id="{A281B304-3B68-4A43-A5A1-C157DB4C7D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6593" r="34361"/>
            <a:stretch/>
          </p:blipFill>
          <p:spPr>
            <a:xfrm>
              <a:off x="5044872" y="6185878"/>
              <a:ext cx="2402407" cy="258137"/>
            </a:xfrm>
            <a:prstGeom prst="rect">
              <a:avLst/>
            </a:prstGeom>
          </p:spPr>
        </p:pic>
        <p:pic>
          <p:nvPicPr>
            <p:cNvPr id="33" name="Slika 32">
              <a:extLst>
                <a:ext uri="{FF2B5EF4-FFF2-40B4-BE49-F238E27FC236}">
                  <a16:creationId xmlns:a16="http://schemas.microsoft.com/office/drawing/2014/main" id="{9C36BAFB-9F43-42CB-AFB4-31E4B12D8C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3790" t="94898" r="34361" b="-1"/>
            <a:stretch/>
          </p:blipFill>
          <p:spPr>
            <a:xfrm>
              <a:off x="7366000" y="6045200"/>
              <a:ext cx="981429" cy="386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9545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97153F-5235-4A37-8740-0DEB060C2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9352148" cy="1280890"/>
          </a:xfrm>
        </p:spPr>
        <p:txBody>
          <a:bodyPr/>
          <a:lstStyle/>
          <a:p>
            <a:r>
              <a:rPr lang="sl-SI" dirty="0"/>
              <a:t>KAKŠNO JE DANES POVRŠJE SLOVENIJE?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78C59C5-3BE7-4E8D-B8DD-17A742830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z="2400" dirty="0"/>
              <a:t>Površje Slovenije je </a:t>
            </a:r>
            <a:r>
              <a:rPr lang="sl-SI" sz="2400" b="1" dirty="0"/>
              <a:t>zelo razčlenjeno</a:t>
            </a:r>
            <a:r>
              <a:rPr lang="sl-SI" sz="2400" dirty="0"/>
              <a:t> – prevladujejo hribovja in gričevja, ravnin je malo.</a:t>
            </a:r>
          </a:p>
          <a:p>
            <a:endParaRPr lang="sl-SI" sz="2400" dirty="0"/>
          </a:p>
          <a:p>
            <a:pPr lvl="1"/>
            <a:r>
              <a:rPr lang="sl-SI" sz="2200" dirty="0"/>
              <a:t>HRIBOVJA: prevladujejo v osrednji Sloveniji, značilna pestra kamninska zgradba (višji deli – karbonatne kamnine; nižji deli – peščenjaki, </a:t>
            </a:r>
            <a:r>
              <a:rPr lang="sl-SI" sz="2200" dirty="0" err="1"/>
              <a:t>glinovci</a:t>
            </a:r>
            <a:r>
              <a:rPr lang="sl-SI" sz="2200" dirty="0"/>
              <a:t>).</a:t>
            </a:r>
          </a:p>
          <a:p>
            <a:pPr lvl="1"/>
            <a:r>
              <a:rPr lang="sl-SI" sz="2200" dirty="0"/>
              <a:t>GRIČEVJA: tam, kjer so kamnine manj odporne proti zunanjim silam</a:t>
            </a:r>
          </a:p>
          <a:p>
            <a:pPr lvl="1"/>
            <a:r>
              <a:rPr lang="sl-SI" sz="2200" dirty="0"/>
              <a:t>RAVNINE: prevladujejo v </a:t>
            </a:r>
            <a:r>
              <a:rPr lang="sl-SI" sz="2200" dirty="0" err="1"/>
              <a:t>Obpanonskih</a:t>
            </a:r>
            <a:r>
              <a:rPr lang="sl-SI" sz="2200" dirty="0"/>
              <a:t> pokrajinah, v kotlinah Predalpskih pokrajin in na dnu večjih kraških polj.</a:t>
            </a:r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665179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5679F8-7A56-4B5B-95D6-29A37D79DE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KAMNINSKA ZGRADBA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67D39BF-35E1-482C-8D14-A488597F88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9. RAZRED</a:t>
            </a:r>
          </a:p>
        </p:txBody>
      </p:sp>
    </p:spTree>
    <p:extLst>
      <p:ext uri="{BB962C8B-B14F-4D97-AF65-F5344CB8AC3E}">
        <p14:creationId xmlns:p14="http://schemas.microsoft.com/office/powerpoint/2010/main" val="4227033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6EF784-C6EE-4EE1-9F0D-F0F742C0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ADDBC1F-6277-4A60-A307-AD1CFE259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D898D52-1F2A-4397-823F-AF502691F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099148" y="-885826"/>
            <a:ext cx="5983475" cy="900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68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54D093-A62C-494C-83EB-823CFAB50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01AA5D0-A443-44DE-A69E-C8FE7F3D6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https://eucbeniki.sio.si/geo9/2600/index.html</a:t>
            </a:r>
          </a:p>
        </p:txBody>
      </p:sp>
    </p:spTree>
    <p:extLst>
      <p:ext uri="{BB962C8B-B14F-4D97-AF65-F5344CB8AC3E}">
        <p14:creationId xmlns:p14="http://schemas.microsoft.com/office/powerpoint/2010/main" val="2201033462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Šelest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Šeles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eles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1285</TotalTime>
  <Words>250</Words>
  <Application>Microsoft Office PowerPoint</Application>
  <PresentationFormat>Širokozaslonsko</PresentationFormat>
  <Paragraphs>33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Wingdings</vt:lpstr>
      <vt:lpstr>Wingdings 3</vt:lpstr>
      <vt:lpstr>Šelest</vt:lpstr>
      <vt:lpstr>POVRŠJE SLOVENIJE</vt:lpstr>
      <vt:lpstr>KAKO SE IZOBLIKUJE POVRŠJE?</vt:lpstr>
      <vt:lpstr>KAKO JE NASTALO POVRŠJE SLOVENIJE?</vt:lpstr>
      <vt:lpstr>KAKO JE NASTALO POVRŠJE SLOVENIJE?</vt:lpstr>
      <vt:lpstr>KAKŠNO JE DANES POVRŠJE SLOVENIJE?</vt:lpstr>
      <vt:lpstr>KAMNINSKA ZGRADBA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POVRŠJE SLOVENIJE</dc:title>
  <dc:creator>SIO Administrator</dc:creator>
  <cp:lastModifiedBy>SIO Administrator</cp:lastModifiedBy>
  <cp:revision>10</cp:revision>
  <dcterms:created xsi:type="dcterms:W3CDTF">2023-10-04T20:58:46Z</dcterms:created>
  <dcterms:modified xsi:type="dcterms:W3CDTF">2023-10-10T20:38:35Z</dcterms:modified>
</cp:coreProperties>
</file>