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1/20/2024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7734332"/>
              </p:ext>
            </p:extLst>
          </p:nvPr>
        </p:nvGraphicFramePr>
        <p:xfrm>
          <a:off x="412954" y="816082"/>
          <a:ext cx="11385755" cy="605960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6689">
                  <a:extLst>
                    <a:ext uri="{9D8B030D-6E8A-4147-A177-3AD203B41FA5}">
                      <a16:colId xmlns:a16="http://schemas.microsoft.com/office/drawing/2014/main" val="993211185"/>
                    </a:ext>
                  </a:extLst>
                </a:gridCol>
                <a:gridCol w="7999066">
                  <a:extLst>
                    <a:ext uri="{9D8B030D-6E8A-4147-A177-3AD203B41FA5}">
                      <a16:colId xmlns:a16="http://schemas.microsoft.com/office/drawing/2014/main" val="3162339583"/>
                    </a:ext>
                  </a:extLst>
                </a:gridCol>
              </a:tblGrid>
              <a:tr h="5360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JAVNI ZAVOD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OŠ Trebnje PŠ Dobrnič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677842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Ime in priimek pedagoga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Mateja Škufca Langus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6680884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Oddelek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700673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Predmet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SLJ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54885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Operativni cilj učne 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Učenci utrdijo pisanje težjih besed in predlogov</a:t>
                      </a:r>
                    </a:p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Učenci berejo neumetnostno besedilo in ga analizirajo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165521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Učna enota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Neumetnostno besedilo, jezikovna pravila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542693"/>
                  </a:ext>
                </a:extLst>
              </a:tr>
              <a:tr h="5360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FIT AKTIVNA METODA (FAM)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Kamen, škarje, papir</a:t>
                      </a:r>
                    </a:p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863896"/>
                  </a:ext>
                </a:extLst>
              </a:tr>
              <a:tr h="209937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STRATEGIJA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Delo v paru, sodelovalno učenje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2141265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5" y="91636"/>
            <a:ext cx="10058400" cy="812932"/>
          </a:xfrm>
        </p:spPr>
        <p:txBody>
          <a:bodyPr>
            <a:normAutofit/>
          </a:bodyPr>
          <a:lstStyle/>
          <a:p>
            <a:pPr algn="ctr"/>
            <a:r>
              <a:rPr lang="sl-SI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UPORABO FIT AKTIVNE METODE V OKVIRU UČNEGA PROCESA - </a:t>
            </a:r>
            <a:r>
              <a:rPr lang="sl-SI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osnovnA</a:t>
            </a:r>
            <a:r>
              <a:rPr lang="sl-SI" sz="2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šolA</a:t>
            </a: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Slika 4" descr="Slika, ki vsebuje besede risba&#10;&#10;Opis je samodejno ustvarjen">
            <a:extLst>
              <a:ext uri="{FF2B5EF4-FFF2-40B4-BE49-F238E27FC236}">
                <a16:creationId xmlns:a16="http://schemas.microsoft.com/office/drawing/2014/main" id="{640315E5-4A79-4D5D-9006-22B956A08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2000" y="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931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591747"/>
              </p:ext>
            </p:extLst>
          </p:nvPr>
        </p:nvGraphicFramePr>
        <p:xfrm>
          <a:off x="344129" y="393286"/>
          <a:ext cx="11572568" cy="61080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451123">
                  <a:extLst>
                    <a:ext uri="{9D8B030D-6E8A-4147-A177-3AD203B41FA5}">
                      <a16:colId xmlns:a16="http://schemas.microsoft.com/office/drawing/2014/main" val="2579798554"/>
                    </a:ext>
                  </a:extLst>
                </a:gridCol>
                <a:gridCol w="8121445">
                  <a:extLst>
                    <a:ext uri="{9D8B030D-6E8A-4147-A177-3AD203B41FA5}">
                      <a16:colId xmlns:a16="http://schemas.microsoft.com/office/drawing/2014/main" val="1672028004"/>
                    </a:ext>
                  </a:extLst>
                </a:gridCol>
              </a:tblGrid>
              <a:tr h="494881">
                <a:tc>
                  <a:txBody>
                    <a:bodyPr/>
                    <a:lstStyle/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Pripomočki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Učni proces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6253711"/>
                  </a:ext>
                </a:extLst>
              </a:tr>
              <a:tr h="5613164">
                <a:tc>
                  <a:txBody>
                    <a:bodyPr/>
                    <a:lstStyle/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Lističi z nalogami</a:t>
                      </a:r>
                    </a:p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Spletne naloge</a:t>
                      </a:r>
                    </a:p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Forum: razmišljanje o svojem pisanju</a:t>
                      </a:r>
                    </a:p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KŠP, tema: uporaba predlogov, zapis primerov v zvezek</a:t>
                      </a:r>
                    </a:p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Delo z delovnim listom</a:t>
                      </a:r>
                    </a:p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Delo v spletni zbornici: Spletne naloge (predlogi, težje besede)</a:t>
                      </a:r>
                    </a:p>
                    <a:p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Forum: zapis mnenja o lastni pisavi.</a:t>
                      </a:r>
                    </a:p>
                    <a:p>
                      <a:br>
                        <a:rPr lang="sl-SI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endParaRPr lang="sl-SI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226543"/>
                  </a:ext>
                </a:extLst>
              </a:tr>
            </a:tbl>
          </a:graphicData>
        </a:graphic>
      </p:graphicFrame>
      <p:pic>
        <p:nvPicPr>
          <p:cNvPr id="2" name="Slika 1">
            <a:extLst>
              <a:ext uri="{FF2B5EF4-FFF2-40B4-BE49-F238E27FC236}">
                <a16:creationId xmlns:a16="http://schemas.microsoft.com/office/drawing/2014/main" id="{5FB5E734-91B9-4168-BF22-144B60EFBF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2914" y="0"/>
            <a:ext cx="1079086" cy="1079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8106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FCF0C094BAA0B479F519D7263EAF1CA" ma:contentTypeVersion="14" ma:contentTypeDescription="Ustvari nov dokument." ma:contentTypeScope="" ma:versionID="57994b15f8a5675ddf28d14916f620c8">
  <xsd:schema xmlns:xsd="http://www.w3.org/2001/XMLSchema" xmlns:xs="http://www.w3.org/2001/XMLSchema" xmlns:p="http://schemas.microsoft.com/office/2006/metadata/properties" xmlns:ns3="c09b5ced-23ea-49c9-8c4e-b7922fccfb2e" xmlns:ns4="3a895860-ece6-424d-8714-18aaf4483c40" targetNamespace="http://schemas.microsoft.com/office/2006/metadata/properties" ma:root="true" ma:fieldsID="41ed7e8e70864f9da8773906d03a43fc" ns3:_="" ns4:_="">
    <xsd:import namespace="c09b5ced-23ea-49c9-8c4e-b7922fccfb2e"/>
    <xsd:import namespace="3a895860-ece6-424d-8714-18aaf4483c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9b5ced-23ea-49c9-8c4e-b7922fccfb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95860-ece6-424d-8714-18aaf4483c4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Razprševanje namiga za skupno rab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C9B8F8F-969F-45C6-9B41-CDEA32E1A5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580D43-360C-4B18-8C61-D0D9B7AB3F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9b5ced-23ea-49c9-8c4e-b7922fccfb2e"/>
    <ds:schemaRef ds:uri="3a895860-ece6-424d-8714-18aaf4483c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B7D48FA-1AEE-4682-B7F0-0781F307E7B7}">
  <ds:schemaRefs>
    <ds:schemaRef ds:uri="3a895860-ece6-424d-8714-18aaf4483c40"/>
    <ds:schemaRef ds:uri="http://schemas.microsoft.com/office/infopath/2007/PartnerControls"/>
    <ds:schemaRef ds:uri="c09b5ced-23ea-49c9-8c4e-b7922fccfb2e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2953</TotalTime>
  <Words>123</Words>
  <Application>Microsoft Office PowerPoint</Application>
  <PresentationFormat>Širokozaslonsko</PresentationFormat>
  <Paragraphs>43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7" baseType="lpstr">
      <vt:lpstr>Calibri</vt:lpstr>
      <vt:lpstr>Rockwell</vt:lpstr>
      <vt:lpstr>Rockwell Condensed</vt:lpstr>
      <vt:lpstr>Wingdings</vt:lpstr>
      <vt:lpstr>Wood Type</vt:lpstr>
      <vt:lpstr>UPORABO FIT AKTIVNE METODE V OKVIRU UČNEGA PROCESA - osnovnA šolA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OBRAZEC ZA SPREMLJANJE UPORABE FIT AKTIVNE METODE V OKVIRU UČNEGA PROCESA – OSNOVNE ŠOLE</dc:title>
  <dc:creator>Barbara Konda</dc:creator>
  <cp:lastModifiedBy>Gostje</cp:lastModifiedBy>
  <cp:revision>8</cp:revision>
  <dcterms:created xsi:type="dcterms:W3CDTF">2017-01-17T19:47:09Z</dcterms:created>
  <dcterms:modified xsi:type="dcterms:W3CDTF">2024-01-20T18:15:51Z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0x0101002FCF0C094BAA0B479F519D7263EAF1CA</vt:lpwstr>
  </property>
</Properties>
</file>