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drijan-izobrazevanje.si/media/uploads/Resitve/RESITVE_Moja%20prva%20fizika%201_UCB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eucbeniki.sio.si/fizika8/216/index2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RAČUNANJE HITROSTI</a:t>
            </a:r>
            <a:br>
              <a:rPr lang="sl-SI" dirty="0" smtClean="0"/>
            </a:br>
            <a:r>
              <a:rPr lang="sl-SI" dirty="0" smtClean="0"/>
              <a:t>grafični prikaz gibanja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Pouk na daljavo: </a:t>
            </a:r>
            <a:r>
              <a:rPr lang="sl-SI" dirty="0" smtClean="0"/>
              <a:t>11. </a:t>
            </a:r>
            <a:r>
              <a:rPr lang="sl-SI" dirty="0" smtClean="0"/>
              <a:t>1. 2021 – </a:t>
            </a:r>
            <a:r>
              <a:rPr lang="sl-SI" dirty="0" smtClean="0"/>
              <a:t>15. </a:t>
            </a:r>
            <a:r>
              <a:rPr lang="sl-SI" dirty="0" smtClean="0"/>
              <a:t>1. 2021</a:t>
            </a:r>
          </a:p>
          <a:p>
            <a:endParaRPr lang="sl-SI" dirty="0"/>
          </a:p>
          <a:p>
            <a:r>
              <a:rPr lang="sl-SI" dirty="0" smtClean="0"/>
              <a:t>FIZIKA 8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906" y="4429919"/>
            <a:ext cx="4293741" cy="219524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630" y="241828"/>
            <a:ext cx="3019017" cy="294627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4" y="4325568"/>
            <a:ext cx="4147729" cy="229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12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naloga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447" y="1773124"/>
            <a:ext cx="5683929" cy="3074240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141413" y="5146766"/>
            <a:ext cx="7806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400" dirty="0" smtClean="0"/>
              <a:t>Kaj prikazujejo grafi?</a:t>
            </a:r>
          </a:p>
          <a:p>
            <a:pPr marL="342900" indent="-342900">
              <a:buAutoNum type="arabicPeriod"/>
            </a:pPr>
            <a:r>
              <a:rPr lang="sl-SI" sz="2400" dirty="0" smtClean="0"/>
              <a:t>Kateri graf prikazuje gibanje z največjo hitrostjo?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1176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Domača naloga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Učbenik: stran 76 (1. in 4. naloga)</a:t>
            </a:r>
          </a:p>
          <a:p>
            <a:pPr marL="0" indent="0">
              <a:buNone/>
            </a:pPr>
            <a:r>
              <a:rPr lang="sl-SI" dirty="0" smtClean="0"/>
              <a:t>Nalogo reši v zvezek in oddaj v spletno učilnico.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877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ENAČBA ZA IZRAČUN HITROSTI</a:t>
            </a:r>
            <a:endParaRPr lang="sl-SI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l-SI" b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sl-SI" sz="3600" b="1" dirty="0" smtClean="0">
                    <a:solidFill>
                      <a:srgbClr val="FFC000"/>
                    </a:solidFill>
                  </a:rPr>
                  <a:t>HITROST</a:t>
                </a:r>
                <a14:m>
                  <m:oMath xmlns:m="http://schemas.openxmlformats.org/officeDocument/2006/math">
                    <m:r>
                      <a:rPr lang="sl-SI" sz="3600" b="1" i="1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𝑷𝑶𝑻</m:t>
                        </m:r>
                      </m:num>
                      <m:den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𝑨𝑺</m:t>
                        </m:r>
                      </m:den>
                    </m:f>
                  </m:oMath>
                </a14:m>
                <a:r>
                  <a:rPr lang="sl-SI" b="1" dirty="0" smtClean="0"/>
                  <a:t>             </a:t>
                </a:r>
                <a:r>
                  <a:rPr lang="sl-SI" sz="3200" b="1" dirty="0" smtClean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sl-SI" sz="3200" b="1" dirty="0" smtClean="0"/>
              </a:p>
              <a:p>
                <a:pPr marL="0" indent="0">
                  <a:buNone/>
                </a:pPr>
                <a:r>
                  <a:rPr lang="sl-SI" dirty="0" smtClean="0"/>
                  <a:t>v…hitrost</a:t>
                </a:r>
              </a:p>
              <a:p>
                <a:pPr marL="0" indent="0">
                  <a:buNone/>
                </a:pPr>
                <a:r>
                  <a:rPr lang="sl-SI" dirty="0" smtClean="0"/>
                  <a:t>s…pot</a:t>
                </a:r>
              </a:p>
              <a:p>
                <a:pPr marL="0" indent="0">
                  <a:buNone/>
                </a:pPr>
                <a:r>
                  <a:rPr lang="sl-SI" dirty="0" smtClean="0"/>
                  <a:t>t…čas</a:t>
                </a:r>
              </a:p>
              <a:p>
                <a:pPr marL="0" indent="0">
                  <a:buNone/>
                </a:pPr>
                <a:r>
                  <a:rPr lang="sl-SI" dirty="0" smtClean="0">
                    <a:solidFill>
                      <a:srgbClr val="FFFF00"/>
                    </a:solidFill>
                  </a:rPr>
                  <a:t>OSNOVNA ENOTA ZA MERJENJE HITROSTI</a:t>
                </a:r>
                <a:r>
                  <a:rPr lang="sl-SI" dirty="0" smtClean="0"/>
                  <a:t>: </a:t>
                </a:r>
                <a:r>
                  <a:rPr lang="sl-SI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 smtClean="0"/>
                  <a:t> (BERI: meter na sekundo)</a:t>
                </a:r>
                <a:endParaRPr lang="sl-SI" dirty="0"/>
              </a:p>
            </p:txBody>
          </p:sp>
        </mc:Choice>
        <mc:Fallback>
          <p:sp>
            <p:nvSpPr>
              <p:cNvPr id="4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3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PRETVARJANJE ENOT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457200" indent="-457200">
                  <a:buAutoNum type="arabicPeriod"/>
                </a:pPr>
                <a:r>
                  <a:rPr lang="sl-SI" dirty="0" smtClean="0"/>
                  <a:t>NALOGA</a:t>
                </a:r>
              </a:p>
              <a:p>
                <a:pPr marL="0" indent="0">
                  <a:buNone/>
                </a:pPr>
                <a:r>
                  <a:rPr lang="sl-SI" dirty="0" smtClean="0"/>
                  <a:t>Pretvori spodaj napisane hitrosti v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 smtClean="0"/>
                  <a:t>.</a:t>
                </a:r>
              </a:p>
              <a:p>
                <a:pPr marL="0" indent="0">
                  <a:buNone/>
                </a:pPr>
                <a:r>
                  <a:rPr lang="sl-SI" dirty="0" smtClean="0"/>
                  <a:t>a)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 smtClean="0"/>
                  <a:t> = _______</a:t>
                </a:r>
              </a:p>
              <a:p>
                <a:pPr marL="0" indent="0">
                  <a:buNone/>
                </a:pPr>
                <a:r>
                  <a:rPr lang="sl-SI" dirty="0" smtClean="0"/>
                  <a:t>b) 130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 smtClean="0"/>
                  <a:t> = ______</a:t>
                </a:r>
              </a:p>
              <a:p>
                <a:pPr marL="0" indent="0">
                  <a:buNone/>
                </a:pPr>
                <a:r>
                  <a:rPr lang="sl-SI" dirty="0" smtClean="0"/>
                  <a:t>c)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 smtClean="0"/>
                  <a:t> = ______</a:t>
                </a:r>
              </a:p>
              <a:p>
                <a:pPr marL="0" indent="0">
                  <a:buNone/>
                </a:pPr>
                <a:r>
                  <a:rPr lang="sl-SI" dirty="0" smtClean="0"/>
                  <a:t>d) 12,5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dirty="0" smtClean="0"/>
                  <a:t> ______</a:t>
                </a:r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85" t="-2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00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67537" y="982390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 smtClean="0"/>
              <a:t>UTRJEVANJE</a:t>
            </a:r>
          </a:p>
          <a:p>
            <a:pPr marL="0" indent="0">
              <a:buNone/>
            </a:pPr>
            <a:r>
              <a:rPr lang="sl-SI" dirty="0" smtClean="0"/>
              <a:t>Reševanje  nalog: učbenik stran 72/ 1. – 9. naloga (reševali bomo naloge na videokonferenci).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Rešitve so na spletni povezavi: </a:t>
            </a:r>
          </a:p>
          <a:p>
            <a:pPr marL="0" indent="0">
              <a:buNone/>
            </a:pPr>
            <a:r>
              <a:rPr lang="sl-SI" dirty="0" smtClean="0">
                <a:hlinkClick r:id="rId2"/>
              </a:rPr>
              <a:t>klik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579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GRAFična</a:t>
            </a:r>
            <a:r>
              <a:rPr lang="sl-SI" dirty="0" smtClean="0"/>
              <a:t> ponazoritev gibanja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1681" y="1881051"/>
            <a:ext cx="8529654" cy="153023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681" y="3641407"/>
            <a:ext cx="401002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7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9015" y="387213"/>
            <a:ext cx="4963401" cy="3074443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3409405" y="4715691"/>
            <a:ext cx="187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Vsebuje podatke </a:t>
            </a:r>
          </a:p>
          <a:p>
            <a:r>
              <a:rPr lang="sl-SI" dirty="0" smtClean="0"/>
              <a:t>za pot in čas.</a:t>
            </a:r>
            <a:endParaRPr lang="sl-SI" dirty="0"/>
          </a:p>
        </p:txBody>
      </p:sp>
      <p:sp>
        <p:nvSpPr>
          <p:cNvPr id="6" name="Puščica dol 5"/>
          <p:cNvSpPr/>
          <p:nvPr/>
        </p:nvSpPr>
        <p:spPr>
          <a:xfrm>
            <a:off x="3857106" y="3768633"/>
            <a:ext cx="610391" cy="8490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5894427" y="4617719"/>
            <a:ext cx="1867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Vsebuje podatke za hitrost in čas.</a:t>
            </a:r>
            <a:endParaRPr lang="sl-SI" dirty="0"/>
          </a:p>
        </p:txBody>
      </p:sp>
      <p:sp>
        <p:nvSpPr>
          <p:cNvPr id="8" name="Puščica dol 7"/>
          <p:cNvSpPr/>
          <p:nvPr/>
        </p:nvSpPr>
        <p:spPr>
          <a:xfrm>
            <a:off x="6335486" y="3670663"/>
            <a:ext cx="496388" cy="7707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8804366" y="2677886"/>
            <a:ext cx="20769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 pomočjo tabelo narišemo:</a:t>
            </a:r>
          </a:p>
          <a:p>
            <a:pPr marL="285750" indent="-285750">
              <a:buFontTx/>
              <a:buChar char="-"/>
            </a:pPr>
            <a:r>
              <a:rPr lang="sl-SI" dirty="0"/>
              <a:t>g</a:t>
            </a:r>
            <a:r>
              <a:rPr lang="sl-SI" dirty="0" smtClean="0"/>
              <a:t>raf poti v odvisnosti od časa</a:t>
            </a:r>
          </a:p>
          <a:p>
            <a:pPr marL="285750" indent="-285750">
              <a:buFontTx/>
              <a:buChar char="-"/>
            </a:pPr>
            <a:r>
              <a:rPr lang="sl-SI" dirty="0"/>
              <a:t>g</a:t>
            </a:r>
            <a:r>
              <a:rPr lang="sl-SI" dirty="0" smtClean="0"/>
              <a:t>raf hitrosti v odvisnosti od časa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5983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83265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1. primer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>
          <a:xfrm>
            <a:off x="1141412" y="1374275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S pomočjo podatkov v razpredelnici nariši graf poti v odvisnosti od časa. Pri risanju grafa je pomembno, da si izberemo primerno enoto.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042" y="2446926"/>
            <a:ext cx="1452907" cy="233229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1435" y="2446926"/>
            <a:ext cx="4630745" cy="361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92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87768"/>
          </a:xfrm>
        </p:spPr>
        <p:txBody>
          <a:bodyPr/>
          <a:lstStyle/>
          <a:p>
            <a:r>
              <a:rPr lang="sl-SI" dirty="0" smtClean="0"/>
              <a:t>Oglej si postopek risanja grafa: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1412" y="1306286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hlinkClick r:id="rId2"/>
              </a:rPr>
              <a:t>KLIK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411" y="3344092"/>
            <a:ext cx="7712921" cy="1796687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1013430" y="2288066"/>
            <a:ext cx="3842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ZAPOMNI SI</a:t>
            </a:r>
            <a:endParaRPr lang="sl-SI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320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NALOGA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6357" y="2097089"/>
            <a:ext cx="9314649" cy="37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64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87</TotalTime>
  <Words>276</Words>
  <Application>Microsoft Office PowerPoint</Application>
  <PresentationFormat>Širokozaslonsko</PresentationFormat>
  <Paragraphs>42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Trebuchet MS</vt:lpstr>
      <vt:lpstr>Tw Cen MT</vt:lpstr>
      <vt:lpstr>Vezje</vt:lpstr>
      <vt:lpstr>RAČUNANJE HITROSTI grafični prikaz gibanja</vt:lpstr>
      <vt:lpstr>ENAČBA ZA IZRAČUN HITROSTI</vt:lpstr>
      <vt:lpstr>PRETVARJANJE ENOT</vt:lpstr>
      <vt:lpstr>PowerPointova predstavitev</vt:lpstr>
      <vt:lpstr>GRAFična ponazoritev gibanja</vt:lpstr>
      <vt:lpstr>PowerPointova predstavitev</vt:lpstr>
      <vt:lpstr>1. primer</vt:lpstr>
      <vt:lpstr>Oglej si postopek risanja grafa:</vt:lpstr>
      <vt:lpstr>1. NALOGA</vt:lpstr>
      <vt:lpstr>2. naloga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GIBANJA IN HITROST</dc:title>
  <dc:creator>Kati</dc:creator>
  <cp:lastModifiedBy>Kati</cp:lastModifiedBy>
  <cp:revision>10</cp:revision>
  <dcterms:created xsi:type="dcterms:W3CDTF">2021-01-04T11:27:59Z</dcterms:created>
  <dcterms:modified xsi:type="dcterms:W3CDTF">2021-01-11T21:21:16Z</dcterms:modified>
</cp:coreProperties>
</file>