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4" r:id="rId5"/>
    <p:sldId id="258" r:id="rId6"/>
    <p:sldId id="260" r:id="rId7"/>
    <p:sldId id="263" r:id="rId8"/>
    <p:sldId id="261" r:id="rId9"/>
    <p:sldId id="266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bizdesign.tv\000-PPT FOR KMONG\PSD\13-05-14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894677"/>
            <a:ext cx="4422056" cy="386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2501661" y="1023858"/>
            <a:ext cx="4095189" cy="2538851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0" indent="0" algn="ctr">
              <a:buNone/>
              <a:defRPr sz="2800" baseline="0"/>
            </a:lvl1pPr>
          </a:lstStyle>
          <a:p>
            <a:r>
              <a:rPr lang="en-US" altLang="ko-KR" dirty="0"/>
              <a:t>Insert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2020-11-14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2020-11-14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2020-11-14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2020-11-14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dirty="0"/>
              <a:t>Click to edit Master title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ko-KR" alt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ko-KR" alt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2020-11-14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2020-11-14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2020-11-14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2020-11-14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2020-11-14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w3schools.com/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989265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l-SI" altLang="ko-KR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맑은 고딕" pitchFamily="50" charset="-127"/>
                <a:cs typeface="Calibri" pitchFamily="34" charset="0"/>
              </a:rPr>
              <a:t>HTML - ponovitev</a:t>
            </a:r>
            <a:endParaRPr lang="en-US" altLang="ko-KR" sz="3600" b="1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  <a:ea typeface="맑은 고딕" pitchFamily="50" charset="-127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0"/>
            <a:ext cx="7884368" cy="1069514"/>
          </a:xfrm>
        </p:spPr>
        <p:txBody>
          <a:bodyPr/>
          <a:lstStyle/>
          <a:p>
            <a:r>
              <a:rPr lang="sl-SI" altLang="ko-KR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ea typeface="Arial Unicode MS" pitchFamily="50" charset="-127"/>
                <a:cs typeface="Calibri" pitchFamily="34" charset="0"/>
              </a:rPr>
              <a:t>HTML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ea typeface="Arial Unicode MS" pitchFamily="50" charset="-127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980728"/>
            <a:ext cx="6851104" cy="518457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sl-SI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Calibri" pitchFamily="34" charset="0"/>
              </a:rPr>
              <a:t>Dokument pišemo v Notepad++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sl-SI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Calibri" pitchFamily="34" charset="0"/>
              </a:rPr>
              <a:t>Shranjen s končnico .</a:t>
            </a:r>
            <a:r>
              <a:rPr lang="sl-SI" altLang="ko-KR" sz="22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Calibri" pitchFamily="34" charset="0"/>
              </a:rPr>
              <a:t>htm</a:t>
            </a:r>
            <a:r>
              <a:rPr lang="sl-SI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Calibri" pitchFamily="34" charset="0"/>
              </a:rPr>
              <a:t> ali .html</a:t>
            </a: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sl-SI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Calibri" pitchFamily="34" charset="0"/>
              </a:rPr>
              <a:t>Definiramo HTML: </a:t>
            </a:r>
            <a:r>
              <a:rPr lang="sl-SI" sz="2400" b="1" dirty="0"/>
              <a:t>&lt;!DOCTYPE html&gt;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sl-SI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Calibri" pitchFamily="34" charset="0"/>
              </a:rPr>
              <a:t>Sestavljen iz glavnih značk </a:t>
            </a:r>
            <a:r>
              <a:rPr lang="sl-SI" altLang="ko-KR" sz="2400" b="1" dirty="0"/>
              <a:t>&lt;HEAD&gt; </a:t>
            </a:r>
            <a:r>
              <a:rPr lang="sl-SI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Calibri" pitchFamily="34" charset="0"/>
              </a:rPr>
              <a:t>in </a:t>
            </a:r>
            <a:r>
              <a:rPr lang="sl-SI" altLang="ko-KR" sz="2400" b="1" dirty="0"/>
              <a:t>&lt;BODY&gt;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sl-SI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Calibri" pitchFamily="34" charset="0"/>
              </a:rPr>
              <a:t>Druge značke: </a:t>
            </a:r>
            <a:r>
              <a:rPr lang="sl-SI" altLang="ko-KR" sz="2400" b="1" dirty="0"/>
              <a:t>&lt;TITLE&gt;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altLang="ko-KR" sz="2400" b="1" dirty="0"/>
              <a:t>		  &lt;H1&gt;,…,&lt;H6&gt;</a:t>
            </a:r>
            <a:r>
              <a:rPr lang="en-US" altLang="ko-KR" sz="2400" b="1" dirty="0"/>
              <a:t> </a:t>
            </a:r>
            <a:endParaRPr lang="sl-SI" altLang="ko-KR" sz="2400" b="1" dirty="0"/>
          </a:p>
          <a:p>
            <a:pPr marL="0" indent="0">
              <a:lnSpc>
                <a:spcPct val="150000"/>
              </a:lnSpc>
              <a:buNone/>
            </a:pPr>
            <a:r>
              <a:rPr lang="sl-SI" altLang="ko-KR" sz="2400" b="1" dirty="0"/>
              <a:t>		  &lt;P&gt;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altLang="ko-KR" sz="2400" b="1" dirty="0"/>
              <a:t>		  &lt;HR&gt;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altLang="ko-KR" sz="2400" b="1" dirty="0"/>
              <a:t>		</a:t>
            </a:r>
            <a:r>
              <a:rPr lang="sl-SI" sz="2400" b="1" dirty="0"/>
              <a:t>  &lt;!-- komentar --&gt;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altLang="ko-KR" sz="2400" b="1" dirty="0"/>
              <a:t>		  &lt;BR&gt;</a:t>
            </a:r>
            <a:endParaRPr lang="ko-KR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EAAF532-91D0-47E3-9A67-1DAC63BD1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CE21883-0555-4748-A0CD-B7437E5A7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1600200"/>
            <a:ext cx="6480720" cy="4525963"/>
          </a:xfrm>
        </p:spPr>
        <p:txBody>
          <a:bodyPr/>
          <a:lstStyle/>
          <a:p>
            <a:pPr marL="0" indent="0">
              <a:buNone/>
            </a:pPr>
            <a:r>
              <a:rPr lang="sl-SI" dirty="0"/>
              <a:t>Odstavku, naslovu lahko dodamo atribut ALIGN za poravnavo:</a:t>
            </a:r>
          </a:p>
          <a:p>
            <a:endParaRPr lang="sl-SI" dirty="0"/>
          </a:p>
          <a:p>
            <a:pPr marL="0" indent="0">
              <a:buNone/>
            </a:pPr>
            <a:r>
              <a:rPr lang="sl-SI" dirty="0"/>
              <a:t>&lt;H1 </a:t>
            </a:r>
            <a:r>
              <a:rPr lang="sl-SI" dirty="0">
                <a:solidFill>
                  <a:srgbClr val="FF0000"/>
                </a:solidFill>
              </a:rPr>
              <a:t>ALIGN=LEFT</a:t>
            </a:r>
            <a:r>
              <a:rPr lang="sl-SI" dirty="0"/>
              <a:t>&gt; &lt;/H1&gt;</a:t>
            </a:r>
          </a:p>
          <a:p>
            <a:pPr marL="0" indent="0">
              <a:buNone/>
            </a:pPr>
            <a:r>
              <a:rPr lang="sl-SI" dirty="0"/>
              <a:t>&lt;P </a:t>
            </a:r>
            <a:r>
              <a:rPr lang="sl-SI" dirty="0">
                <a:solidFill>
                  <a:srgbClr val="FF0000"/>
                </a:solidFill>
              </a:rPr>
              <a:t>ALIGN=RIGHT</a:t>
            </a:r>
            <a:r>
              <a:rPr lang="sl-SI" dirty="0"/>
              <a:t>&gt; &lt;/P&gt;</a:t>
            </a:r>
          </a:p>
          <a:p>
            <a:pPr marL="0" indent="0">
              <a:buNone/>
            </a:pPr>
            <a:r>
              <a:rPr lang="sl-SI" dirty="0"/>
              <a:t>&lt;H2 </a:t>
            </a:r>
            <a:r>
              <a:rPr lang="sl-SI" dirty="0">
                <a:solidFill>
                  <a:srgbClr val="FF0000"/>
                </a:solidFill>
              </a:rPr>
              <a:t>ALIGN=CENTER</a:t>
            </a:r>
            <a:r>
              <a:rPr lang="sl-SI" dirty="0"/>
              <a:t>&gt; &lt;/H2&gt;</a:t>
            </a:r>
          </a:p>
          <a:p>
            <a:pPr marL="0" indent="0">
              <a:buNone/>
            </a:pPr>
            <a:r>
              <a:rPr lang="sl-SI" dirty="0"/>
              <a:t>&lt;P </a:t>
            </a:r>
            <a:r>
              <a:rPr lang="sl-SI" dirty="0">
                <a:solidFill>
                  <a:srgbClr val="FF0000"/>
                </a:solidFill>
              </a:rPr>
              <a:t>ALIGN=JUSTIFY</a:t>
            </a:r>
            <a:r>
              <a:rPr lang="sl-SI" dirty="0"/>
              <a:t>&gt; &lt;/P&gt;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82335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E3CB453-F090-4255-ACA7-2DAE1E529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0"/>
            <a:ext cx="7812360" cy="1069514"/>
          </a:xfrm>
        </p:spPr>
        <p:txBody>
          <a:bodyPr/>
          <a:lstStyle/>
          <a:p>
            <a:r>
              <a:rPr lang="sl-SI" dirty="0"/>
              <a:t>Značke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C938949-A719-44A8-B610-9AC075103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672" y="1600200"/>
            <a:ext cx="7067128" cy="4525963"/>
          </a:xfrm>
        </p:spPr>
        <p:txBody>
          <a:bodyPr/>
          <a:lstStyle/>
          <a:p>
            <a:r>
              <a:rPr lang="sl-SI" dirty="0"/>
              <a:t>&lt;B&gt;  krepko </a:t>
            </a:r>
          </a:p>
          <a:p>
            <a:r>
              <a:rPr lang="sl-SI" dirty="0"/>
              <a:t>&lt;I&gt; poševno </a:t>
            </a:r>
          </a:p>
          <a:p>
            <a:r>
              <a:rPr lang="sl-SI" dirty="0"/>
              <a:t>&lt;U&gt; podčrtano </a:t>
            </a:r>
          </a:p>
          <a:p>
            <a:r>
              <a:rPr lang="sl-SI" dirty="0"/>
              <a:t>&lt;STRIKE&gt; prečrtano</a:t>
            </a:r>
          </a:p>
        </p:txBody>
      </p:sp>
      <p:sp>
        <p:nvSpPr>
          <p:cNvPr id="5" name="Naslov 1">
            <a:extLst>
              <a:ext uri="{FF2B5EF4-FFF2-40B4-BE49-F238E27FC236}">
                <a16:creationId xmlns:a16="http://schemas.microsoft.com/office/drawing/2014/main" id="{1120A036-F7C3-41C7-9B72-5148BE37ADF1}"/>
              </a:ext>
            </a:extLst>
          </p:cNvPr>
          <p:cNvSpPr txBox="1">
            <a:spLocks/>
          </p:cNvSpPr>
          <p:nvPr/>
        </p:nvSpPr>
        <p:spPr>
          <a:xfrm>
            <a:off x="1331640" y="4941168"/>
            <a:ext cx="8028384" cy="106951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4000" b="1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sl-SI" dirty="0"/>
              <a:t>Potrebujejo zaključek npr. &lt;/b&gt;</a:t>
            </a:r>
          </a:p>
        </p:txBody>
      </p:sp>
    </p:spTree>
    <p:extLst>
      <p:ext uri="{BB962C8B-B14F-4D97-AF65-F5344CB8AC3E}">
        <p14:creationId xmlns:p14="http://schemas.microsoft.com/office/powerpoint/2010/main" val="2820947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2140946-9E05-4B3A-A64F-CBCC01045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	OBLIKOVANJE PISAVE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B7CCED7-115F-4DA2-A6F4-AD7ED0354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1600200"/>
            <a:ext cx="7427168" cy="4525963"/>
          </a:xfrm>
        </p:spPr>
        <p:txBody>
          <a:bodyPr/>
          <a:lstStyle/>
          <a:p>
            <a:pPr marL="0" indent="0">
              <a:buNone/>
            </a:pPr>
            <a:r>
              <a:rPr lang="sl-SI" dirty="0"/>
              <a:t>&lt;FONT atribut&gt;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/>
              <a:t>Za spreminjanje velikosti uporabljamo atribut SIZE, za spreminjanje barve pa atribut COLOR.</a:t>
            </a:r>
          </a:p>
          <a:p>
            <a:r>
              <a:rPr lang="sl-SI" dirty="0"/>
              <a:t>Atribut FACE določa vrsto pisave.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37104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2627784" y="1484784"/>
            <a:ext cx="4067944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l-SI" altLang="ko-KR" sz="3600" b="1" dirty="0">
                <a:solidFill>
                  <a:schemeClr val="bg1"/>
                </a:solidFill>
                <a:latin typeface="Calibri" pitchFamily="34" charset="0"/>
                <a:ea typeface="맑은 고딕" pitchFamily="50" charset="-127"/>
                <a:cs typeface="Calibri" pitchFamily="34" charset="0"/>
              </a:rPr>
              <a:t>Vrsta pisave – zapišemo ime pisave</a:t>
            </a:r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id="{C7633612-BF02-4DCC-A95E-DE4754744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5373216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l-SI" altLang="ko-KR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맑은 고딕" pitchFamily="50" charset="-127"/>
                <a:cs typeface="Calibri" pitchFamily="34" charset="0"/>
              </a:rPr>
              <a:t>&lt;FONT  FACE=</a:t>
            </a:r>
            <a:r>
              <a:rPr lang="sl-SI" altLang="ko-KR" sz="3600" b="1" dirty="0">
                <a:solidFill>
                  <a:srgbClr val="FF0000"/>
                </a:solidFill>
                <a:latin typeface="Calibri" pitchFamily="34" charset="0"/>
                <a:ea typeface="맑은 고딕" pitchFamily="50" charset="-127"/>
                <a:cs typeface="Calibri" pitchFamily="34" charset="0"/>
              </a:rPr>
              <a:t>vrsta</a:t>
            </a:r>
            <a:r>
              <a:rPr lang="sl-SI" altLang="ko-KR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맑은 고딕" pitchFamily="50" charset="-127"/>
                <a:cs typeface="Calibri" pitchFamily="34" charset="0"/>
              </a:rPr>
              <a:t> SIZE=n COLOR=Barva&gt;</a:t>
            </a:r>
          </a:p>
        </p:txBody>
      </p:sp>
    </p:spTree>
    <p:extLst>
      <p:ext uri="{BB962C8B-B14F-4D97-AF65-F5344CB8AC3E}">
        <p14:creationId xmlns:p14="http://schemas.microsoft.com/office/powerpoint/2010/main" val="152109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2483768" y="1484784"/>
            <a:ext cx="4176464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l-SI" altLang="ko-KR" sz="3600" b="1" dirty="0">
                <a:solidFill>
                  <a:schemeClr val="bg1"/>
                </a:solidFill>
                <a:latin typeface="Calibri" pitchFamily="34" charset="0"/>
                <a:ea typeface="맑은 고딕" pitchFamily="50" charset="-127"/>
                <a:cs typeface="Calibri" pitchFamily="34" charset="0"/>
              </a:rPr>
              <a:t>n - zavzema vrednosti od 1 do 7 (lahko tudi +1,-1,..)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7FCA511-6D4E-47D7-9343-C32B057FA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5373216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l-SI" altLang="ko-KR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맑은 고딕" pitchFamily="50" charset="-127"/>
                <a:cs typeface="Calibri" pitchFamily="34" charset="0"/>
              </a:rPr>
              <a:t>&lt;FONT  FACE=vrsta SIZE=</a:t>
            </a:r>
            <a:r>
              <a:rPr lang="sl-SI" altLang="ko-KR" sz="3600" b="1" dirty="0">
                <a:solidFill>
                  <a:srgbClr val="FF0000"/>
                </a:solidFill>
                <a:latin typeface="Calibri" pitchFamily="34" charset="0"/>
                <a:ea typeface="맑은 고딕" pitchFamily="50" charset="-127"/>
                <a:cs typeface="Calibri" pitchFamily="34" charset="0"/>
              </a:rPr>
              <a:t>n</a:t>
            </a:r>
            <a:r>
              <a:rPr lang="sl-SI" altLang="ko-KR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맑은 고딕" pitchFamily="50" charset="-127"/>
                <a:cs typeface="Calibri" pitchFamily="34" charset="0"/>
              </a:rPr>
              <a:t> COLOR=Barva&gt;</a:t>
            </a:r>
          </a:p>
        </p:txBody>
      </p:sp>
    </p:spTree>
    <p:extLst>
      <p:ext uri="{BB962C8B-B14F-4D97-AF65-F5344CB8AC3E}">
        <p14:creationId xmlns:p14="http://schemas.microsoft.com/office/powerpoint/2010/main" val="6305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2375756" y="1126834"/>
            <a:ext cx="435648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l-SI" altLang="ko-KR" sz="3600" b="1" dirty="0">
                <a:solidFill>
                  <a:schemeClr val="bg1"/>
                </a:solidFill>
                <a:latin typeface="Calibri" pitchFamily="34" charset="0"/>
                <a:ea typeface="맑은 고딕" pitchFamily="50" charset="-127"/>
                <a:cs typeface="Calibri" pitchFamily="34" charset="0"/>
              </a:rPr>
              <a:t>Barva - izrazimo jo s šestimi šestnajstiškimi ciframi ali z besedo.</a:t>
            </a:r>
            <a:endParaRPr lang="en-US" altLang="ko-KR" sz="3600" b="1" dirty="0">
              <a:solidFill>
                <a:schemeClr val="bg1"/>
              </a:solidFill>
              <a:latin typeface="Calibri" pitchFamily="34" charset="0"/>
              <a:ea typeface="맑은 고딕" pitchFamily="50" charset="-127"/>
              <a:cs typeface="Calibri" pitchFamily="34" charset="0"/>
            </a:endParaRP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804C1E10-6BD2-4608-9FDD-AF2E2B1933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5373216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l-SI" altLang="ko-KR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맑은 고딕" pitchFamily="50" charset="-127"/>
                <a:cs typeface="Calibri" pitchFamily="34" charset="0"/>
              </a:rPr>
              <a:t>&lt;FONT  FACE=vrsta SIZE=n COLOR=</a:t>
            </a:r>
            <a:r>
              <a:rPr lang="sl-SI" altLang="ko-KR" sz="3600" b="1" dirty="0">
                <a:solidFill>
                  <a:srgbClr val="FF0000"/>
                </a:solidFill>
                <a:latin typeface="Calibri" pitchFamily="34" charset="0"/>
                <a:ea typeface="맑은 고딕" pitchFamily="50" charset="-127"/>
                <a:cs typeface="Calibri" pitchFamily="34" charset="0"/>
              </a:rPr>
              <a:t>Barva</a:t>
            </a:r>
            <a:r>
              <a:rPr lang="sl-SI" altLang="ko-KR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맑은 고딕" pitchFamily="50" charset="-127"/>
                <a:cs typeface="Calibri" pitchFamily="34" charset="0"/>
              </a:rPr>
              <a:t>&gt;</a:t>
            </a:r>
          </a:p>
        </p:txBody>
      </p:sp>
      <p:pic>
        <p:nvPicPr>
          <p:cNvPr id="1026" name="Picture 2" descr="Rezultat iskanja slik za w3schools">
            <a:hlinkClick r:id="rId2"/>
            <a:extLst>
              <a:ext uri="{FF2B5EF4-FFF2-40B4-BE49-F238E27FC236}">
                <a16:creationId xmlns:a16="http://schemas.microsoft.com/office/drawing/2014/main" id="{25B4051F-DD50-4A2C-AFA0-68B124E68B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07" b="37607"/>
          <a:stretch/>
        </p:blipFill>
        <p:spPr bwMode="auto">
          <a:xfrm>
            <a:off x="6156176" y="4797152"/>
            <a:ext cx="2619375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606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D7A77A6-D56D-44D0-9B7B-658645CB4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		VAJA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EAC4A47-7556-41A7-B4AD-F64C2E36E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672" y="1600200"/>
            <a:ext cx="7067128" cy="4525963"/>
          </a:xfrm>
        </p:spPr>
        <p:txBody>
          <a:bodyPr/>
          <a:lstStyle/>
          <a:p>
            <a:pPr marL="0" indent="0">
              <a:buNone/>
            </a:pPr>
            <a:r>
              <a:rPr lang="sl-SI" dirty="0"/>
              <a:t>V mapi poišči datoteko Citati.html</a:t>
            </a:r>
          </a:p>
          <a:p>
            <a:endParaRPr lang="sl-SI" dirty="0"/>
          </a:p>
          <a:p>
            <a:pPr marL="0" indent="0">
              <a:buNone/>
            </a:pPr>
            <a:r>
              <a:rPr lang="sl-SI" dirty="0"/>
              <a:t>Oblikuj besedilo </a:t>
            </a:r>
            <a:r>
              <a:rPr lang="sl-SI"/>
              <a:t>po navodilih.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521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ptkey">
      <a:majorFont>
        <a:latin typeface="Calibri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170</Words>
  <Application>Microsoft Office PowerPoint</Application>
  <PresentationFormat>Diaprojekcija na zaslonu (4:3)</PresentationFormat>
  <Paragraphs>39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5" baseType="lpstr">
      <vt:lpstr>맑은 고딕</vt:lpstr>
      <vt:lpstr>Arial</vt:lpstr>
      <vt:lpstr>Arial Unicode MS</vt:lpstr>
      <vt:lpstr>Calibri</vt:lpstr>
      <vt:lpstr>Wingdings</vt:lpstr>
      <vt:lpstr>Office Theme</vt:lpstr>
      <vt:lpstr>PowerPointova predstavitev</vt:lpstr>
      <vt:lpstr>HTML</vt:lpstr>
      <vt:lpstr>PowerPointova predstavitev</vt:lpstr>
      <vt:lpstr>Značke</vt:lpstr>
      <vt:lpstr> OBLIKOVANJE PISAVE</vt:lpstr>
      <vt:lpstr>PowerPointova predstavitev</vt:lpstr>
      <vt:lpstr>PowerPointova predstavitev</vt:lpstr>
      <vt:lpstr>PowerPointova predstavitev</vt:lpstr>
      <vt:lpstr>  VAJA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Vesna</cp:lastModifiedBy>
  <cp:revision>33</cp:revision>
  <dcterms:created xsi:type="dcterms:W3CDTF">2014-04-01T16:35:38Z</dcterms:created>
  <dcterms:modified xsi:type="dcterms:W3CDTF">2020-11-14T20:58:24Z</dcterms:modified>
</cp:coreProperties>
</file>