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1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4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DDB2-1D61-496E-9AB6-27EB6B16AF0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AA5D-CFEE-4428-BD15-CF92FAECBED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688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AA5D-CFEE-4428-BD15-CF92FAECBED7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18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AA5D-CFEE-4428-BD15-CF92FAECBED7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2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AA5D-CFEE-4428-BD15-CF92FAECBED7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AA5D-CFEE-4428-BD15-CF92FAECBED7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593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FF7C-7C25-4D0A-88F6-050EB337505B}" type="datetimeFigureOut">
              <a:rPr lang="sl-SI" smtClean="0"/>
              <a:pPr/>
              <a:t>1. 02. 2021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AAC2-97A8-4EA5-850E-3613A774FA4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1997" y="0"/>
            <a:ext cx="49400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499370" y="188640"/>
            <a:ext cx="4643439" cy="6421438"/>
          </a:xfrm>
        </p:spPr>
      </p:pic>
      <p:sp>
        <p:nvSpPr>
          <p:cNvPr id="2" name="PoljeZBesedilom 1"/>
          <p:cNvSpPr txBox="1"/>
          <p:nvPr/>
        </p:nvSpPr>
        <p:spPr>
          <a:xfrm>
            <a:off x="24061" y="548680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nekdej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lepé so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Ljubljanke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slovele,</a:t>
            </a:r>
          </a:p>
          <a:p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lepše od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Urš’ke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biló ni nobene,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nobene očem biló bolj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zaželjene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ob času nje cvetja dekleta ne žene. —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Ko najbolj iz zvezd je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danica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svetlà,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najlepša iz deklic je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Urš’ka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bilà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Mnog’tere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device,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mnog’tere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ženice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oko je na skrivnem solzé prelivalo,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ker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Urš’ki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srcé se je ljubega vdalo;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ljubih biló je nji vedno premalo.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Kar slišala moških okrog je slovet’,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skušala jih v mreže razpete je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vjet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grada vsebine 10" descr="3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07496" y="476672"/>
            <a:ext cx="4536504" cy="5831188"/>
          </a:xfrm>
        </p:spPr>
      </p:pic>
      <p:sp>
        <p:nvSpPr>
          <p:cNvPr id="2" name="PoljeZBesedilom 1"/>
          <p:cNvSpPr txBox="1"/>
          <p:nvPr/>
        </p:nvSpPr>
        <p:spPr>
          <a:xfrm>
            <a:off x="0" y="620688"/>
            <a:ext cx="4680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Je 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znala obljubit’, je znala odreči,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in biti priljudna, in biti prevzetna,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mladenče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unemat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’, bit’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staršim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 prijetna;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modrij in zvijač je bilà vseh umetna.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Možake je dolgo vodila za nos,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</a:rPr>
              <a:t>ga stakne nazadnje, ki bil ji je kos</a:t>
            </a:r>
            <a:r>
              <a:rPr lang="sl-SI" sz="20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sl-SI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Starem so trgu pod lipo zeleno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trobente in gosli in cimbale pele,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plesale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lepote’z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Ljubljane so cele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nedeljo popoldan z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mladenči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vesele;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bilà je kraljica njih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Urš’ka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brhká,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Plesati ni dolgo nje volja bilà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383986" y="116632"/>
            <a:ext cx="4795410" cy="660074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062" y="548680"/>
            <a:ext cx="45592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Jih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dokaj jo prosi,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vsak’mu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odreče,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prešerna se brani in ples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odlašuje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si vedno izgovore nove ’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zmišljuje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Že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solnce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zahaja, se mrak približuje,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že sedem odbila je ura in čez,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ko jela ravnat’ se je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Urš’ka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na ples.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Al ko se ozira,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plesavca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si ’zbira,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zagleda pri mizi rumeni junaka;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enac’ga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solncem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mu ni korenjaka,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želi si plesati z njim deklica vsaka ...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Omrežit’ ga Uršika lepa želi,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zaljubljeno v njega obrača oči.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642" y="260648"/>
            <a:ext cx="4855358" cy="638132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620688"/>
            <a:ext cx="46440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videt’, mladenič se Urški približa: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»Al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hot’la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z mano plesáti?« ji pravi ....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»Kjer Donava bistri pridruži se Savi,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tvoje lepote zaslišal sem davi ...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Že, Uršika zala, pred tabo sem zdaj,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že, Uršika zala, pripravljen na raj!«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reče in se ji globoko prikloni,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sladko mu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nasmeja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Uršika zala: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»Nobene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stopinj’ce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še nisem plesala,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čakala tebe sem, res je, ni šala;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zatorej le hitro mi rôko podaj,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lej,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solnce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zahaja, </a:t>
            </a:r>
            <a:r>
              <a:rPr lang="sl-SI" sz="20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jenjuje</a:t>
            </a:r>
            <a:r>
              <a:rPr lang="sl-SI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že raj!«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grada vsebine 5" descr="6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5063" b="23644"/>
          <a:stretch>
            <a:fillRect/>
          </a:stretch>
        </p:blipFill>
        <p:spPr>
          <a:xfrm rot="16200000">
            <a:off x="1545060" y="-201385"/>
            <a:ext cx="6701949" cy="7416821"/>
          </a:xfrm>
        </p:spPr>
      </p:pic>
      <p:sp>
        <p:nvSpPr>
          <p:cNvPr id="2" name="Pravokotnik 1"/>
          <p:cNvSpPr/>
          <p:nvPr/>
        </p:nvSpPr>
        <p:spPr>
          <a:xfrm>
            <a:off x="0" y="2492896"/>
            <a:ext cx="5076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Podal ji mladenič prelepi je rôko,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urno ta dva sta po podu zletela,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 da bi lahké </a:t>
            </a:r>
            <a:r>
              <a:rPr lang="sl-SI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perotnice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imela,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bilà bi brez trupla okrog se vrtela;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vidi se, kdaj da pôd noga udar’,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plesala sta, ko bi ju nosil vihar.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videti, drugi so vsi ostrmeli,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čudeža godcem roké so zastale;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niso trobente glasova več dale,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mladenča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nogé so trdó </a:t>
            </a:r>
            <a:r>
              <a:rPr lang="sl-SI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zacep’tale</a:t>
            </a: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»Ne maram,« zavpije, »za gosli, za bas,</a:t>
            </a:r>
            <a:b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strun drugih, ko plešem, zapoje naj glas!«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90660" y="0"/>
            <a:ext cx="6562679" cy="6858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54868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brž </a:t>
            </a:r>
            <a:r>
              <a:rPr lang="sl-SI" sz="2000" dirty="0" err="1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pridrvili</a:t>
            </a: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črni oblaki,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zasliši na nebu se strašno grmenje,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zasliši vetrov se sovražno vršenje,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zasliši potokov deročih šumenje,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err="1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prič’jočim</a:t>
            </a: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koncu so vstali lasjé ...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Uršika zala, zdaj tebi gorje!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»Ne boj se, ti </a:t>
            </a:r>
            <a:r>
              <a:rPr lang="sl-SI" sz="2000" dirty="0" err="1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Urš’ka</a:t>
            </a: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hitro mi stopi,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boj se,« ji reče, »ne boj se grmenja,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boj se potokov ti mojih šumenja,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boj se vetrov mi prijaznih vršenja!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urno, le urno obrni peté,</a:t>
            </a:r>
            <a:b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CC24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urno, le urno, ker pôzno je že!«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5740736" cy="659735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051720" y="4334232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»Ah, majhno postojva, preljubi </a:t>
            </a:r>
            <a:r>
              <a:rPr lang="sl-SI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plesavec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de jaz se oddahnem, de noga počije.«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»Ni blizu, ni blizu do bele Turčije,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kjer v Donavo Sava se bistra izlije;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valovi šumeči te, </a:t>
            </a:r>
            <a:r>
              <a:rPr lang="sl-SI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Urš’ka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, želé,</a:t>
            </a: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sl-SI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le urno, le urno obrni peté!«</a:t>
            </a:r>
            <a:r>
              <a:rPr lang="sl-SI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sl-SI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sl-SI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9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195736" y="0"/>
            <a:ext cx="5108792" cy="6693552"/>
          </a:xfrm>
        </p:spPr>
      </p:pic>
      <p:sp>
        <p:nvSpPr>
          <p:cNvPr id="2" name="Pravokotnik 1"/>
          <p:cNvSpPr/>
          <p:nvPr/>
        </p:nvSpPr>
        <p:spPr>
          <a:xfrm>
            <a:off x="2339752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reče, hitreje sta se zasukala,</a:t>
            </a:r>
            <a:b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dalje in dalje od pôda spustila,</a:t>
            </a:r>
            <a:b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bregu </a:t>
            </a:r>
            <a:r>
              <a:rPr lang="sl-SI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Ljubljan’ce</a:t>
            </a: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trikrat zavila,</a:t>
            </a:r>
            <a:b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plesaje v valove šumeče planila.</a:t>
            </a:r>
            <a:b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Vrtinec so </a:t>
            </a:r>
            <a:r>
              <a:rPr lang="sl-SI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vid’li</a:t>
            </a: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čolnarji derèč,</a:t>
            </a:r>
            <a:b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Uršike videl noben ni več.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109</Words>
  <Application>Microsoft Office PowerPoint</Application>
  <PresentationFormat>Diaprojekcija na zaslonu (4:3)</PresentationFormat>
  <Paragraphs>21</Paragraphs>
  <Slides>9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c9352</dc:creator>
  <cp:lastModifiedBy>Microsoftov račun</cp:lastModifiedBy>
  <cp:revision>4</cp:revision>
  <dcterms:created xsi:type="dcterms:W3CDTF">2013-01-30T21:08:44Z</dcterms:created>
  <dcterms:modified xsi:type="dcterms:W3CDTF">2021-02-01T18:13:04Z</dcterms:modified>
</cp:coreProperties>
</file>